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0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0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F9BC-3FDF-C640-ACEF-DCD6B66D294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9436-66BC-8D4F-9104-6B4F10A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times.com/2015/01/27/upshot/gas-still-not-as-cheap-as-it-used-to-be.html?rref=upshot&amp;abt=0002&amp;abg=1" TargetMode="External"/><Relationship Id="rId3" Type="http://schemas.openxmlformats.org/officeDocument/2006/relationships/hyperlink" Target="http://www.nytimes.com/interactive/2015/01/06/upshot/where-working-women-are-most-common.html?smid=fb-nytimes&amp;smtyp=pay&amp;bicmp=AD&amp;bicmlukp=WT.mc_id&amp;bicmst=1409232722000&amp;bicmet=1419773522000&amp;kwp_0=7434&amp;_r=0&amp;smid=pl-share&amp;abt=0002&amp;abg=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times.com/interactive/2015/01/25/upshot/shrinking-middle-class.html?rref=upshot?rref=upshot&amp;abt=0002&amp;abg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Beauty Paradox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Cairo Chapters 3 and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Cairo Chapter 6. </a:t>
            </a:r>
          </a:p>
          <a:p>
            <a:r>
              <a:rPr lang="en-US" dirty="0" smtClean="0"/>
              <a:t>Read the link on Blackboard.</a:t>
            </a:r>
            <a:endParaRPr lang="en-US" dirty="0" smtClean="0"/>
          </a:p>
          <a:p>
            <a:r>
              <a:rPr lang="en-US" dirty="0" smtClean="0"/>
              <a:t>Prepare for the Mother Of All Reading Quizzes. It’ll be 15 questions over Cairo 2, 3, 4 and 6 and </a:t>
            </a:r>
            <a:r>
              <a:rPr lang="en-US" dirty="0" err="1" smtClean="0"/>
              <a:t>Tufte</a:t>
            </a:r>
            <a:r>
              <a:rPr lang="en-US" dirty="0" smtClean="0"/>
              <a:t> 4. </a:t>
            </a:r>
          </a:p>
        </p:txBody>
      </p:sp>
    </p:spTree>
    <p:extLst>
      <p:ext uri="{BB962C8B-B14F-4D97-AF65-F5344CB8AC3E}">
        <p14:creationId xmlns:p14="http://schemas.microsoft.com/office/powerpoint/2010/main" val="233024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1448"/>
            <a:ext cx="8229600" cy="2106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“Journalism is not just about covering the news, but also about providing context for the news.” -- Cairo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2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Visualization Wheel (of death!)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find the wheel really hard to read. I’d rather have a series of lines – an array of axes.</a:t>
            </a:r>
          </a:p>
          <a:p>
            <a:r>
              <a:rPr lang="en-US" dirty="0" smtClean="0"/>
              <a:t>Abstraction – figuration</a:t>
            </a:r>
          </a:p>
          <a:p>
            <a:r>
              <a:rPr lang="en-US" dirty="0" smtClean="0"/>
              <a:t>Functionality – decoration</a:t>
            </a:r>
          </a:p>
          <a:p>
            <a:r>
              <a:rPr lang="en-US" dirty="0" smtClean="0"/>
              <a:t>Density – lightness</a:t>
            </a:r>
          </a:p>
          <a:p>
            <a:r>
              <a:rPr lang="en-US" dirty="0" smtClean="0"/>
              <a:t>Multidimensionality – </a:t>
            </a:r>
            <a:r>
              <a:rPr lang="en-US" dirty="0" err="1" smtClean="0"/>
              <a:t>unidimensionality</a:t>
            </a:r>
            <a:endParaRPr lang="en-US" dirty="0" smtClean="0"/>
          </a:p>
          <a:p>
            <a:r>
              <a:rPr lang="en-US" dirty="0" smtClean="0"/>
              <a:t>Originality – familiarity</a:t>
            </a:r>
          </a:p>
          <a:p>
            <a:r>
              <a:rPr lang="en-US" dirty="0" smtClean="0"/>
              <a:t>Novelty – redundancy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8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 so easy as to say to the left or the right is best.</a:t>
            </a:r>
          </a:p>
          <a:p>
            <a:r>
              <a:rPr lang="en-US" dirty="0" smtClean="0"/>
              <a:t>Complexity should be adapted to the audience.</a:t>
            </a:r>
          </a:p>
          <a:p>
            <a:r>
              <a:rPr lang="en-US" dirty="0" smtClean="0"/>
              <a:t>Dumbing down the data – do we back away from complexity or do we strive to clarify it? Augment it? Make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2783"/>
            <a:ext cx="8229600" cy="3547017"/>
          </a:xfrm>
        </p:spPr>
        <p:txBody>
          <a:bodyPr>
            <a:normAutofit/>
          </a:bodyPr>
          <a:lstStyle/>
          <a:p>
            <a:r>
              <a:rPr lang="en-US" dirty="0" smtClean="0"/>
              <a:t>How do we square </a:t>
            </a:r>
            <a:r>
              <a:rPr lang="en-US" dirty="0" err="1" smtClean="0"/>
              <a:t>Tufte’s</a:t>
            </a:r>
            <a:r>
              <a:rPr lang="en-US" dirty="0" smtClean="0"/>
              <a:t> Data-Ink ratio to the wheel?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 spare always best?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asuree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8" y="0"/>
            <a:ext cx="716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1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Tufte</a:t>
            </a:r>
            <a:r>
              <a:rPr lang="en-US" dirty="0" smtClean="0"/>
              <a:t> vs. Beauty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good graphic presents information and allows users to explore.</a:t>
            </a:r>
          </a:p>
          <a:p>
            <a:r>
              <a:rPr lang="en-US" dirty="0" smtClean="0"/>
              <a:t>Cairo advises first seek depth – take advantage of the space you have to seek depth within reasonable limits.</a:t>
            </a:r>
          </a:p>
          <a:p>
            <a:r>
              <a:rPr lang="en-US" dirty="0" smtClean="0"/>
              <a:t>Only after, worry about how to make it prettier.</a:t>
            </a:r>
          </a:p>
          <a:p>
            <a:r>
              <a:rPr lang="en-US" dirty="0" smtClean="0"/>
              <a:t>Clarify messages, not simplify. </a:t>
            </a:r>
            <a:r>
              <a:rPr lang="en-US" dirty="0" smtClean="0">
                <a:hlinkClick r:id="rId2"/>
              </a:rPr>
              <a:t>Highlight</a:t>
            </a:r>
            <a:r>
              <a:rPr lang="en-US" dirty="0" smtClean="0"/>
              <a:t> trends, uncover patterns, </a:t>
            </a:r>
            <a:r>
              <a:rPr lang="en-US" dirty="0" smtClean="0">
                <a:hlinkClick r:id="rId3"/>
              </a:rPr>
              <a:t>reveal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7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9384"/>
            <a:ext cx="8229600" cy="2004747"/>
          </a:xfrm>
        </p:spPr>
        <p:txBody>
          <a:bodyPr>
            <a:normAutofit/>
          </a:bodyPr>
          <a:lstStyle/>
          <a:p>
            <a:r>
              <a:rPr lang="en-US" dirty="0" smtClean="0"/>
              <a:t>Do you seek depth? Do you think readers seek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8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Cairo’s solution to the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your graphics in layers. </a:t>
            </a:r>
          </a:p>
          <a:p>
            <a:r>
              <a:rPr lang="en-US" dirty="0" smtClean="0"/>
              <a:t>First: your lead – A headline, a summary, a main overview graphic of the key data.</a:t>
            </a:r>
          </a:p>
          <a:p>
            <a:r>
              <a:rPr lang="en-US" dirty="0" smtClean="0"/>
              <a:t>Second: Inner layers of data. Make editorial choices. Do not overwhelm.</a:t>
            </a:r>
          </a:p>
          <a:p>
            <a:r>
              <a:rPr lang="en-US" dirty="0" smtClean="0"/>
              <a:t>Third: Structure in logical order.</a:t>
            </a:r>
          </a:p>
          <a:p>
            <a:r>
              <a:rPr lang="en-US" dirty="0" smtClean="0"/>
              <a:t>Structure first, eye candy second.</a:t>
            </a:r>
          </a:p>
          <a:p>
            <a:r>
              <a:rPr lang="en-US" dirty="0" smtClean="0">
                <a:hlinkClick r:id="rId2"/>
              </a:rPr>
              <a:t>Does this story meet Cairo’s solution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323</Words>
  <Application>Microsoft Macintosh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Beauty Paradox</vt:lpstr>
      <vt:lpstr>“Journalism is not just about covering the news, but also about providing context for the news.” -- Cairo</vt:lpstr>
      <vt:lpstr>The Visualization Wheel (of death!)</vt:lpstr>
      <vt:lpstr>The wheel</vt:lpstr>
      <vt:lpstr>How do we square Tufte’s Data-Ink ratio to the wheel?   Is spare always best?</vt:lpstr>
      <vt:lpstr>PowerPoint Presentation</vt:lpstr>
      <vt:lpstr>Balancing Tufte vs. Beauty</vt:lpstr>
      <vt:lpstr>Do you seek depth? Do you think readers seek it?</vt:lpstr>
      <vt:lpstr>Cairo’s solution to the wheel</vt:lpstr>
      <vt:lpstr>For Thursday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Beauty Paradox</dc:title>
  <dc:creator>Matthew Waite</dc:creator>
  <cp:lastModifiedBy>Matthew Waite</cp:lastModifiedBy>
  <cp:revision>7</cp:revision>
  <dcterms:created xsi:type="dcterms:W3CDTF">2015-01-27T19:20:11Z</dcterms:created>
  <dcterms:modified xsi:type="dcterms:W3CDTF">2015-01-27T21:34:53Z</dcterms:modified>
</cp:coreProperties>
</file>