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41A4-FE52-0A46-99DE-A5790A99B297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72B1-8BDD-714E-97B8-E2B49B2F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everb.guru/view/37572479223448120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Chart junk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get cute.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1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no class on Thursday. I’ll be in the air on the way to New York. So … enjoy. </a:t>
            </a:r>
          </a:p>
          <a:p>
            <a:r>
              <a:rPr lang="en-US" dirty="0" smtClean="0"/>
              <a:t>THERE WILL BE AN ASSIGNMENT. To be announced. It will be an introduction to Tableau. Still working on exact details. </a:t>
            </a:r>
          </a:p>
          <a:p>
            <a:r>
              <a:rPr lang="en-US" dirty="0" smtClean="0"/>
              <a:t>Read </a:t>
            </a:r>
            <a:r>
              <a:rPr lang="en-US" dirty="0" err="1" smtClean="0"/>
              <a:t>Tufte</a:t>
            </a:r>
            <a:r>
              <a:rPr lang="en-US" dirty="0" smtClean="0"/>
              <a:t> 2 and 3. </a:t>
            </a:r>
          </a:p>
          <a:p>
            <a:r>
              <a:rPr lang="en-US" dirty="0" smtClean="0"/>
              <a:t>Read additional links on the course schedule on </a:t>
            </a:r>
            <a:r>
              <a:rPr lang="en-US" dirty="0" err="1" smtClean="0"/>
              <a:t>Github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52991"/>
            <a:ext cx="8229600" cy="2855264"/>
          </a:xfrm>
        </p:spPr>
        <p:txBody>
          <a:bodyPr>
            <a:normAutofit/>
          </a:bodyPr>
          <a:lstStyle/>
          <a:p>
            <a:r>
              <a:rPr lang="en-US" dirty="0" smtClean="0"/>
              <a:t>“The interior decoration of graphics generates a lot of ink that does not tell the viewer anything new.” – </a:t>
            </a:r>
            <a:r>
              <a:rPr lang="en-US" dirty="0" err="1" smtClean="0"/>
              <a:t>Tufte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0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Tufte’s</a:t>
            </a:r>
            <a:r>
              <a:rPr lang="en-US" dirty="0" smtClean="0"/>
              <a:t> minimalism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“It is all non-data-ink or redundant data-ink”</a:t>
            </a:r>
          </a:p>
          <a:p>
            <a:r>
              <a:rPr lang="en-US" dirty="0" smtClean="0"/>
              <a:t>“Graphical decoration … comes cheaper than the hard work required to produce intriguing numbers and secure evidence.”</a:t>
            </a:r>
          </a:p>
          <a:p>
            <a:r>
              <a:rPr lang="en-US" dirty="0" smtClean="0"/>
              <a:t>Not all </a:t>
            </a:r>
            <a:r>
              <a:rPr lang="en-US" dirty="0" smtClean="0"/>
              <a:t>chart junk </a:t>
            </a:r>
            <a:r>
              <a:rPr lang="en-US" dirty="0" smtClean="0"/>
              <a:t>is artsy bolted on fluff.</a:t>
            </a:r>
          </a:p>
          <a:p>
            <a:r>
              <a:rPr lang="en-US" dirty="0" smtClean="0"/>
              <a:t>“Conventional graphical paraphernalia routinely added …”</a:t>
            </a:r>
          </a:p>
          <a:p>
            <a:r>
              <a:rPr lang="en-US" dirty="0" smtClean="0"/>
              <a:t>“Over-busy grid lines, excess ticks … the debris of computer plotting.”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0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junk</a:t>
            </a:r>
            <a:endParaRPr lang="en-US" dirty="0"/>
          </a:p>
        </p:txBody>
      </p:sp>
      <p:pic>
        <p:nvPicPr>
          <p:cNvPr id="4" name="Content Placeholder 3" descr="chartjun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34" r="-19134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716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junk</a:t>
            </a:r>
            <a:endParaRPr lang="en-US" dirty="0"/>
          </a:p>
        </p:txBody>
      </p:sp>
      <p:pic>
        <p:nvPicPr>
          <p:cNvPr id="4" name="Content Placeholder 3" descr="dsc_529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35" r="-10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981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junk</a:t>
            </a:r>
            <a:endParaRPr lang="en-US" dirty="0"/>
          </a:p>
        </p:txBody>
      </p:sp>
      <p:pic>
        <p:nvPicPr>
          <p:cNvPr id="4" name="Content Placeholder 3" descr="9148623-16984889-thumbnai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68" r="-123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028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What here is chart junk, if anything?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1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junk?</a:t>
            </a:r>
            <a:endParaRPr lang="en-US" dirty="0"/>
          </a:p>
        </p:txBody>
      </p:sp>
      <p:pic>
        <p:nvPicPr>
          <p:cNvPr id="4" name="Content Placeholder 3" descr="F1.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8" r="-37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355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/>
          <a:lstStyle/>
          <a:p>
            <a:r>
              <a:rPr lang="en-US" dirty="0" smtClean="0"/>
              <a:t>Erasing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3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188</Words>
  <Application>Microsoft Macintosh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Chart junk</vt:lpstr>
      <vt:lpstr>“The interior decoration of graphics generates a lot of ink that does not tell the viewer anything new.” – Tufte</vt:lpstr>
      <vt:lpstr>Tufte’s minimalism again</vt:lpstr>
      <vt:lpstr>Chart junk</vt:lpstr>
      <vt:lpstr>Chart junk</vt:lpstr>
      <vt:lpstr>Chart junk</vt:lpstr>
      <vt:lpstr>What here is chart junk, if anything?</vt:lpstr>
      <vt:lpstr>Chart junk?</vt:lpstr>
      <vt:lpstr>Erasing exercise</vt:lpstr>
      <vt:lpstr>For Thursday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junk</dc:title>
  <dc:creator>Matthew Waite</dc:creator>
  <cp:lastModifiedBy>Matt Waite</cp:lastModifiedBy>
  <cp:revision>10</cp:revision>
  <dcterms:created xsi:type="dcterms:W3CDTF">2015-02-03T17:54:58Z</dcterms:created>
  <dcterms:modified xsi:type="dcterms:W3CDTF">2015-02-03T22:28:00Z</dcterms:modified>
</cp:coreProperties>
</file>