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5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0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0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8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0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6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0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6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EE51-D233-F14A-8725-ADCF8D5CB84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7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“Money on the Bench”</a:t>
            </a:r>
          </a:p>
          <a:p>
            <a:r>
              <a:rPr lang="en-US" dirty="0" smtClean="0"/>
              <a:t>What’s the lead?</a:t>
            </a:r>
          </a:p>
          <a:p>
            <a:r>
              <a:rPr lang="en-US" dirty="0" smtClean="0"/>
              <a:t>Nut graph?</a:t>
            </a:r>
          </a:p>
          <a:p>
            <a:r>
              <a:rPr lang="en-US" dirty="0" smtClean="0"/>
              <a:t>Body?</a:t>
            </a:r>
          </a:p>
          <a:p>
            <a:r>
              <a:rPr lang="en-US" dirty="0" smtClean="0"/>
              <a:t>Background and details?</a:t>
            </a:r>
          </a:p>
          <a:p>
            <a:r>
              <a:rPr lang="en-US" dirty="0" smtClean="0"/>
              <a:t>What did you take away from this? </a:t>
            </a:r>
          </a:p>
        </p:txBody>
      </p:sp>
    </p:spTree>
    <p:extLst>
      <p:ext uri="{BB962C8B-B14F-4D97-AF65-F5344CB8AC3E}">
        <p14:creationId xmlns:p14="http://schemas.microsoft.com/office/powerpoint/2010/main" val="27610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course schedule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3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visual representation of data.</a:t>
            </a:r>
          </a:p>
          <a:p>
            <a:r>
              <a:rPr lang="en-US" dirty="0" smtClean="0"/>
              <a:t>Abstracted into a visual form – numbers made into a thing to represent those numbers.</a:t>
            </a:r>
          </a:p>
          <a:p>
            <a:r>
              <a:rPr lang="en-US" dirty="0" smtClean="0"/>
              <a:t>Wait, “Abstraction”?</a:t>
            </a:r>
          </a:p>
          <a:p>
            <a:r>
              <a:rPr lang="en-US" dirty="0" smtClean="0"/>
              <a:t>Computer science term meaning representing the concept while hiding away the implementation details.</a:t>
            </a:r>
          </a:p>
        </p:txBody>
      </p:sp>
    </p:spTree>
    <p:extLst>
      <p:ext uri="{BB962C8B-B14F-4D97-AF65-F5344CB8AC3E}">
        <p14:creationId xmlns:p14="http://schemas.microsoft.com/office/powerpoint/2010/main" val="360118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 can be a simple representation, or a complex one. </a:t>
            </a:r>
          </a:p>
          <a:p>
            <a:r>
              <a:rPr lang="en-US" dirty="0" smtClean="0"/>
              <a:t>Can represent scale, space, time, amount. It’s comparative, relies on context.</a:t>
            </a:r>
          </a:p>
          <a:p>
            <a:r>
              <a:rPr lang="en-US" dirty="0" smtClean="0"/>
              <a:t>It’s meant to create a deeper understanding of a subject.</a:t>
            </a:r>
          </a:p>
          <a:p>
            <a:r>
              <a:rPr lang="en-US" dirty="0" smtClean="0"/>
              <a:t>It can be silly, or deadly serious, and anywhere between.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4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Those cats were fast as lightning.</a:t>
            </a:r>
            <a:endParaRPr lang="en-US" dirty="0"/>
          </a:p>
        </p:txBody>
      </p:sp>
      <p:pic>
        <p:nvPicPr>
          <p:cNvPr id="7" name="Picture Placeholder 6" descr="9yxI4.gif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" r="1200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is funny, but in reality a terrible data visualization.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1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oster_OrigMinard.gif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" t="9733" r="3002" b="26760"/>
          <a:stretch/>
        </p:blipFill>
        <p:spPr>
          <a:xfrm>
            <a:off x="41299" y="712358"/>
            <a:ext cx="9082289" cy="4325935"/>
          </a:xfr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792288" y="4914164"/>
            <a:ext cx="5486400" cy="566738"/>
          </a:xfrm>
        </p:spPr>
        <p:txBody>
          <a:bodyPr/>
          <a:lstStyle/>
          <a:p>
            <a:r>
              <a:rPr lang="en-US" dirty="0" smtClean="0"/>
              <a:t>The greatest graphic ever made.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half" idx="2"/>
          </p:nvPr>
        </p:nvSpPr>
        <p:spPr>
          <a:xfrm>
            <a:off x="1792288" y="5480902"/>
            <a:ext cx="5486400" cy="804862"/>
          </a:xfrm>
        </p:spPr>
        <p:txBody>
          <a:bodyPr/>
          <a:lstStyle/>
          <a:p>
            <a:r>
              <a:rPr lang="en-US" dirty="0" smtClean="0"/>
              <a:t>It’s rare you can describe a chart as eloquent. Aspire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5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Tufte</a:t>
            </a:r>
            <a:r>
              <a:rPr lang="en-US" dirty="0" smtClean="0"/>
              <a:t>, data visualization …</a:t>
            </a:r>
          </a:p>
          <a:p>
            <a:r>
              <a:rPr lang="en-US" dirty="0" smtClean="0"/>
              <a:t>Shows the data</a:t>
            </a:r>
          </a:p>
          <a:p>
            <a:r>
              <a:rPr lang="en-US" dirty="0" smtClean="0"/>
              <a:t>Induces the viewer to think about the substance rather than methodology.</a:t>
            </a:r>
          </a:p>
          <a:p>
            <a:r>
              <a:rPr lang="en-US" dirty="0" smtClean="0"/>
              <a:t>Avoids distorting the data and what it says.</a:t>
            </a:r>
          </a:p>
          <a:p>
            <a:r>
              <a:rPr lang="en-US" dirty="0" smtClean="0"/>
              <a:t>Presents lots of data in small space.</a:t>
            </a:r>
          </a:p>
          <a:p>
            <a:r>
              <a:rPr lang="en-US" dirty="0" smtClean="0"/>
              <a:t>Makes large datasets coherent.</a:t>
            </a:r>
          </a:p>
          <a:p>
            <a:r>
              <a:rPr lang="en-US" dirty="0" smtClean="0"/>
              <a:t>Encourages comparison.</a:t>
            </a:r>
          </a:p>
          <a:p>
            <a:r>
              <a:rPr lang="en-US" dirty="0" smtClean="0"/>
              <a:t>Reveals several levels of detail.</a:t>
            </a:r>
          </a:p>
          <a:p>
            <a:r>
              <a:rPr lang="en-US" dirty="0" smtClean="0"/>
              <a:t>Serves a clear purpose: Description, exploration, tabulation.</a:t>
            </a:r>
          </a:p>
        </p:txBody>
      </p:sp>
    </p:spTree>
    <p:extLst>
      <p:ext uri="{BB962C8B-B14F-4D97-AF65-F5344CB8AC3E}">
        <p14:creationId xmlns:p14="http://schemas.microsoft.com/office/powerpoint/2010/main" val="403740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 is journalism. It’s storytelling.</a:t>
            </a:r>
          </a:p>
          <a:p>
            <a:r>
              <a:rPr lang="en-US" dirty="0" smtClean="0"/>
              <a:t>It has the same structure as a story.</a:t>
            </a:r>
          </a:p>
          <a:p>
            <a:r>
              <a:rPr lang="en-US" dirty="0" smtClean="0"/>
              <a:t>It has the same rules as journalism.</a:t>
            </a:r>
          </a:p>
          <a:p>
            <a:r>
              <a:rPr lang="en-US" dirty="0" smtClean="0"/>
              <a:t>It just uses visual cues and the mechanics of your brain to tell that story.</a:t>
            </a:r>
          </a:p>
          <a:p>
            <a:r>
              <a:rPr lang="en-US" dirty="0" smtClean="0"/>
              <a:t>Don’t believe 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5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ident_Map_-_Election_2012_-_NYTimes.c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9" y="0"/>
            <a:ext cx="7720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0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ident_Map_-_Election_2012_-_NYTimes.com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" y="0"/>
            <a:ext cx="9029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309</Words>
  <Application>Microsoft Macintosh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What is data visualization?</vt:lpstr>
      <vt:lpstr>What is data visualization?</vt:lpstr>
      <vt:lpstr>What is data visualization?</vt:lpstr>
      <vt:lpstr>Those cats were fast as lightning.</vt:lpstr>
      <vt:lpstr>The greatest graphic ever made.</vt:lpstr>
      <vt:lpstr>What is data visualization?</vt:lpstr>
      <vt:lpstr>What is data visualization?</vt:lpstr>
      <vt:lpstr>PowerPoint Presentation</vt:lpstr>
      <vt:lpstr>PowerPoint Presentation</vt:lpstr>
      <vt:lpstr>In class exercise</vt:lpstr>
      <vt:lpstr>Homework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visualization?</dc:title>
  <dc:creator>Matthew Waite</dc:creator>
  <cp:lastModifiedBy>University of Nebraska-Lincoln</cp:lastModifiedBy>
  <cp:revision>11</cp:revision>
  <dcterms:created xsi:type="dcterms:W3CDTF">2013-08-29T15:43:47Z</dcterms:created>
  <dcterms:modified xsi:type="dcterms:W3CDTF">2016-08-25T18:44:41Z</dcterms:modified>
</cp:coreProperties>
</file>