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2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4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4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3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7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41A4-FE52-0A46-99DE-A5790A99B297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unkcharts.typepad.com/junk_charts/junk-charts-trifecta-checkup-the-definitive-guide.html" TargetMode="External"/><Relationship Id="rId3" Type="http://schemas.openxmlformats.org/officeDocument/2006/relationships/hyperlink" Target="https://source.opennews.org/en-US/learning/visual-literacy-age-dat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witter.com/EdwardTufte/status/77566546109465395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everb.guru/view/37572479223448120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Chart junk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get cute.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1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/>
          <a:lstStyle/>
          <a:p>
            <a:r>
              <a:rPr lang="en-US" dirty="0" smtClean="0"/>
              <a:t>Erasing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3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three data visualizations -- in print, online, wherever -- and bring to class on Tuesday. Read </a:t>
            </a:r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Junk Chart Trifecta</a:t>
            </a:r>
            <a:r>
              <a:rPr lang="en-US" dirty="0" smtClean="0"/>
              <a:t> and label each of your three data visualizations using the rubric in that post. Be prepared to discuss on Thursday.</a:t>
            </a:r>
          </a:p>
          <a:p>
            <a:r>
              <a:rPr lang="en-US" dirty="0" smtClean="0"/>
              <a:t>Read </a:t>
            </a:r>
            <a:r>
              <a:rPr lang="en-US" dirty="0" smtClean="0">
                <a:hlinkClick r:id="rId3"/>
              </a:rPr>
              <a:t>Visual Literacy in the Age of Data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2314"/>
            <a:ext cx="8229600" cy="1143000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Tufte</a:t>
            </a:r>
            <a:r>
              <a:rPr lang="en-US" dirty="0" smtClean="0">
                <a:hlinkClick r:id="rId2"/>
              </a:rPr>
              <a:t> and XKCD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5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52991"/>
            <a:ext cx="8229600" cy="2855264"/>
          </a:xfrm>
        </p:spPr>
        <p:txBody>
          <a:bodyPr>
            <a:normAutofit/>
          </a:bodyPr>
          <a:lstStyle/>
          <a:p>
            <a:r>
              <a:rPr lang="en-US" dirty="0" smtClean="0"/>
              <a:t>“The interior decoration of graphics generates a lot of ink that does not tell the viewer anything new.” – </a:t>
            </a:r>
            <a:r>
              <a:rPr lang="en-US" dirty="0" err="1" smtClean="0"/>
              <a:t>Tufte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0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Tufte’s</a:t>
            </a:r>
            <a:r>
              <a:rPr lang="en-US" dirty="0" smtClean="0"/>
              <a:t> minimalism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“It is all non-data-ink or redundant data-ink”</a:t>
            </a:r>
          </a:p>
          <a:p>
            <a:r>
              <a:rPr lang="en-US" dirty="0" smtClean="0"/>
              <a:t>“Graphical decoration … comes cheaper than the hard work required to produce intriguing numbers and secure evidence.”</a:t>
            </a:r>
          </a:p>
          <a:p>
            <a:r>
              <a:rPr lang="en-US" dirty="0" smtClean="0"/>
              <a:t>Not all chart junk is artsy bolted on fluff.</a:t>
            </a:r>
          </a:p>
          <a:p>
            <a:r>
              <a:rPr lang="en-US" dirty="0" smtClean="0"/>
              <a:t>“Conventional graphical paraphernalia routinely added …”</a:t>
            </a:r>
          </a:p>
          <a:p>
            <a:r>
              <a:rPr lang="en-US" dirty="0" smtClean="0"/>
              <a:t>“Over-busy grid lines, excess ticks … the debris of computer plotting.”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0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junk</a:t>
            </a:r>
            <a:endParaRPr lang="en-US" dirty="0"/>
          </a:p>
        </p:txBody>
      </p:sp>
      <p:pic>
        <p:nvPicPr>
          <p:cNvPr id="4" name="Content Placeholder 3" descr="chartjun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34" r="-19134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716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junk</a:t>
            </a:r>
            <a:endParaRPr lang="en-US" dirty="0"/>
          </a:p>
        </p:txBody>
      </p:sp>
      <p:pic>
        <p:nvPicPr>
          <p:cNvPr id="4" name="Content Placeholder 3" descr="dsc_529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35" r="-10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981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junk</a:t>
            </a:r>
            <a:endParaRPr lang="en-US" dirty="0"/>
          </a:p>
        </p:txBody>
      </p:sp>
      <p:pic>
        <p:nvPicPr>
          <p:cNvPr id="4" name="Content Placeholder 3" descr="9148623-16984889-thumbnai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68" r="-123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028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What here is chart junk, if anything?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1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junk?</a:t>
            </a:r>
            <a:endParaRPr lang="en-US" dirty="0"/>
          </a:p>
        </p:txBody>
      </p:sp>
      <p:pic>
        <p:nvPicPr>
          <p:cNvPr id="4" name="Content Placeholder 3" descr="F1.lar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8" r="-37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355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184</Words>
  <Application>Microsoft Macintosh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Chart junk</vt:lpstr>
      <vt:lpstr>Tufte and XKCD</vt:lpstr>
      <vt:lpstr>“The interior decoration of graphics generates a lot of ink that does not tell the viewer anything new.” – Tufte</vt:lpstr>
      <vt:lpstr>Tufte’s minimalism again</vt:lpstr>
      <vt:lpstr>Chart junk</vt:lpstr>
      <vt:lpstr>Chart junk</vt:lpstr>
      <vt:lpstr>Chart junk</vt:lpstr>
      <vt:lpstr>What here is chart junk, if anything?</vt:lpstr>
      <vt:lpstr>Chart junk?</vt:lpstr>
      <vt:lpstr>Erasing exercise</vt:lpstr>
      <vt:lpstr>For Thursday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junk</dc:title>
  <dc:creator>Matthew Waite</dc:creator>
  <cp:lastModifiedBy>University of Nebraska-Lincoln</cp:lastModifiedBy>
  <cp:revision>12</cp:revision>
  <dcterms:created xsi:type="dcterms:W3CDTF">2015-02-03T17:54:58Z</dcterms:created>
  <dcterms:modified xsi:type="dcterms:W3CDTF">2016-09-13T18:57:46Z</dcterms:modified>
</cp:coreProperties>
</file>