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7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7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3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2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6B1A-B484-2943-8A2B-467DA3E6AA0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6B1A-B484-2943-8A2B-467DA3E6AA0E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1032-DE3A-1340-92A3-17B7100B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dit.com/r/mapporn" TargetMode="External"/><Relationship Id="rId4" Type="http://schemas.openxmlformats.org/officeDocument/2006/relationships/hyperlink" Target="http://flowingdata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ddit.com/r/dataisbeautifu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interactive/2010/02/26/sports/olympics/20100226-olysymphony.html?_r=0" TargetMode="External"/><Relationship Id="rId4" Type="http://schemas.openxmlformats.org/officeDocument/2006/relationships/hyperlink" Target="http://www.nytimes.com/interactive/2013/08/01/nyregion/tracking-the-mayoral-candidates-across-nyc.html?_r=2&amp;" TargetMode="External"/><Relationship Id="rId5" Type="http://schemas.openxmlformats.org/officeDocument/2006/relationships/hyperlink" Target="http://www.aljazeera.com/indepth/interactive/2013/08/201383111193558894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gur.com/a/1q27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lections.nytimes.com/2012/results/president" TargetMode="External"/><Relationship Id="rId3" Type="http://schemas.openxmlformats.org/officeDocument/2006/relationships/hyperlink" Target="http://upload.wikimedia.org/wikipedia/commons/8/8d/Final_2008_electoral_cartogram.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ronejournalismlab.org/post/34098190679/record-drought-leads-to-a-critical-wint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int.fm/win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.imgur.com/72p4whq.jpg" TargetMode="External"/><Relationship Id="rId3" Type="http://schemas.openxmlformats.org/officeDocument/2006/relationships/hyperlink" Target="http://i.imgur.com/KTUj0v4.p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Graphical excellence explained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2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one of these, find a visualization and tell me which of the four is it, what are the dimensions of the data, what does it say to you in a single sentence.</a:t>
            </a:r>
          </a:p>
          <a:p>
            <a:r>
              <a:rPr lang="en-US" dirty="0" smtClean="0">
                <a:hlinkClick r:id="rId2"/>
              </a:rPr>
              <a:t>http://www.reddit.com/r/dataisbeautiful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http://www.reddit.com/r/mapporn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http://flowingdata.com/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3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Cairo, Part I Chapter 2: Forms and </a:t>
            </a:r>
            <a:r>
              <a:rPr lang="en-US" dirty="0" smtClean="0"/>
              <a:t>Functions, </a:t>
            </a:r>
            <a:r>
              <a:rPr lang="en-US" dirty="0" err="1" smtClean="0"/>
              <a:t>Tufte</a:t>
            </a:r>
            <a:r>
              <a:rPr lang="en-US" smtClean="0"/>
              <a:t> Chapter 4.</a:t>
            </a:r>
            <a:endParaRPr lang="en-US" dirty="0" smtClean="0"/>
          </a:p>
          <a:p>
            <a:r>
              <a:rPr lang="en-US" dirty="0" smtClean="0"/>
              <a:t>Next class: </a:t>
            </a:r>
            <a:r>
              <a:rPr lang="en-US" dirty="0" smtClean="0"/>
              <a:t>Quiz on all the readings so far, so bring something to take it on. Hands </a:t>
            </a:r>
            <a:r>
              <a:rPr lang="en-US" dirty="0" smtClean="0"/>
              <a:t>on. </a:t>
            </a:r>
            <a:r>
              <a:rPr lang="en-US" dirty="0" smtClean="0"/>
              <a:t>We’re </a:t>
            </a:r>
            <a:r>
              <a:rPr lang="en-US" dirty="0" smtClean="0"/>
              <a:t>going to take some data and make some simple graphs out of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5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few emails for slack. It’s an assignment.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58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Excellence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Show the data</a:t>
            </a:r>
          </a:p>
          <a:p>
            <a:r>
              <a:rPr lang="en-US" dirty="0" smtClean="0"/>
              <a:t>Induce the viewer to think about substance over method</a:t>
            </a:r>
          </a:p>
          <a:p>
            <a:r>
              <a:rPr lang="en-US" dirty="0" smtClean="0"/>
              <a:t>Avoid Distortion</a:t>
            </a:r>
          </a:p>
          <a:p>
            <a:r>
              <a:rPr lang="en-US" dirty="0" smtClean="0"/>
              <a:t>Present many number in a small space – information density</a:t>
            </a:r>
          </a:p>
          <a:p>
            <a:r>
              <a:rPr lang="en-US" dirty="0" smtClean="0"/>
              <a:t>Make large datasets coherent</a:t>
            </a:r>
          </a:p>
          <a:p>
            <a:r>
              <a:rPr lang="en-US" dirty="0" smtClean="0"/>
              <a:t>Encourage the eye to compare things</a:t>
            </a:r>
          </a:p>
          <a:p>
            <a:r>
              <a:rPr lang="en-US" dirty="0" smtClean="0"/>
              <a:t>Reveal data at multiple levels</a:t>
            </a:r>
          </a:p>
          <a:p>
            <a:r>
              <a:rPr lang="en-US" dirty="0" smtClean="0"/>
              <a:t>Serve a clear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1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excellence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reveal data.</a:t>
            </a:r>
          </a:p>
          <a:p>
            <a:r>
              <a:rPr lang="en-US" dirty="0" smtClean="0"/>
              <a:t>Graphics efficiently communicate complex quantitative ideas.</a:t>
            </a:r>
          </a:p>
          <a:p>
            <a:r>
              <a:rPr lang="en-US" dirty="0" err="1" smtClean="0"/>
              <a:t>Tufte</a:t>
            </a:r>
            <a:r>
              <a:rPr lang="en-US" dirty="0" smtClean="0"/>
              <a:t> lists these graphical designs</a:t>
            </a:r>
          </a:p>
          <a:p>
            <a:pPr lvl="1"/>
            <a:r>
              <a:rPr lang="en-US" dirty="0" smtClean="0">
                <a:hlinkClick r:id="rId2"/>
              </a:rPr>
              <a:t>Data maps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Time-series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Space-time narrative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Relational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“Maps repay careful study,” </a:t>
            </a:r>
            <a:r>
              <a:rPr lang="en-US" dirty="0" err="1" smtClean="0"/>
              <a:t>Tufte</a:t>
            </a:r>
            <a:r>
              <a:rPr lang="en-US" dirty="0" smtClean="0"/>
              <a:t> writes.</a:t>
            </a:r>
          </a:p>
          <a:p>
            <a:r>
              <a:rPr lang="en-US" dirty="0" smtClean="0"/>
              <a:t>But they do have flaws – they equate importance with geographic area instead of some kind of weight.</a:t>
            </a:r>
          </a:p>
          <a:p>
            <a:r>
              <a:rPr lang="en-US" dirty="0" smtClean="0">
                <a:hlinkClick r:id="rId2"/>
              </a:rPr>
              <a:t>This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Vs. </a:t>
            </a:r>
            <a:r>
              <a:rPr lang="en-US" dirty="0" smtClean="0">
                <a:hlinkClick r:id="rId3"/>
              </a:rPr>
              <a:t>This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John Snow and a map vs. cholera.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6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frequent form of graphical visualization.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trend 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Time vs. quantity</a:t>
            </a:r>
          </a:p>
          <a:p>
            <a:r>
              <a:rPr lang="en-US" dirty="0" smtClean="0"/>
              <a:t>Best for large data with real variability – a simple linear chart is boring.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2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Space-time narratives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time series, add geography.</a:t>
            </a:r>
          </a:p>
          <a:p>
            <a:r>
              <a:rPr lang="en-US" dirty="0" smtClean="0"/>
              <a:t>The data moves over space and time.</a:t>
            </a:r>
          </a:p>
          <a:p>
            <a:r>
              <a:rPr lang="en-US" dirty="0" smtClean="0">
                <a:hlinkClick r:id="rId2"/>
              </a:rPr>
              <a:t>This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7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 silly example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or more variables, inviting comparison between them. </a:t>
            </a:r>
          </a:p>
          <a:p>
            <a:r>
              <a:rPr lang="en-US" dirty="0" smtClean="0"/>
              <a:t>The Scatterplot.</a:t>
            </a:r>
          </a:p>
          <a:p>
            <a:r>
              <a:rPr lang="en-US" dirty="0" smtClean="0"/>
              <a:t>Invites visual analysis toward a causal relationship.</a:t>
            </a:r>
          </a:p>
          <a:p>
            <a:r>
              <a:rPr lang="en-US" dirty="0" smtClean="0">
                <a:hlinkClick r:id="rId3"/>
              </a:rPr>
              <a:t>Like this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5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excellence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Tufte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matter of substance, statistics and design.</a:t>
            </a:r>
          </a:p>
          <a:p>
            <a:r>
              <a:rPr lang="en-US" dirty="0" smtClean="0"/>
              <a:t>Complex ideas communicated with clarity, precision and efficiency.</a:t>
            </a:r>
          </a:p>
          <a:p>
            <a:r>
              <a:rPr lang="en-US" dirty="0" smtClean="0"/>
              <a:t>Give the viewer the greatest number of ideas in the shortest time with the least ink the smallest space.</a:t>
            </a:r>
          </a:p>
          <a:p>
            <a:r>
              <a:rPr lang="en-US" dirty="0" smtClean="0"/>
              <a:t>Nearly always multivariate.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1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388</Words>
  <Application>Microsoft Macintosh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Graphical excellence explained</vt:lpstr>
      <vt:lpstr>Housekeeping</vt:lpstr>
      <vt:lpstr>Graphical Excellence explained</vt:lpstr>
      <vt:lpstr>Graphical excellence explained</vt:lpstr>
      <vt:lpstr>Data maps</vt:lpstr>
      <vt:lpstr>Time series</vt:lpstr>
      <vt:lpstr>Space-time narratives</vt:lpstr>
      <vt:lpstr>Relational graphics</vt:lpstr>
      <vt:lpstr>Graphical excellence</vt:lpstr>
      <vt:lpstr>In class</vt:lpstr>
      <vt:lpstr>Homework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excellence explained</dc:title>
  <dc:creator>Matthew Waite</dc:creator>
  <cp:lastModifiedBy>University of Nebraska-Lincoln</cp:lastModifiedBy>
  <cp:revision>9</cp:revision>
  <dcterms:created xsi:type="dcterms:W3CDTF">2013-09-03T18:08:50Z</dcterms:created>
  <dcterms:modified xsi:type="dcterms:W3CDTF">2016-08-30T18:53:51Z</dcterms:modified>
</cp:coreProperties>
</file>