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D7FD-4877-EB4D-8D89-659A23C8D8AD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A37-4783-6746-968A-14638419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2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D7FD-4877-EB4D-8D89-659A23C8D8AD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A37-4783-6746-968A-14638419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7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D7FD-4877-EB4D-8D89-659A23C8D8AD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A37-4783-6746-968A-14638419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0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D7FD-4877-EB4D-8D89-659A23C8D8AD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A37-4783-6746-968A-14638419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D7FD-4877-EB4D-8D89-659A23C8D8AD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A37-4783-6746-968A-14638419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D7FD-4877-EB4D-8D89-659A23C8D8AD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A37-4783-6746-968A-14638419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7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D7FD-4877-EB4D-8D89-659A23C8D8AD}" type="datetimeFigureOut">
              <a:rPr lang="en-US" smtClean="0"/>
              <a:t>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A37-4783-6746-968A-14638419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8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D7FD-4877-EB4D-8D89-659A23C8D8AD}" type="datetimeFigureOut">
              <a:rPr lang="en-US" smtClean="0"/>
              <a:t>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A37-4783-6746-968A-14638419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2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D7FD-4877-EB4D-8D89-659A23C8D8AD}" type="datetimeFigureOut">
              <a:rPr lang="en-US" smtClean="0"/>
              <a:t>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A37-4783-6746-968A-14638419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D7FD-4877-EB4D-8D89-659A23C8D8AD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A37-4783-6746-968A-14638419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6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D7FD-4877-EB4D-8D89-659A23C8D8AD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7A37-4783-6746-968A-14638419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AD7FD-4877-EB4D-8D89-659A23C8D8AD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77A37-4783-6746-968A-14638419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1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hemendozaline.org/post/108597157951/americans-think-nursing-is-the-most-honest" TargetMode="External"/><Relationship Id="rId3" Type="http://schemas.openxmlformats.org/officeDocument/2006/relationships/hyperlink" Target="http://gfycat.com/BreakableSatisfiedIsabellineshrik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washingtonpost.com/wp-srv/special/national/black-budge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google.com/fusiontables/DataSource?docid=1I-FU6PA9lyjtnXTHckKXFVQr5MN2yo-bILnccMRx%23map:id=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gapminder.org/world/%23$majorMode=chart$is;shi=t;ly=2003;lb=f;il=t;fs=11;al=21;stl=t;st=t;nsl=t;se=t$wst;tts=C$ts;sp=6;ti=1820$zpv;v=0$inc_x;mmid=XCOORDS;iid=phAwcNAVuyj1jiMAkmq1iMg;by=ind$inc_y;mmid=YCOORDS;iid=phAwcNAVuyj1gkNuUEXOGag;by=ind$inc_s;uniValue=8.21;iid=phAwcNAVuyj1NHPC9MyZ9SQ;by=ind$inc_c;uniValue=255;gid=CATID0;iid=pyj6tScZqmEfbZyl0qjbiRQ;by=grp$map_x;scale=log;dataMin=294;dataMax=76977$map_y;scale=lin;dataMin=-1.2196;dataMax=26$map_s;sma=58;smi=1$cd;bd=0$inds=;example=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bloomberg.com/graphics/2014-hottest-year-on-record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theatlantic.com/features/archive/2015/01/the-language-of-the-state-of-the-union/384575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to wisdom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Cairo Chapter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2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4848"/>
            <a:ext cx="8229600" cy="11430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Figurative</a:t>
            </a:r>
            <a:r>
              <a:rPr lang="en-US" dirty="0" smtClean="0"/>
              <a:t> vs. </a:t>
            </a:r>
            <a:r>
              <a:rPr lang="en-US" dirty="0" smtClean="0">
                <a:hlinkClick r:id="rId3"/>
              </a:rPr>
              <a:t>non-figurative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8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4848"/>
            <a:ext cx="8229600" cy="11430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Which is this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is a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extensions of ourselves.</a:t>
            </a:r>
          </a:p>
          <a:p>
            <a:r>
              <a:rPr lang="en-US" dirty="0" smtClean="0"/>
              <a:t>They are a means to reach goals.</a:t>
            </a:r>
          </a:p>
          <a:p>
            <a:endParaRPr lang="en-US" dirty="0" smtClean="0"/>
          </a:p>
          <a:p>
            <a:r>
              <a:rPr lang="en-US" dirty="0" smtClean="0"/>
              <a:t>When you go to make your own, ask yourself what the goal is, and are you reaching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63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0620"/>
            <a:ext cx="8229600" cy="1970726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Assignment: Read Cairo Chapter 2, </a:t>
            </a:r>
            <a:r>
              <a:rPr lang="en-US" dirty="0" err="1"/>
              <a:t>Tufte</a:t>
            </a:r>
            <a:r>
              <a:rPr lang="en-US" dirty="0"/>
              <a:t> Chapter 4. Quiz on Thursday covering all readings to this point.</a:t>
            </a:r>
          </a:p>
        </p:txBody>
      </p:sp>
    </p:spTree>
    <p:extLst>
      <p:ext uri="{BB962C8B-B14F-4D97-AF65-F5344CB8AC3E}">
        <p14:creationId xmlns:p14="http://schemas.microsoft.com/office/powerpoint/2010/main" val="228439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89072"/>
            <a:ext cx="8229600" cy="4783102"/>
          </a:xfrm>
        </p:spPr>
        <p:txBody>
          <a:bodyPr>
            <a:normAutofit/>
          </a:bodyPr>
          <a:lstStyle/>
          <a:p>
            <a:r>
              <a:rPr lang="en-US" dirty="0" smtClean="0"/>
              <a:t>“The first and main goal of any graphic and visualization is to be a tool for your eyes and brain to perceive what lies beyond their natural reach.” - Cairo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4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4848"/>
            <a:ext cx="8229600" cy="11430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LUST in Lincoln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7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2061"/>
            <a:ext cx="8229600" cy="3717121"/>
          </a:xfrm>
        </p:spPr>
        <p:txBody>
          <a:bodyPr>
            <a:normAutofit/>
          </a:bodyPr>
          <a:lstStyle/>
          <a:p>
            <a:r>
              <a:rPr lang="en-US" dirty="0" smtClean="0"/>
              <a:t>“In information graphics, what you show can be as important as what you hide.” - Cairo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4848"/>
            <a:ext cx="8229600" cy="11430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Carbon and the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8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48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What is shown? What is hidden?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DIKW Hierarchies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Unstructured information – the hunch</a:t>
            </a:r>
          </a:p>
          <a:p>
            <a:r>
              <a:rPr lang="en-US" dirty="0" smtClean="0"/>
              <a:t>Data – first encoding</a:t>
            </a:r>
          </a:p>
          <a:p>
            <a:r>
              <a:rPr lang="en-US" dirty="0" smtClean="0"/>
              <a:t>Structured information – second encoding</a:t>
            </a:r>
          </a:p>
          <a:p>
            <a:r>
              <a:rPr lang="en-US" dirty="0" smtClean="0"/>
              <a:t>Knowledge – perceptions of patterns or meaning in the data</a:t>
            </a:r>
          </a:p>
          <a:p>
            <a:r>
              <a:rPr lang="en-US" dirty="0" smtClean="0"/>
              <a:t>Wisdom – blending new knowledge into existing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8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4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Every word of the State of the Union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4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0311"/>
            <a:ext cx="8229600" cy="29006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“The role of an information architect is to anticipate this process and generate order before people’s brains try to do it on their own.” - Cairo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3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216</Words>
  <Application>Microsoft Macintosh PowerPoint</Application>
  <PresentationFormat>On-screen Show (4:3)</PresentationFormat>
  <Paragraphs>23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Information to wisdom</vt:lpstr>
      <vt:lpstr>“The first and main goal of any graphic and visualization is to be a tool for your eyes and brain to perceive what lies beyond their natural reach.” - Cairo</vt:lpstr>
      <vt:lpstr>LUST in Lincoln</vt:lpstr>
      <vt:lpstr>“In information graphics, what you show can be as important as what you hide.” - Cairo</vt:lpstr>
      <vt:lpstr>Carbon and the US</vt:lpstr>
      <vt:lpstr>What is shown? What is hidden?</vt:lpstr>
      <vt:lpstr>DIKW Hierarchies</vt:lpstr>
      <vt:lpstr>Every word of the State of the Union</vt:lpstr>
      <vt:lpstr>“The role of an information architect is to anticipate this process and generate order before people’s brains try to do it on their own.” - Cairo</vt:lpstr>
      <vt:lpstr>Figurative vs. non-figurative</vt:lpstr>
      <vt:lpstr>Which is this?</vt:lpstr>
      <vt:lpstr>Visualization is a technology</vt:lpstr>
      <vt:lpstr>Assignment: Read Cairo Chapter 2, Tufte Chapter 4. Quiz on Thursday covering all readings to this point.</vt:lpstr>
    </vt:vector>
  </TitlesOfParts>
  <Company>The University of Nebraska-Lincoln's College of Journalism and Mass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to wisdom</dc:title>
  <dc:creator>Matthew Waite</dc:creator>
  <cp:lastModifiedBy>Matthew Waite</cp:lastModifiedBy>
  <cp:revision>7</cp:revision>
  <dcterms:created xsi:type="dcterms:W3CDTF">2015-01-20T18:38:24Z</dcterms:created>
  <dcterms:modified xsi:type="dcterms:W3CDTF">2015-01-20T19:43:24Z</dcterms:modified>
</cp:coreProperties>
</file>