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7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98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484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1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1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207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0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0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4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0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FD418-23EF-4EDC-B566-78EE1E98F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Nao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B743A9-C53A-4121-97CC-83DDA34E3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Par Martin </a:t>
            </a:r>
            <a:r>
              <a:rPr lang="fr-FR" dirty="0" err="1"/>
              <a:t>Bassez</a:t>
            </a:r>
            <a:r>
              <a:rPr lang="fr-FR" dirty="0"/>
              <a:t>				Florentin Dehooghe</a:t>
            </a:r>
          </a:p>
          <a:p>
            <a:r>
              <a:rPr lang="fr-FR" dirty="0"/>
              <a:t>Clément Brasier				Louis-Clément Langue</a:t>
            </a:r>
          </a:p>
          <a:p>
            <a:r>
              <a:rPr lang="fr-FR" dirty="0"/>
              <a:t>Jeremy </a:t>
            </a:r>
            <a:r>
              <a:rPr lang="fr-FR" dirty="0" err="1"/>
              <a:t>Cledelin</a:t>
            </a:r>
            <a:r>
              <a:rPr lang="fr-FR" dirty="0"/>
              <a:t>				Clotilde </a:t>
            </a:r>
            <a:r>
              <a:rPr lang="fr-FR" dirty="0" err="1"/>
              <a:t>Noezn</a:t>
            </a:r>
            <a:endParaRPr lang="fr-FR" dirty="0"/>
          </a:p>
        </p:txBody>
      </p:sp>
      <p:pic>
        <p:nvPicPr>
          <p:cNvPr id="5" name="Image 4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1703DF33-2DF9-413F-8175-45DBD385E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595" y="81149"/>
            <a:ext cx="5103652" cy="36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5B3DC-D0DA-468E-B910-E76960CC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Quel est le but de ce projet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7606B6-F940-462D-BBEB-ADBD4CA81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Que peut apporter Nao dans l’accompagnement du patient en soin médical ?</a:t>
            </a:r>
          </a:p>
          <a:p>
            <a:endParaRPr lang="fr-FR" b="1" dirty="0"/>
          </a:p>
          <a:p>
            <a:r>
              <a:rPr lang="fr-FR" b="1" dirty="0"/>
              <a:t>Suivi quotidien de l’avancement du projet à l’hôpital Saint-Vincent de Paul</a:t>
            </a:r>
          </a:p>
          <a:p>
            <a:r>
              <a:rPr lang="fr-FR" b="1" dirty="0"/>
              <a:t>Réappropriation du travail des groupes précédents</a:t>
            </a:r>
          </a:p>
          <a:p>
            <a:r>
              <a:rPr lang="fr-FR" b="1" dirty="0"/>
              <a:t>Correction et améliorations continues suite aux observations sur le terrain</a:t>
            </a:r>
          </a:p>
        </p:txBody>
      </p:sp>
    </p:spTree>
    <p:extLst>
      <p:ext uri="{BB962C8B-B14F-4D97-AF65-F5344CB8AC3E}">
        <p14:creationId xmlns:p14="http://schemas.microsoft.com/office/powerpoint/2010/main" val="106005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4065A-0C18-4408-8CA1-9FC334CA3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-294392"/>
            <a:ext cx="9692640" cy="1397124"/>
          </a:xfrm>
        </p:spPr>
        <p:txBody>
          <a:bodyPr>
            <a:normAutofit/>
          </a:bodyPr>
          <a:lstStyle/>
          <a:p>
            <a:r>
              <a:rPr lang="fr-FR" dirty="0"/>
              <a:t>D’où vient Nao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DDD299-2236-4DC2-A7DC-7053D4A3C9EB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153917">
            <a:off x="6583502" y="1747593"/>
            <a:ext cx="4550739" cy="40185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>Leader sur le marché de la robotique humanoïde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6F20BE0-622C-404F-8958-479EBA33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127" y="2504691"/>
            <a:ext cx="4712798" cy="278468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39475AF-161A-4F22-8C23-C3BC27858FC0}"/>
              </a:ext>
            </a:extLst>
          </p:cNvPr>
          <p:cNvSpPr txBox="1"/>
          <p:nvPr/>
        </p:nvSpPr>
        <p:spPr>
          <a:xfrm>
            <a:off x="2332139" y="5620624"/>
            <a:ext cx="686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Nao a été créé en 2006 par </a:t>
            </a:r>
            <a:r>
              <a:rPr lang="fr-FR" dirty="0" err="1"/>
              <a:t>Aldebaran</a:t>
            </a:r>
            <a:r>
              <a:rPr lang="fr-FR" dirty="0"/>
              <a:t> </a:t>
            </a:r>
            <a:r>
              <a:rPr lang="fr-FR" dirty="0" err="1"/>
              <a:t>Robotics</a:t>
            </a:r>
            <a:r>
              <a:rPr lang="fr-FR" dirty="0"/>
              <a:t> devenu ensuite </a:t>
            </a:r>
            <a:r>
              <a:rPr lang="fr-FR" dirty="0" err="1"/>
              <a:t>Softbank</a:t>
            </a:r>
            <a:r>
              <a:rPr lang="fr-FR" dirty="0"/>
              <a:t> </a:t>
            </a:r>
            <a:r>
              <a:rPr lang="fr-FR" dirty="0" err="1"/>
              <a:t>Robotics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A2F315-B56A-4066-A0A3-471F5F90847A}"/>
              </a:ext>
            </a:extLst>
          </p:cNvPr>
          <p:cNvSpPr txBox="1"/>
          <p:nvPr/>
        </p:nvSpPr>
        <p:spPr>
          <a:xfrm rot="20977005">
            <a:off x="229293" y="1486853"/>
            <a:ext cx="6342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Leur objectif : «  être funs et bien intentionnés envers les enfants, adolescents, adultes, personnes âgées, envers les humains, tout simplement. »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25D25F8-77A0-4A0E-AE66-93927491DA0A}"/>
              </a:ext>
            </a:extLst>
          </p:cNvPr>
          <p:cNvSpPr txBox="1"/>
          <p:nvPr/>
        </p:nvSpPr>
        <p:spPr>
          <a:xfrm rot="512329">
            <a:off x="8063651" y="3168154"/>
            <a:ext cx="2491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« Percevoir leur environnement et interagir de la façon la plus naturelle possible »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3044CFF-810E-4BBD-841D-C7675D10AE73}"/>
              </a:ext>
            </a:extLst>
          </p:cNvPr>
          <p:cNvSpPr txBox="1"/>
          <p:nvPr/>
        </p:nvSpPr>
        <p:spPr>
          <a:xfrm rot="21026717">
            <a:off x="401428" y="4217488"/>
            <a:ext cx="246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Plus de 500 salariés</a:t>
            </a:r>
          </a:p>
        </p:txBody>
      </p:sp>
    </p:spTree>
    <p:extLst>
      <p:ext uri="{BB962C8B-B14F-4D97-AF65-F5344CB8AC3E}">
        <p14:creationId xmlns:p14="http://schemas.microsoft.com/office/powerpoint/2010/main" val="1393137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E2210-DD62-413A-9DF3-9E4C3D46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Comment fonctionne Nao ?</a:t>
            </a:r>
          </a:p>
        </p:txBody>
      </p:sp>
      <p:pic>
        <p:nvPicPr>
          <p:cNvPr id="5" name="Espace réservé du contenu 4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82936BB7-273F-49E8-8435-F48FACFB5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129" y="2072081"/>
            <a:ext cx="5528106" cy="4147814"/>
          </a:xfr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161C0BE-8703-4FAB-AA3E-5633EB0B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417" y="3088931"/>
            <a:ext cx="4820050" cy="191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78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7F3C5-8B71-4985-AC5B-D51DEFD9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Nos travaux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3CF970-E545-4AA4-AE70-4F691203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779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ffichage">
  <a:themeElements>
    <a:clrScheme name="Afficha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ffichag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ffichag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183</TotalTime>
  <Words>92</Words>
  <Application>Microsoft Office PowerPoint</Application>
  <PresentationFormat>Grand écran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Affichage</vt:lpstr>
      <vt:lpstr>Projet Nao</vt:lpstr>
      <vt:lpstr>Quel est le but de ce projet ?</vt:lpstr>
      <vt:lpstr>D’où vient Nao ?</vt:lpstr>
      <vt:lpstr>Comment fonctionne Nao ?</vt:lpstr>
      <vt:lpstr>Nos travaux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Nao</dc:title>
  <dc:creator>Florentin DEHOOGHE</dc:creator>
  <cp:lastModifiedBy>Florentin DEHOOGHE</cp:lastModifiedBy>
  <cp:revision>3</cp:revision>
  <dcterms:created xsi:type="dcterms:W3CDTF">2019-06-26T09:41:53Z</dcterms:created>
  <dcterms:modified xsi:type="dcterms:W3CDTF">2019-06-26T12:45:31Z</dcterms:modified>
</cp:coreProperties>
</file>