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Market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Report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amet, consectetur adipiscing elit. Praesent blandit </a:t>
            </a:r>
            <a:r>
              <a:rPr>
                <a:latin typeface="Courier"/>
              </a:rPr>
              <a:t>2023-12-10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Price Statistics in USD</a:t>
            </a:r>
          </a:p>
          <a:p>
            <a:pPr lvl="1"/>
            <a:r>
              <a:rPr/>
              <a:t>Average Price: </a:t>
            </a:r>
            <a:r>
              <a:rPr>
                <a:latin typeface="Courier"/>
              </a:rPr>
              <a:t>40845.57142857143</a:t>
            </a:r>
          </a:p>
          <a:p>
            <a:pPr lvl="1"/>
            <a:r>
              <a:rPr/>
              <a:t>Maximum Price: </a:t>
            </a:r>
            <a:r>
              <a:rPr>
                <a:latin typeface="Courier"/>
              </a:rPr>
              <a:t>44087</a:t>
            </a:r>
          </a:p>
          <a:p>
            <a:pPr lvl="1"/>
            <a:r>
              <a:rPr/>
              <a:t>Minimum Price: </a:t>
            </a:r>
            <a:r>
              <a:rPr>
                <a:latin typeface="Courier"/>
              </a:rPr>
              <a:t>36938</a:t>
            </a:r>
          </a:p>
          <a:p>
            <a:pPr lvl="0" marL="0" indent="0">
              <a:buNone/>
            </a:pPr>
            <a:r>
              <a:rPr/>
              <a:t>Lorem ipsum dolor sit amet, consectetur adipiscing elit.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S&amp;P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Price Statistics in USD</a:t>
            </a:r>
          </a:p>
          <a:p>
            <a:pPr lvl="1"/>
            <a:r>
              <a:rPr/>
              <a:t>Average Price: </a:t>
            </a:r>
            <a:r>
              <a:rPr>
                <a:latin typeface="Courier"/>
              </a:rPr>
              <a:t>4563.5714285714275</a:t>
            </a:r>
          </a:p>
          <a:p>
            <a:pPr lvl="1"/>
            <a:r>
              <a:rPr/>
              <a:t>Maximum Price: </a:t>
            </a:r>
            <a:r>
              <a:rPr>
                <a:latin typeface="Courier"/>
              </a:rPr>
              <a:t>4604.37</a:t>
            </a:r>
          </a:p>
          <a:p>
            <a:pPr lvl="1"/>
            <a:r>
              <a:rPr/>
              <a:t>Minimum Price: </a:t>
            </a:r>
            <a:r>
              <a:rPr>
                <a:latin typeface="Courier"/>
              </a:rPr>
              <a:t>4544.21</a:t>
            </a:r>
          </a:p>
          <a:p>
            <a:pPr lvl="0" marL="0" indent="0">
              <a:buNone/>
            </a:pPr>
            <a:r>
              <a:rPr/>
              <a:t>Lorem ipsum dolor sit amet, consectetur adipiscing elit.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Hang</a:t>
            </a:r>
            <a:r>
              <a:rPr/>
              <a:t> </a:t>
            </a:r>
            <a:r>
              <a:rPr/>
              <a:t>Seng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Price Statistics in USD</a:t>
            </a:r>
          </a:p>
          <a:p>
            <a:pPr lvl="1"/>
            <a:r>
              <a:rPr/>
              <a:t>Average Price: </a:t>
            </a:r>
            <a:r>
              <a:rPr>
                <a:latin typeface="Courier"/>
              </a:rPr>
              <a:t>16958.72976190476</a:t>
            </a:r>
          </a:p>
          <a:p>
            <a:pPr lvl="1"/>
            <a:r>
              <a:rPr/>
              <a:t>Maximum Price: </a:t>
            </a:r>
            <a:r>
              <a:rPr>
                <a:latin typeface="Courier"/>
              </a:rPr>
              <a:t>17910.84</a:t>
            </a:r>
          </a:p>
          <a:p>
            <a:pPr lvl="1"/>
            <a:r>
              <a:rPr/>
              <a:t>Minimum Price: </a:t>
            </a:r>
            <a:r>
              <a:rPr>
                <a:latin typeface="Courier"/>
              </a:rPr>
              <a:t>16334.37</a:t>
            </a:r>
          </a:p>
          <a:p>
            <a:pPr lvl="0" marL="0" indent="0">
              <a:buNone/>
            </a:pPr>
            <a:r>
              <a:rPr/>
              <a:t>Lorem ipsum dolor sit amet, consectetur adipiscing elit.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tput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Market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Consolidated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Average</a:t>
                      </a:r>
                      <a:r>
                        <a:rPr/>
                        <a:t> </a:t>
                      </a:r>
                      <a:r>
                        <a:rPr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Maximum</a:t>
                      </a:r>
                      <a:r>
                        <a:rPr/>
                        <a:t> </a:t>
                      </a:r>
                      <a:r>
                        <a:rPr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Minimum</a:t>
                      </a:r>
                      <a:r>
                        <a:rPr/>
                        <a:t> </a:t>
                      </a:r>
                      <a:r>
                        <a:rPr/>
                        <a:t>Price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Bitcoin</a:t>
                      </a:r>
                      <a:r>
                        <a:rPr/>
                        <a:t> </a:t>
                      </a:r>
                      <a:r>
                        <a:rPr/>
                        <a:t>(BTC)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>
                          <a:latin typeface="Courier"/>
                        </a:rPr>
                        <a:t>40845.57142857143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>
                          <a:latin typeface="Courier"/>
                        </a:rPr>
                        <a:t>44087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>
                          <a:latin typeface="Courier"/>
                        </a:rPr>
                        <a:t>36938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S&amp;P</a:t>
                      </a:r>
                      <a:r>
                        <a:rPr/>
                        <a:t> </a:t>
                      </a: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>
                          <a:latin typeface="Courier"/>
                        </a:rPr>
                        <a:t>4563.5714285714275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>
                          <a:latin typeface="Courier"/>
                        </a:rPr>
                        <a:t>4604.37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>
                          <a:latin typeface="Courier"/>
                        </a:rPr>
                        <a:t>4544.21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Hang</a:t>
                      </a:r>
                      <a:r>
                        <a:rPr/>
                        <a:t> </a:t>
                      </a:r>
                      <a:r>
                        <a:rPr/>
                        <a:t>Seng</a:t>
                      </a:r>
                      <a:r>
                        <a:rPr/>
                        <a:t> </a:t>
                      </a:r>
                      <a:r>
                        <a:rPr/>
                        <a:t>(HS)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>
                          <a:latin typeface="Courier"/>
                        </a:rPr>
                        <a:t>16958.72976190476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>
                          <a:latin typeface="Courier"/>
                        </a:rPr>
                        <a:t>17910.84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>
                          <a:latin typeface="Courier"/>
                        </a:rPr>
                        <a:t>16334.37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amet, consectetur adipiscing elit.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2023-12-10T13:59:05Z</dcterms:created>
  <dcterms:modified xsi:type="dcterms:W3CDTF">2023-12-10T13:59:05Z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