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71" r:id="rId3"/>
    <p:sldId id="276" r:id="rId4"/>
    <p:sldId id="260" r:id="rId5"/>
    <p:sldId id="262" r:id="rId6"/>
    <p:sldId id="264" r:id="rId7"/>
    <p:sldId id="265" r:id="rId8"/>
    <p:sldId id="269" r:id="rId9"/>
    <p:sldId id="270" r:id="rId10"/>
    <p:sldId id="267" r:id="rId11"/>
    <p:sldId id="268" r:id="rId12"/>
    <p:sldId id="272" r:id="rId13"/>
    <p:sldId id="273" r:id="rId14"/>
    <p:sldId id="274" r:id="rId15"/>
    <p:sldId id="275"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2861"/>
    <a:srgbClr val="49437F"/>
    <a:srgbClr val="32ADE3"/>
    <a:srgbClr val="55507E"/>
    <a:srgbClr val="BAB6E0"/>
    <a:srgbClr val="BFBFBF"/>
    <a:srgbClr val="56507E"/>
    <a:srgbClr val="55507D"/>
    <a:srgbClr val="4F46A8"/>
    <a:srgbClr val="776F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p:scale>
          <a:sx n="100" d="100"/>
          <a:sy n="100" d="100"/>
        </p:scale>
        <p:origin x="198" y="3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2FA200-5A08-4446-AB6F-D7C0FD9C273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B9ACF899-A26A-45E0-9E00-28BF85AFB3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26F2AA1C-7EB6-4CFA-ABD7-90E44EBCBBD2}"/>
              </a:ext>
            </a:extLst>
          </p:cNvPr>
          <p:cNvSpPr>
            <a:spLocks noGrp="1"/>
          </p:cNvSpPr>
          <p:nvPr>
            <p:ph type="dt" sz="half" idx="10"/>
          </p:nvPr>
        </p:nvSpPr>
        <p:spPr/>
        <p:txBody>
          <a:bodyPr/>
          <a:lstStyle/>
          <a:p>
            <a:fld id="{3BC1FC20-A01A-4CF0-A8DA-81503B4F42F0}" type="datetimeFigureOut">
              <a:rPr lang="en-US" smtClean="0"/>
              <a:t>8/13/2024</a:t>
            </a:fld>
            <a:endParaRPr lang="en-US"/>
          </a:p>
        </p:txBody>
      </p:sp>
      <p:sp>
        <p:nvSpPr>
          <p:cNvPr id="5" name="Espace réservé du pied de page 4">
            <a:extLst>
              <a:ext uri="{FF2B5EF4-FFF2-40B4-BE49-F238E27FC236}">
                <a16:creationId xmlns:a16="http://schemas.microsoft.com/office/drawing/2014/main" id="{59EFF0CB-9DAA-45B7-AA9E-5DCBE8BD7D1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0FC635E6-16D0-4363-8D39-4D920EE27043}"/>
              </a:ext>
            </a:extLst>
          </p:cNvPr>
          <p:cNvSpPr>
            <a:spLocks noGrp="1"/>
          </p:cNvSpPr>
          <p:nvPr>
            <p:ph type="sldNum" sz="quarter" idx="12"/>
          </p:nvPr>
        </p:nvSpPr>
        <p:spPr/>
        <p:txBody>
          <a:bodyPr/>
          <a:lstStyle/>
          <a:p>
            <a:fld id="{657F704C-4651-42AD-B636-1D55F348D7CD}" type="slidenum">
              <a:rPr lang="en-US" smtClean="0"/>
              <a:t>‹N°›</a:t>
            </a:fld>
            <a:endParaRPr lang="en-US"/>
          </a:p>
        </p:txBody>
      </p:sp>
    </p:spTree>
    <p:extLst>
      <p:ext uri="{BB962C8B-B14F-4D97-AF65-F5344CB8AC3E}">
        <p14:creationId xmlns:p14="http://schemas.microsoft.com/office/powerpoint/2010/main" val="274550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98ADCC-6E64-4BA4-ADBB-123DECCD3818}"/>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B23B28EF-9C6A-440A-8989-DAD6A00CD4AF}"/>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AB80A3D1-F5E0-42C3-B097-8D5D3CCDD452}"/>
              </a:ext>
            </a:extLst>
          </p:cNvPr>
          <p:cNvSpPr>
            <a:spLocks noGrp="1"/>
          </p:cNvSpPr>
          <p:nvPr>
            <p:ph type="dt" sz="half" idx="10"/>
          </p:nvPr>
        </p:nvSpPr>
        <p:spPr/>
        <p:txBody>
          <a:bodyPr/>
          <a:lstStyle/>
          <a:p>
            <a:fld id="{3BC1FC20-A01A-4CF0-A8DA-81503B4F42F0}" type="datetimeFigureOut">
              <a:rPr lang="en-US" smtClean="0"/>
              <a:t>8/13/2024</a:t>
            </a:fld>
            <a:endParaRPr lang="en-US"/>
          </a:p>
        </p:txBody>
      </p:sp>
      <p:sp>
        <p:nvSpPr>
          <p:cNvPr id="5" name="Espace réservé du pied de page 4">
            <a:extLst>
              <a:ext uri="{FF2B5EF4-FFF2-40B4-BE49-F238E27FC236}">
                <a16:creationId xmlns:a16="http://schemas.microsoft.com/office/drawing/2014/main" id="{611AB16A-D747-4795-A832-0E79226155C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87FCF47B-E2DA-4233-9CAC-5B83F81EFCC7}"/>
              </a:ext>
            </a:extLst>
          </p:cNvPr>
          <p:cNvSpPr>
            <a:spLocks noGrp="1"/>
          </p:cNvSpPr>
          <p:nvPr>
            <p:ph type="sldNum" sz="quarter" idx="12"/>
          </p:nvPr>
        </p:nvSpPr>
        <p:spPr/>
        <p:txBody>
          <a:bodyPr/>
          <a:lstStyle/>
          <a:p>
            <a:fld id="{657F704C-4651-42AD-B636-1D55F348D7CD}" type="slidenum">
              <a:rPr lang="en-US" smtClean="0"/>
              <a:t>‹N°›</a:t>
            </a:fld>
            <a:endParaRPr lang="en-US"/>
          </a:p>
        </p:txBody>
      </p:sp>
    </p:spTree>
    <p:extLst>
      <p:ext uri="{BB962C8B-B14F-4D97-AF65-F5344CB8AC3E}">
        <p14:creationId xmlns:p14="http://schemas.microsoft.com/office/powerpoint/2010/main" val="138783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95C958F-78C2-43ED-B620-881D59DD8224}"/>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A9E3475D-0070-43E5-B7B1-1705EF8DE404}"/>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C66ABA13-C764-47FF-84B9-54D0B469DBE5}"/>
              </a:ext>
            </a:extLst>
          </p:cNvPr>
          <p:cNvSpPr>
            <a:spLocks noGrp="1"/>
          </p:cNvSpPr>
          <p:nvPr>
            <p:ph type="dt" sz="half" idx="10"/>
          </p:nvPr>
        </p:nvSpPr>
        <p:spPr/>
        <p:txBody>
          <a:bodyPr/>
          <a:lstStyle/>
          <a:p>
            <a:fld id="{3BC1FC20-A01A-4CF0-A8DA-81503B4F42F0}" type="datetimeFigureOut">
              <a:rPr lang="en-US" smtClean="0"/>
              <a:t>8/13/2024</a:t>
            </a:fld>
            <a:endParaRPr lang="en-US"/>
          </a:p>
        </p:txBody>
      </p:sp>
      <p:sp>
        <p:nvSpPr>
          <p:cNvPr id="5" name="Espace réservé du pied de page 4">
            <a:extLst>
              <a:ext uri="{FF2B5EF4-FFF2-40B4-BE49-F238E27FC236}">
                <a16:creationId xmlns:a16="http://schemas.microsoft.com/office/drawing/2014/main" id="{47632615-4318-4587-BB2E-D2884C6DD3AD}"/>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D302739C-A19E-439B-8D7A-B44FDDF9294F}"/>
              </a:ext>
            </a:extLst>
          </p:cNvPr>
          <p:cNvSpPr>
            <a:spLocks noGrp="1"/>
          </p:cNvSpPr>
          <p:nvPr>
            <p:ph type="sldNum" sz="quarter" idx="12"/>
          </p:nvPr>
        </p:nvSpPr>
        <p:spPr/>
        <p:txBody>
          <a:bodyPr/>
          <a:lstStyle/>
          <a:p>
            <a:fld id="{657F704C-4651-42AD-B636-1D55F348D7CD}" type="slidenum">
              <a:rPr lang="en-US" smtClean="0"/>
              <a:t>‹N°›</a:t>
            </a:fld>
            <a:endParaRPr lang="en-US"/>
          </a:p>
        </p:txBody>
      </p:sp>
    </p:spTree>
    <p:extLst>
      <p:ext uri="{BB962C8B-B14F-4D97-AF65-F5344CB8AC3E}">
        <p14:creationId xmlns:p14="http://schemas.microsoft.com/office/powerpoint/2010/main" val="112924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312FB3-96AA-4929-90BC-679C1CB37CE5}"/>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F1EC57E1-03DC-4045-A9A7-A8CCEF5526E7}"/>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EC1D6033-6EDB-4D13-A81C-BF172F24C38E}"/>
              </a:ext>
            </a:extLst>
          </p:cNvPr>
          <p:cNvSpPr>
            <a:spLocks noGrp="1"/>
          </p:cNvSpPr>
          <p:nvPr>
            <p:ph type="dt" sz="half" idx="10"/>
          </p:nvPr>
        </p:nvSpPr>
        <p:spPr/>
        <p:txBody>
          <a:bodyPr/>
          <a:lstStyle/>
          <a:p>
            <a:fld id="{3BC1FC20-A01A-4CF0-A8DA-81503B4F42F0}" type="datetimeFigureOut">
              <a:rPr lang="en-US" smtClean="0"/>
              <a:t>8/13/2024</a:t>
            </a:fld>
            <a:endParaRPr lang="en-US"/>
          </a:p>
        </p:txBody>
      </p:sp>
      <p:sp>
        <p:nvSpPr>
          <p:cNvPr id="5" name="Espace réservé du pied de page 4">
            <a:extLst>
              <a:ext uri="{FF2B5EF4-FFF2-40B4-BE49-F238E27FC236}">
                <a16:creationId xmlns:a16="http://schemas.microsoft.com/office/drawing/2014/main" id="{E0163A7F-C077-4EF3-8664-18F33C81C771}"/>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0F9A5829-8B0E-4ABB-AE08-B1DF39700EC3}"/>
              </a:ext>
            </a:extLst>
          </p:cNvPr>
          <p:cNvSpPr>
            <a:spLocks noGrp="1"/>
          </p:cNvSpPr>
          <p:nvPr>
            <p:ph type="sldNum" sz="quarter" idx="12"/>
          </p:nvPr>
        </p:nvSpPr>
        <p:spPr/>
        <p:txBody>
          <a:bodyPr/>
          <a:lstStyle/>
          <a:p>
            <a:fld id="{657F704C-4651-42AD-B636-1D55F348D7CD}" type="slidenum">
              <a:rPr lang="en-US" smtClean="0"/>
              <a:t>‹N°›</a:t>
            </a:fld>
            <a:endParaRPr lang="en-US"/>
          </a:p>
        </p:txBody>
      </p:sp>
    </p:spTree>
    <p:extLst>
      <p:ext uri="{BB962C8B-B14F-4D97-AF65-F5344CB8AC3E}">
        <p14:creationId xmlns:p14="http://schemas.microsoft.com/office/powerpoint/2010/main" val="93002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2D8569-55EC-4F44-AE96-5E70AD6A76F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BF3B7ACD-6A4B-4B30-99E2-09A492631B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BBC6CC4A-B12C-4A1E-BC67-208353749B67}"/>
              </a:ext>
            </a:extLst>
          </p:cNvPr>
          <p:cNvSpPr>
            <a:spLocks noGrp="1"/>
          </p:cNvSpPr>
          <p:nvPr>
            <p:ph type="dt" sz="half" idx="10"/>
          </p:nvPr>
        </p:nvSpPr>
        <p:spPr/>
        <p:txBody>
          <a:bodyPr/>
          <a:lstStyle/>
          <a:p>
            <a:fld id="{3BC1FC20-A01A-4CF0-A8DA-81503B4F42F0}" type="datetimeFigureOut">
              <a:rPr lang="en-US" smtClean="0"/>
              <a:t>8/13/2024</a:t>
            </a:fld>
            <a:endParaRPr lang="en-US"/>
          </a:p>
        </p:txBody>
      </p:sp>
      <p:sp>
        <p:nvSpPr>
          <p:cNvPr id="5" name="Espace réservé du pied de page 4">
            <a:extLst>
              <a:ext uri="{FF2B5EF4-FFF2-40B4-BE49-F238E27FC236}">
                <a16:creationId xmlns:a16="http://schemas.microsoft.com/office/drawing/2014/main" id="{4E223E92-9BA3-4B97-83B0-5780CC9E667F}"/>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C5F8A214-9BE8-449A-9658-CF480F0F109D}"/>
              </a:ext>
            </a:extLst>
          </p:cNvPr>
          <p:cNvSpPr>
            <a:spLocks noGrp="1"/>
          </p:cNvSpPr>
          <p:nvPr>
            <p:ph type="sldNum" sz="quarter" idx="12"/>
          </p:nvPr>
        </p:nvSpPr>
        <p:spPr/>
        <p:txBody>
          <a:bodyPr/>
          <a:lstStyle/>
          <a:p>
            <a:fld id="{657F704C-4651-42AD-B636-1D55F348D7CD}" type="slidenum">
              <a:rPr lang="en-US" smtClean="0"/>
              <a:t>‹N°›</a:t>
            </a:fld>
            <a:endParaRPr lang="en-US"/>
          </a:p>
        </p:txBody>
      </p:sp>
    </p:spTree>
    <p:extLst>
      <p:ext uri="{BB962C8B-B14F-4D97-AF65-F5344CB8AC3E}">
        <p14:creationId xmlns:p14="http://schemas.microsoft.com/office/powerpoint/2010/main" val="1495748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22AC21-908F-4EAA-949D-D75758B84AD2}"/>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DD1CFE6B-5917-49D0-9AD5-138FCA32DDB0}"/>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3E2A9C50-2860-405C-88DF-508DC8CB2ADB}"/>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F38E2FEF-3742-4787-8CE4-83F4F810E890}"/>
              </a:ext>
            </a:extLst>
          </p:cNvPr>
          <p:cNvSpPr>
            <a:spLocks noGrp="1"/>
          </p:cNvSpPr>
          <p:nvPr>
            <p:ph type="dt" sz="half" idx="10"/>
          </p:nvPr>
        </p:nvSpPr>
        <p:spPr/>
        <p:txBody>
          <a:bodyPr/>
          <a:lstStyle/>
          <a:p>
            <a:fld id="{3BC1FC20-A01A-4CF0-A8DA-81503B4F42F0}" type="datetimeFigureOut">
              <a:rPr lang="en-US" smtClean="0"/>
              <a:t>8/13/2024</a:t>
            </a:fld>
            <a:endParaRPr lang="en-US"/>
          </a:p>
        </p:txBody>
      </p:sp>
      <p:sp>
        <p:nvSpPr>
          <p:cNvPr id="6" name="Espace réservé du pied de page 5">
            <a:extLst>
              <a:ext uri="{FF2B5EF4-FFF2-40B4-BE49-F238E27FC236}">
                <a16:creationId xmlns:a16="http://schemas.microsoft.com/office/drawing/2014/main" id="{C9C896C8-2B30-4372-91B4-E2D536145D7C}"/>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97F0244D-14B4-46B9-A934-9ECEC9F14B65}"/>
              </a:ext>
            </a:extLst>
          </p:cNvPr>
          <p:cNvSpPr>
            <a:spLocks noGrp="1"/>
          </p:cNvSpPr>
          <p:nvPr>
            <p:ph type="sldNum" sz="quarter" idx="12"/>
          </p:nvPr>
        </p:nvSpPr>
        <p:spPr/>
        <p:txBody>
          <a:bodyPr/>
          <a:lstStyle/>
          <a:p>
            <a:fld id="{657F704C-4651-42AD-B636-1D55F348D7CD}" type="slidenum">
              <a:rPr lang="en-US" smtClean="0"/>
              <a:t>‹N°›</a:t>
            </a:fld>
            <a:endParaRPr lang="en-US"/>
          </a:p>
        </p:txBody>
      </p:sp>
    </p:spTree>
    <p:extLst>
      <p:ext uri="{BB962C8B-B14F-4D97-AF65-F5344CB8AC3E}">
        <p14:creationId xmlns:p14="http://schemas.microsoft.com/office/powerpoint/2010/main" val="3167001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6E1C5F-AF10-4F3D-849B-EFF96F60AE02}"/>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8857D4C5-FFB1-416D-B246-5010AF5C99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E6F2D93A-FB96-4428-8D92-C08921CA3552}"/>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D5FF9C58-6209-4B1D-AB77-776D8B1E7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C362B710-1120-4A63-882E-44C8969EF8AE}"/>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13ADC6D5-582B-41EF-8E58-68C187588779}"/>
              </a:ext>
            </a:extLst>
          </p:cNvPr>
          <p:cNvSpPr>
            <a:spLocks noGrp="1"/>
          </p:cNvSpPr>
          <p:nvPr>
            <p:ph type="dt" sz="half" idx="10"/>
          </p:nvPr>
        </p:nvSpPr>
        <p:spPr/>
        <p:txBody>
          <a:bodyPr/>
          <a:lstStyle/>
          <a:p>
            <a:fld id="{3BC1FC20-A01A-4CF0-A8DA-81503B4F42F0}" type="datetimeFigureOut">
              <a:rPr lang="en-US" smtClean="0"/>
              <a:t>8/13/2024</a:t>
            </a:fld>
            <a:endParaRPr lang="en-US"/>
          </a:p>
        </p:txBody>
      </p:sp>
      <p:sp>
        <p:nvSpPr>
          <p:cNvPr id="8" name="Espace réservé du pied de page 7">
            <a:extLst>
              <a:ext uri="{FF2B5EF4-FFF2-40B4-BE49-F238E27FC236}">
                <a16:creationId xmlns:a16="http://schemas.microsoft.com/office/drawing/2014/main" id="{94127845-CA4B-471C-BDFF-B928750DD759}"/>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9DD3C2AE-1B78-48E0-BC16-F13D7A48C811}"/>
              </a:ext>
            </a:extLst>
          </p:cNvPr>
          <p:cNvSpPr>
            <a:spLocks noGrp="1"/>
          </p:cNvSpPr>
          <p:nvPr>
            <p:ph type="sldNum" sz="quarter" idx="12"/>
          </p:nvPr>
        </p:nvSpPr>
        <p:spPr/>
        <p:txBody>
          <a:bodyPr/>
          <a:lstStyle/>
          <a:p>
            <a:fld id="{657F704C-4651-42AD-B636-1D55F348D7CD}" type="slidenum">
              <a:rPr lang="en-US" smtClean="0"/>
              <a:t>‹N°›</a:t>
            </a:fld>
            <a:endParaRPr lang="en-US"/>
          </a:p>
        </p:txBody>
      </p:sp>
    </p:spTree>
    <p:extLst>
      <p:ext uri="{BB962C8B-B14F-4D97-AF65-F5344CB8AC3E}">
        <p14:creationId xmlns:p14="http://schemas.microsoft.com/office/powerpoint/2010/main" val="3312322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FB2936-FCC4-48BE-85E5-48CC53364FC3}"/>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BCE19874-111F-45EA-A36D-323FCDF65AAA}"/>
              </a:ext>
            </a:extLst>
          </p:cNvPr>
          <p:cNvSpPr>
            <a:spLocks noGrp="1"/>
          </p:cNvSpPr>
          <p:nvPr>
            <p:ph type="dt" sz="half" idx="10"/>
          </p:nvPr>
        </p:nvSpPr>
        <p:spPr/>
        <p:txBody>
          <a:bodyPr/>
          <a:lstStyle/>
          <a:p>
            <a:fld id="{3BC1FC20-A01A-4CF0-A8DA-81503B4F42F0}" type="datetimeFigureOut">
              <a:rPr lang="en-US" smtClean="0"/>
              <a:t>8/13/2024</a:t>
            </a:fld>
            <a:endParaRPr lang="en-US"/>
          </a:p>
        </p:txBody>
      </p:sp>
      <p:sp>
        <p:nvSpPr>
          <p:cNvPr id="4" name="Espace réservé du pied de page 3">
            <a:extLst>
              <a:ext uri="{FF2B5EF4-FFF2-40B4-BE49-F238E27FC236}">
                <a16:creationId xmlns:a16="http://schemas.microsoft.com/office/drawing/2014/main" id="{8F70E2AC-F945-4B77-94C9-82EDF566FBAC}"/>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A406A68A-40D8-46FF-B20B-A50B3E884753}"/>
              </a:ext>
            </a:extLst>
          </p:cNvPr>
          <p:cNvSpPr>
            <a:spLocks noGrp="1"/>
          </p:cNvSpPr>
          <p:nvPr>
            <p:ph type="sldNum" sz="quarter" idx="12"/>
          </p:nvPr>
        </p:nvSpPr>
        <p:spPr/>
        <p:txBody>
          <a:bodyPr/>
          <a:lstStyle/>
          <a:p>
            <a:fld id="{657F704C-4651-42AD-B636-1D55F348D7CD}" type="slidenum">
              <a:rPr lang="en-US" smtClean="0"/>
              <a:t>‹N°›</a:t>
            </a:fld>
            <a:endParaRPr lang="en-US"/>
          </a:p>
        </p:txBody>
      </p:sp>
    </p:spTree>
    <p:extLst>
      <p:ext uri="{BB962C8B-B14F-4D97-AF65-F5344CB8AC3E}">
        <p14:creationId xmlns:p14="http://schemas.microsoft.com/office/powerpoint/2010/main" val="1465345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375667A-ABEF-4F05-B998-8292490FFC89}"/>
              </a:ext>
            </a:extLst>
          </p:cNvPr>
          <p:cNvSpPr>
            <a:spLocks noGrp="1"/>
          </p:cNvSpPr>
          <p:nvPr>
            <p:ph type="dt" sz="half" idx="10"/>
          </p:nvPr>
        </p:nvSpPr>
        <p:spPr/>
        <p:txBody>
          <a:bodyPr/>
          <a:lstStyle/>
          <a:p>
            <a:fld id="{3BC1FC20-A01A-4CF0-A8DA-81503B4F42F0}" type="datetimeFigureOut">
              <a:rPr lang="en-US" smtClean="0"/>
              <a:t>8/13/2024</a:t>
            </a:fld>
            <a:endParaRPr lang="en-US"/>
          </a:p>
        </p:txBody>
      </p:sp>
      <p:sp>
        <p:nvSpPr>
          <p:cNvPr id="3" name="Espace réservé du pied de page 2">
            <a:extLst>
              <a:ext uri="{FF2B5EF4-FFF2-40B4-BE49-F238E27FC236}">
                <a16:creationId xmlns:a16="http://schemas.microsoft.com/office/drawing/2014/main" id="{0BB61782-D233-45DE-88B8-B21C436B0597}"/>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88E52772-281A-4D5C-9310-D2CD86E16542}"/>
              </a:ext>
            </a:extLst>
          </p:cNvPr>
          <p:cNvSpPr>
            <a:spLocks noGrp="1"/>
          </p:cNvSpPr>
          <p:nvPr>
            <p:ph type="sldNum" sz="quarter" idx="12"/>
          </p:nvPr>
        </p:nvSpPr>
        <p:spPr/>
        <p:txBody>
          <a:bodyPr/>
          <a:lstStyle/>
          <a:p>
            <a:fld id="{657F704C-4651-42AD-B636-1D55F348D7CD}" type="slidenum">
              <a:rPr lang="en-US" smtClean="0"/>
              <a:t>‹N°›</a:t>
            </a:fld>
            <a:endParaRPr lang="en-US"/>
          </a:p>
        </p:txBody>
      </p:sp>
    </p:spTree>
    <p:extLst>
      <p:ext uri="{BB962C8B-B14F-4D97-AF65-F5344CB8AC3E}">
        <p14:creationId xmlns:p14="http://schemas.microsoft.com/office/powerpoint/2010/main" val="1856021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6F8848-F6D8-4431-B697-6319B35C0C8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0C26E9DF-3543-4021-A668-E755836C9B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D18ED13D-A7CF-4254-A5FC-7E722A400C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225B22D7-6011-4852-BE58-1D5AEC3F174C}"/>
              </a:ext>
            </a:extLst>
          </p:cNvPr>
          <p:cNvSpPr>
            <a:spLocks noGrp="1"/>
          </p:cNvSpPr>
          <p:nvPr>
            <p:ph type="dt" sz="half" idx="10"/>
          </p:nvPr>
        </p:nvSpPr>
        <p:spPr/>
        <p:txBody>
          <a:bodyPr/>
          <a:lstStyle/>
          <a:p>
            <a:fld id="{3BC1FC20-A01A-4CF0-A8DA-81503B4F42F0}" type="datetimeFigureOut">
              <a:rPr lang="en-US" smtClean="0"/>
              <a:t>8/13/2024</a:t>
            </a:fld>
            <a:endParaRPr lang="en-US"/>
          </a:p>
        </p:txBody>
      </p:sp>
      <p:sp>
        <p:nvSpPr>
          <p:cNvPr id="6" name="Espace réservé du pied de page 5">
            <a:extLst>
              <a:ext uri="{FF2B5EF4-FFF2-40B4-BE49-F238E27FC236}">
                <a16:creationId xmlns:a16="http://schemas.microsoft.com/office/drawing/2014/main" id="{A3B7523B-D449-49BF-81E2-06D58EEE2A9C}"/>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E1D83383-F2B0-4B2C-9487-75E4C93269CC}"/>
              </a:ext>
            </a:extLst>
          </p:cNvPr>
          <p:cNvSpPr>
            <a:spLocks noGrp="1"/>
          </p:cNvSpPr>
          <p:nvPr>
            <p:ph type="sldNum" sz="quarter" idx="12"/>
          </p:nvPr>
        </p:nvSpPr>
        <p:spPr/>
        <p:txBody>
          <a:bodyPr/>
          <a:lstStyle/>
          <a:p>
            <a:fld id="{657F704C-4651-42AD-B636-1D55F348D7CD}" type="slidenum">
              <a:rPr lang="en-US" smtClean="0"/>
              <a:t>‹N°›</a:t>
            </a:fld>
            <a:endParaRPr lang="en-US"/>
          </a:p>
        </p:txBody>
      </p:sp>
    </p:spTree>
    <p:extLst>
      <p:ext uri="{BB962C8B-B14F-4D97-AF65-F5344CB8AC3E}">
        <p14:creationId xmlns:p14="http://schemas.microsoft.com/office/powerpoint/2010/main" val="3849463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71BBB7-6101-47C3-85B8-E54FB3A90B3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96D725DA-CB33-4193-9FDB-FED8388BA0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63F2DAD9-27D6-4BAB-85EE-FC1F3B6898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FDAAB9AB-C55E-4D7D-83A7-4F0B61467B5A}"/>
              </a:ext>
            </a:extLst>
          </p:cNvPr>
          <p:cNvSpPr>
            <a:spLocks noGrp="1"/>
          </p:cNvSpPr>
          <p:nvPr>
            <p:ph type="dt" sz="half" idx="10"/>
          </p:nvPr>
        </p:nvSpPr>
        <p:spPr/>
        <p:txBody>
          <a:bodyPr/>
          <a:lstStyle/>
          <a:p>
            <a:fld id="{3BC1FC20-A01A-4CF0-A8DA-81503B4F42F0}" type="datetimeFigureOut">
              <a:rPr lang="en-US" smtClean="0"/>
              <a:t>8/13/2024</a:t>
            </a:fld>
            <a:endParaRPr lang="en-US"/>
          </a:p>
        </p:txBody>
      </p:sp>
      <p:sp>
        <p:nvSpPr>
          <p:cNvPr id="6" name="Espace réservé du pied de page 5">
            <a:extLst>
              <a:ext uri="{FF2B5EF4-FFF2-40B4-BE49-F238E27FC236}">
                <a16:creationId xmlns:a16="http://schemas.microsoft.com/office/drawing/2014/main" id="{FE98C77A-BE73-4E42-B2AA-0C61A243DBE2}"/>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D95B991C-5769-4A86-9E1A-AABBECEAE1EC}"/>
              </a:ext>
            </a:extLst>
          </p:cNvPr>
          <p:cNvSpPr>
            <a:spLocks noGrp="1"/>
          </p:cNvSpPr>
          <p:nvPr>
            <p:ph type="sldNum" sz="quarter" idx="12"/>
          </p:nvPr>
        </p:nvSpPr>
        <p:spPr/>
        <p:txBody>
          <a:bodyPr/>
          <a:lstStyle/>
          <a:p>
            <a:fld id="{657F704C-4651-42AD-B636-1D55F348D7CD}" type="slidenum">
              <a:rPr lang="en-US" smtClean="0"/>
              <a:t>‹N°›</a:t>
            </a:fld>
            <a:endParaRPr lang="en-US"/>
          </a:p>
        </p:txBody>
      </p:sp>
    </p:spTree>
    <p:extLst>
      <p:ext uri="{BB962C8B-B14F-4D97-AF65-F5344CB8AC3E}">
        <p14:creationId xmlns:p14="http://schemas.microsoft.com/office/powerpoint/2010/main" val="13596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5C936C4-3617-414B-AACF-4FB15F8442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17181F26-66DB-4AB4-AF5C-4C513D5648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99BCC40A-5BB5-457D-B344-FD4F98B81F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1FC20-A01A-4CF0-A8DA-81503B4F42F0}" type="datetimeFigureOut">
              <a:rPr lang="en-US" smtClean="0"/>
              <a:t>8/13/2024</a:t>
            </a:fld>
            <a:endParaRPr lang="en-US"/>
          </a:p>
        </p:txBody>
      </p:sp>
      <p:sp>
        <p:nvSpPr>
          <p:cNvPr id="5" name="Espace réservé du pied de page 4">
            <a:extLst>
              <a:ext uri="{FF2B5EF4-FFF2-40B4-BE49-F238E27FC236}">
                <a16:creationId xmlns:a16="http://schemas.microsoft.com/office/drawing/2014/main" id="{31DDE0DC-51DC-4EFB-BBB1-B7F9A13CAB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A09A0ED1-B2AB-4787-89B2-F4FF64D468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F704C-4651-42AD-B636-1D55F348D7CD}" type="slidenum">
              <a:rPr lang="en-US" smtClean="0"/>
              <a:t>‹N°›</a:t>
            </a:fld>
            <a:endParaRPr lang="en-US"/>
          </a:p>
        </p:txBody>
      </p:sp>
    </p:spTree>
    <p:extLst>
      <p:ext uri="{BB962C8B-B14F-4D97-AF65-F5344CB8AC3E}">
        <p14:creationId xmlns:p14="http://schemas.microsoft.com/office/powerpoint/2010/main" val="221625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E867679-B9CE-425A-868B-8AA201227405}"/>
              </a:ext>
            </a:extLst>
          </p:cNvPr>
          <p:cNvSpPr/>
          <p:nvPr/>
        </p:nvSpPr>
        <p:spPr>
          <a:xfrm>
            <a:off x="0" y="1274036"/>
            <a:ext cx="12192000" cy="4479577"/>
          </a:xfrm>
          <a:prstGeom prst="rect">
            <a:avLst/>
          </a:prstGeom>
          <a:pattFill prst="dkDnDiag">
            <a:fgClr>
              <a:schemeClr val="accent5">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en-US" sz="1000" dirty="0">
                <a:solidFill>
                  <a:schemeClr val="tx1"/>
                </a:solidFill>
              </a:rPr>
              <a:t>{Image}</a:t>
            </a:r>
          </a:p>
        </p:txBody>
      </p:sp>
      <p:sp>
        <p:nvSpPr>
          <p:cNvPr id="11" name="Rectangle 10">
            <a:extLst>
              <a:ext uri="{FF2B5EF4-FFF2-40B4-BE49-F238E27FC236}">
                <a16:creationId xmlns:a16="http://schemas.microsoft.com/office/drawing/2014/main" id="{E047AEDF-EA04-4274-A987-B73A83D03A33}"/>
              </a:ext>
            </a:extLst>
          </p:cNvPr>
          <p:cNvSpPr/>
          <p:nvPr/>
        </p:nvSpPr>
        <p:spPr>
          <a:xfrm>
            <a:off x="0" y="1202036"/>
            <a:ext cx="12192000" cy="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7F23CEF8-70A1-43E6-9ADA-10178A52056B}"/>
              </a:ext>
            </a:extLst>
          </p:cNvPr>
          <p:cNvSpPr txBox="1"/>
          <p:nvPr/>
        </p:nvSpPr>
        <p:spPr>
          <a:xfrm>
            <a:off x="4404445" y="837488"/>
            <a:ext cx="1099981" cy="261610"/>
          </a:xfrm>
          <a:prstGeom prst="rect">
            <a:avLst/>
          </a:prstGeom>
          <a:noFill/>
        </p:spPr>
        <p:txBody>
          <a:bodyPr wrap="none" rtlCol="0">
            <a:spAutoFit/>
          </a:bodyPr>
          <a:lstStyle/>
          <a:p>
            <a:pPr algn="ctr"/>
            <a:r>
              <a:rPr lang="en-US" sz="1100" spc="300" dirty="0">
                <a:latin typeface="Myriad Pro" panose="020B0503030403020204" pitchFamily="34" charset="0"/>
              </a:rPr>
              <a:t>A </a:t>
            </a:r>
            <a:r>
              <a:rPr lang="fr-FR" sz="1100" spc="300" dirty="0">
                <a:latin typeface="Myriad Pro" panose="020B0503030403020204" pitchFamily="34" charset="0"/>
              </a:rPr>
              <a:t>PROPOS</a:t>
            </a:r>
          </a:p>
        </p:txBody>
      </p:sp>
      <p:sp>
        <p:nvSpPr>
          <p:cNvPr id="6" name="ZoneTexte 5">
            <a:extLst>
              <a:ext uri="{FF2B5EF4-FFF2-40B4-BE49-F238E27FC236}">
                <a16:creationId xmlns:a16="http://schemas.microsoft.com/office/drawing/2014/main" id="{4C1AF527-31DF-429A-BB12-A50744127D88}"/>
              </a:ext>
            </a:extLst>
          </p:cNvPr>
          <p:cNvSpPr txBox="1"/>
          <p:nvPr/>
        </p:nvSpPr>
        <p:spPr>
          <a:xfrm>
            <a:off x="7102535" y="837488"/>
            <a:ext cx="1087157" cy="261610"/>
          </a:xfrm>
          <a:prstGeom prst="rect">
            <a:avLst/>
          </a:prstGeom>
          <a:noFill/>
        </p:spPr>
        <p:txBody>
          <a:bodyPr wrap="none" rtlCol="0">
            <a:spAutoFit/>
          </a:bodyPr>
          <a:lstStyle/>
          <a:p>
            <a:pPr algn="ctr"/>
            <a:r>
              <a:rPr lang="fr-FR" sz="1100" spc="300" dirty="0">
                <a:latin typeface="Myriad Pro" panose="020B0503030403020204" pitchFamily="34" charset="0"/>
              </a:rPr>
              <a:t>SECTEURS</a:t>
            </a:r>
          </a:p>
        </p:txBody>
      </p:sp>
      <p:sp>
        <p:nvSpPr>
          <p:cNvPr id="7" name="ZoneTexte 6">
            <a:extLst>
              <a:ext uri="{FF2B5EF4-FFF2-40B4-BE49-F238E27FC236}">
                <a16:creationId xmlns:a16="http://schemas.microsoft.com/office/drawing/2014/main" id="{551DC59C-4387-4AE7-823D-A23021BA266E}"/>
              </a:ext>
            </a:extLst>
          </p:cNvPr>
          <p:cNvSpPr txBox="1"/>
          <p:nvPr/>
        </p:nvSpPr>
        <p:spPr>
          <a:xfrm>
            <a:off x="8483482" y="837488"/>
            <a:ext cx="963725" cy="261610"/>
          </a:xfrm>
          <a:prstGeom prst="rect">
            <a:avLst/>
          </a:prstGeom>
          <a:noFill/>
        </p:spPr>
        <p:txBody>
          <a:bodyPr wrap="none" rtlCol="0">
            <a:spAutoFit/>
          </a:bodyPr>
          <a:lstStyle/>
          <a:p>
            <a:pPr algn="ctr"/>
            <a:r>
              <a:rPr lang="fr-FR" sz="1100" spc="300" dirty="0">
                <a:latin typeface="Myriad Pro" panose="020B0503030403020204" pitchFamily="34" charset="0"/>
              </a:rPr>
              <a:t>PROJETS</a:t>
            </a:r>
          </a:p>
        </p:txBody>
      </p:sp>
      <p:sp>
        <p:nvSpPr>
          <p:cNvPr id="8" name="ZoneTexte 7">
            <a:extLst>
              <a:ext uri="{FF2B5EF4-FFF2-40B4-BE49-F238E27FC236}">
                <a16:creationId xmlns:a16="http://schemas.microsoft.com/office/drawing/2014/main" id="{AB7854A8-B593-43B7-A4FD-A6CE88262E6F}"/>
              </a:ext>
            </a:extLst>
          </p:cNvPr>
          <p:cNvSpPr txBox="1"/>
          <p:nvPr/>
        </p:nvSpPr>
        <p:spPr>
          <a:xfrm>
            <a:off x="9765658" y="837488"/>
            <a:ext cx="1058302" cy="261610"/>
          </a:xfrm>
          <a:prstGeom prst="rect">
            <a:avLst/>
          </a:prstGeom>
          <a:noFill/>
        </p:spPr>
        <p:txBody>
          <a:bodyPr wrap="none" rtlCol="0">
            <a:spAutoFit/>
          </a:bodyPr>
          <a:lstStyle/>
          <a:p>
            <a:pPr algn="ctr"/>
            <a:r>
              <a:rPr lang="fr-FR" sz="1100" spc="300" dirty="0">
                <a:latin typeface="Myriad Pro" panose="020B0503030403020204" pitchFamily="34" charset="0"/>
              </a:rPr>
              <a:t>CARRIÈRE</a:t>
            </a:r>
          </a:p>
        </p:txBody>
      </p:sp>
      <p:sp>
        <p:nvSpPr>
          <p:cNvPr id="9" name="ZoneTexte 8">
            <a:extLst>
              <a:ext uri="{FF2B5EF4-FFF2-40B4-BE49-F238E27FC236}">
                <a16:creationId xmlns:a16="http://schemas.microsoft.com/office/drawing/2014/main" id="{6E9E4269-518C-42D5-AC38-B3679C80D336}"/>
              </a:ext>
            </a:extLst>
          </p:cNvPr>
          <p:cNvSpPr txBox="1"/>
          <p:nvPr/>
        </p:nvSpPr>
        <p:spPr>
          <a:xfrm>
            <a:off x="11038899" y="827963"/>
            <a:ext cx="1035861" cy="261610"/>
          </a:xfrm>
          <a:prstGeom prst="rect">
            <a:avLst/>
          </a:prstGeom>
          <a:noFill/>
        </p:spPr>
        <p:txBody>
          <a:bodyPr wrap="none" rtlCol="0">
            <a:spAutoFit/>
          </a:bodyPr>
          <a:lstStyle/>
          <a:p>
            <a:r>
              <a:rPr lang="fr-FR" sz="1100" spc="300" dirty="0">
                <a:solidFill>
                  <a:srgbClr val="32ADE3"/>
                </a:solidFill>
                <a:latin typeface="Myriad Pro" panose="020B0503030403020204" pitchFamily="34" charset="0"/>
              </a:rPr>
              <a:t>CONTACT</a:t>
            </a:r>
          </a:p>
        </p:txBody>
      </p:sp>
      <p:sp>
        <p:nvSpPr>
          <p:cNvPr id="39" name="ZoneTexte 38">
            <a:extLst>
              <a:ext uri="{FF2B5EF4-FFF2-40B4-BE49-F238E27FC236}">
                <a16:creationId xmlns:a16="http://schemas.microsoft.com/office/drawing/2014/main" id="{0726FFB9-FABE-468D-9F7B-6D9DEE30F145}"/>
              </a:ext>
            </a:extLst>
          </p:cNvPr>
          <p:cNvSpPr txBox="1"/>
          <p:nvPr/>
        </p:nvSpPr>
        <p:spPr>
          <a:xfrm>
            <a:off x="-63659" y="405050"/>
            <a:ext cx="3652501"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latin typeface="53 Dollars And 92 Cents" panose="02000500000000000000" pitchFamily="2" charset="0"/>
              </a:rPr>
              <a:t>E     M</a:t>
            </a:r>
          </a:p>
        </p:txBody>
      </p:sp>
      <p:sp>
        <p:nvSpPr>
          <p:cNvPr id="40" name="ZoneTexte 39">
            <a:extLst>
              <a:ext uri="{FF2B5EF4-FFF2-40B4-BE49-F238E27FC236}">
                <a16:creationId xmlns:a16="http://schemas.microsoft.com/office/drawing/2014/main" id="{A883B082-02C7-43E1-9EB1-5DD82CE032CD}"/>
              </a:ext>
            </a:extLst>
          </p:cNvPr>
          <p:cNvSpPr txBox="1"/>
          <p:nvPr/>
        </p:nvSpPr>
        <p:spPr>
          <a:xfrm>
            <a:off x="792825" y="405050"/>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2E2861"/>
                    </a:gs>
                    <a:gs pos="100000">
                      <a:srgbClr val="35A0D6"/>
                    </a:gs>
                  </a:gsLst>
                  <a:lin ang="16200000" scaled="1"/>
                  <a:tileRect/>
                </a:gradFill>
                <a:latin typeface="53 Dollars And 92 Cents" panose="02000500000000000000" pitchFamily="2" charset="0"/>
              </a:rPr>
              <a:t>P</a:t>
            </a:r>
          </a:p>
        </p:txBody>
      </p:sp>
      <p:sp>
        <p:nvSpPr>
          <p:cNvPr id="41" name="ZoneTexte 40">
            <a:extLst>
              <a:ext uri="{FF2B5EF4-FFF2-40B4-BE49-F238E27FC236}">
                <a16:creationId xmlns:a16="http://schemas.microsoft.com/office/drawing/2014/main" id="{66226967-C5DE-439A-8323-0EF37BE0237C}"/>
              </a:ext>
            </a:extLst>
          </p:cNvPr>
          <p:cNvSpPr txBox="1"/>
          <p:nvPr/>
        </p:nvSpPr>
        <p:spPr>
          <a:xfrm>
            <a:off x="1440038" y="405050"/>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32ADE3"/>
                    </a:gs>
                    <a:gs pos="100000">
                      <a:srgbClr val="2E2861"/>
                    </a:gs>
                  </a:gsLst>
                  <a:lin ang="16200000" scaled="1"/>
                  <a:tileRect/>
                </a:gradFill>
                <a:latin typeface="53 Dollars And 92 Cents" panose="02000500000000000000" pitchFamily="2" charset="0"/>
              </a:rPr>
              <a:t>C</a:t>
            </a:r>
          </a:p>
        </p:txBody>
      </p:sp>
      <p:sp>
        <p:nvSpPr>
          <p:cNvPr id="28" name="Rectangle 27">
            <a:extLst>
              <a:ext uri="{FF2B5EF4-FFF2-40B4-BE49-F238E27FC236}">
                <a16:creationId xmlns:a16="http://schemas.microsoft.com/office/drawing/2014/main" id="{B314964D-80E7-4F51-A3B2-DD44DBE437DC}"/>
              </a:ext>
            </a:extLst>
          </p:cNvPr>
          <p:cNvSpPr/>
          <p:nvPr/>
        </p:nvSpPr>
        <p:spPr>
          <a:xfrm>
            <a:off x="4414435" y="1202036"/>
            <a:ext cx="1080000" cy="72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4E81CB8-3014-40AC-B937-F3CA93158BB2}"/>
              </a:ext>
            </a:extLst>
          </p:cNvPr>
          <p:cNvSpPr/>
          <p:nvPr/>
        </p:nvSpPr>
        <p:spPr>
          <a:xfrm>
            <a:off x="4214635" y="1270810"/>
            <a:ext cx="1479600" cy="1310400"/>
          </a:xfrm>
          <a:prstGeom prst="rect">
            <a:avLst/>
          </a:prstGeom>
          <a:solidFill>
            <a:srgbClr val="2E28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ZoneTexte 31">
            <a:extLst>
              <a:ext uri="{FF2B5EF4-FFF2-40B4-BE49-F238E27FC236}">
                <a16:creationId xmlns:a16="http://schemas.microsoft.com/office/drawing/2014/main" id="{596CA0ED-2510-4193-957A-7CE6E30849C7}"/>
              </a:ext>
            </a:extLst>
          </p:cNvPr>
          <p:cNvSpPr txBox="1"/>
          <p:nvPr/>
        </p:nvSpPr>
        <p:spPr>
          <a:xfrm>
            <a:off x="4304726" y="1381070"/>
            <a:ext cx="1523133" cy="1102866"/>
          </a:xfrm>
          <a:prstGeom prst="rect">
            <a:avLst/>
          </a:prstGeom>
          <a:noFill/>
        </p:spPr>
        <p:txBody>
          <a:bodyPr wrap="square" rtlCol="0">
            <a:spAutoFit/>
          </a:bodyPr>
          <a:lstStyle/>
          <a:p>
            <a:pPr>
              <a:spcAft>
                <a:spcPts val="1000"/>
              </a:spcAft>
            </a:pPr>
            <a:r>
              <a:rPr lang="fr-FR" sz="1100" b="1" spc="150" dirty="0">
                <a:solidFill>
                  <a:schemeClr val="bg1"/>
                </a:solidFill>
                <a:latin typeface="Myriad Pro Light" panose="020B0403030403020204" pitchFamily="34" charset="0"/>
              </a:rPr>
              <a:t>DIRECTION</a:t>
            </a:r>
          </a:p>
          <a:p>
            <a:pPr>
              <a:spcAft>
                <a:spcPts val="800"/>
              </a:spcAft>
            </a:pPr>
            <a:r>
              <a:rPr lang="fr-FR" sz="1100" b="1" spc="150" dirty="0">
                <a:solidFill>
                  <a:schemeClr val="bg1"/>
                </a:solidFill>
                <a:latin typeface="Myriad Pro Light" panose="020B0403030403020204" pitchFamily="34" charset="0"/>
              </a:rPr>
              <a:t>ACTUALITÉS</a:t>
            </a:r>
          </a:p>
          <a:p>
            <a:pPr>
              <a:spcAft>
                <a:spcPts val="800"/>
              </a:spcAft>
            </a:pPr>
            <a:r>
              <a:rPr lang="fr-FR" sz="1100" b="1" spc="150" dirty="0">
                <a:solidFill>
                  <a:schemeClr val="bg1"/>
                </a:solidFill>
                <a:latin typeface="Myriad Pro Light" panose="020B0403030403020204" pitchFamily="34" charset="0"/>
              </a:rPr>
              <a:t>AFFILIATION</a:t>
            </a:r>
          </a:p>
          <a:p>
            <a:pPr>
              <a:spcAft>
                <a:spcPts val="800"/>
              </a:spcAft>
            </a:pPr>
            <a:r>
              <a:rPr lang="fr-FR" sz="1100" b="1" spc="150" dirty="0">
                <a:solidFill>
                  <a:schemeClr val="bg1"/>
                </a:solidFill>
                <a:latin typeface="Myriad Pro Light" panose="020B0403030403020204" pitchFamily="34" charset="0"/>
              </a:rPr>
              <a:t>LOCALISATION</a:t>
            </a:r>
          </a:p>
        </p:txBody>
      </p:sp>
      <p:sp>
        <p:nvSpPr>
          <p:cNvPr id="35" name="ZoneTexte 34">
            <a:extLst>
              <a:ext uri="{FF2B5EF4-FFF2-40B4-BE49-F238E27FC236}">
                <a16:creationId xmlns:a16="http://schemas.microsoft.com/office/drawing/2014/main" id="{24AA5029-12BC-4901-8352-A7D0C6626B8D}"/>
              </a:ext>
            </a:extLst>
          </p:cNvPr>
          <p:cNvSpPr txBox="1"/>
          <p:nvPr/>
        </p:nvSpPr>
        <p:spPr>
          <a:xfrm>
            <a:off x="5787684" y="837488"/>
            <a:ext cx="1037465" cy="261610"/>
          </a:xfrm>
          <a:prstGeom prst="rect">
            <a:avLst/>
          </a:prstGeom>
          <a:noFill/>
        </p:spPr>
        <p:txBody>
          <a:bodyPr wrap="none" rtlCol="0">
            <a:spAutoFit/>
          </a:bodyPr>
          <a:lstStyle/>
          <a:p>
            <a:pPr algn="ctr"/>
            <a:r>
              <a:rPr lang="fr-FR" sz="1100" spc="300" dirty="0">
                <a:latin typeface="Myriad Pro" panose="020B0503030403020204" pitchFamily="34" charset="0"/>
              </a:rPr>
              <a:t>SERVICES</a:t>
            </a:r>
          </a:p>
        </p:txBody>
      </p:sp>
      <p:grpSp>
        <p:nvGrpSpPr>
          <p:cNvPr id="2" name="Groupe 1">
            <a:extLst>
              <a:ext uri="{FF2B5EF4-FFF2-40B4-BE49-F238E27FC236}">
                <a16:creationId xmlns:a16="http://schemas.microsoft.com/office/drawing/2014/main" id="{5FC5C796-96C2-464A-9605-CBC4C3CB342B}"/>
              </a:ext>
            </a:extLst>
          </p:cNvPr>
          <p:cNvGrpSpPr/>
          <p:nvPr/>
        </p:nvGrpSpPr>
        <p:grpSpPr>
          <a:xfrm>
            <a:off x="7478315" y="-4490"/>
            <a:ext cx="4659099" cy="288000"/>
            <a:chOff x="7478315" y="-4490"/>
            <a:chExt cx="4659099" cy="288000"/>
          </a:xfrm>
        </p:grpSpPr>
        <p:sp>
          <p:nvSpPr>
            <p:cNvPr id="21" name="ZoneTexte 20">
              <a:extLst>
                <a:ext uri="{FF2B5EF4-FFF2-40B4-BE49-F238E27FC236}">
                  <a16:creationId xmlns:a16="http://schemas.microsoft.com/office/drawing/2014/main" id="{31B52CEB-4FBA-4938-9254-8364F93CFF32}"/>
                </a:ext>
              </a:extLst>
            </p:cNvPr>
            <p:cNvSpPr txBox="1"/>
            <p:nvPr/>
          </p:nvSpPr>
          <p:spPr>
            <a:xfrm>
              <a:off x="8112641" y="27060"/>
              <a:ext cx="1261672" cy="246221"/>
            </a:xfrm>
            <a:prstGeom prst="rect">
              <a:avLst/>
            </a:prstGeom>
            <a:noFill/>
          </p:spPr>
          <p:txBody>
            <a:bodyPr wrap="square" rtlCol="0">
              <a:spAutoFit/>
            </a:bodyPr>
            <a:lstStyle/>
            <a:p>
              <a:pPr>
                <a:spcAft>
                  <a:spcPts val="800"/>
                </a:spcAft>
              </a:pPr>
              <a:r>
                <a:rPr lang="fr-FR" sz="1000" spc="150" dirty="0">
                  <a:solidFill>
                    <a:schemeClr val="bg1">
                      <a:lumMod val="50000"/>
                    </a:schemeClr>
                  </a:solidFill>
                  <a:latin typeface="Myriad Pro" panose="020B0503030403020204" pitchFamily="34" charset="0"/>
                </a:rPr>
                <a:t>LOCALISATION</a:t>
              </a:r>
            </a:p>
          </p:txBody>
        </p:sp>
        <p:pic>
          <p:nvPicPr>
            <p:cNvPr id="22" name="Image 21">
              <a:extLst>
                <a:ext uri="{FF2B5EF4-FFF2-40B4-BE49-F238E27FC236}">
                  <a16:creationId xmlns:a16="http://schemas.microsoft.com/office/drawing/2014/main" id="{68456AFA-9BD9-4074-A29B-8E8D62696580}"/>
                </a:ext>
              </a:extLst>
            </p:cNvPr>
            <p:cNvPicPr>
              <a:picLocks noChangeAspect="1"/>
            </p:cNvPicPr>
            <p:nvPr/>
          </p:nvPicPr>
          <p:blipFill>
            <a:blip r:embed="rId2"/>
            <a:stretch>
              <a:fillRect/>
            </a:stretch>
          </p:blipFill>
          <p:spPr>
            <a:xfrm>
              <a:off x="9511476" y="60170"/>
              <a:ext cx="269948" cy="180000"/>
            </a:xfrm>
            <a:prstGeom prst="rect">
              <a:avLst/>
            </a:prstGeom>
          </p:spPr>
        </p:pic>
        <p:pic>
          <p:nvPicPr>
            <p:cNvPr id="23" name="Image 22">
              <a:extLst>
                <a:ext uri="{FF2B5EF4-FFF2-40B4-BE49-F238E27FC236}">
                  <a16:creationId xmlns:a16="http://schemas.microsoft.com/office/drawing/2014/main" id="{5BF2995E-049C-40BF-B1D5-7059C5BA4F06}"/>
                </a:ext>
              </a:extLst>
            </p:cNvPr>
            <p:cNvPicPr>
              <a:picLocks noChangeAspect="1"/>
            </p:cNvPicPr>
            <p:nvPr/>
          </p:nvPicPr>
          <p:blipFill>
            <a:blip r:embed="rId3"/>
            <a:stretch>
              <a:fillRect/>
            </a:stretch>
          </p:blipFill>
          <p:spPr>
            <a:xfrm>
              <a:off x="9918587" y="60170"/>
              <a:ext cx="270106" cy="180000"/>
            </a:xfrm>
            <a:prstGeom prst="rect">
              <a:avLst/>
            </a:prstGeom>
          </p:spPr>
        </p:pic>
        <p:pic>
          <p:nvPicPr>
            <p:cNvPr id="25" name="Image 24">
              <a:extLst>
                <a:ext uri="{FF2B5EF4-FFF2-40B4-BE49-F238E27FC236}">
                  <a16:creationId xmlns:a16="http://schemas.microsoft.com/office/drawing/2014/main" id="{21737C0E-8A98-43BF-9414-459ED05F3044}"/>
                </a:ext>
              </a:extLst>
            </p:cNvPr>
            <p:cNvPicPr>
              <a:picLocks noChangeAspect="1"/>
            </p:cNvPicPr>
            <p:nvPr/>
          </p:nvPicPr>
          <p:blipFill>
            <a:blip r:embed="rId4"/>
            <a:stretch>
              <a:fillRect/>
            </a:stretch>
          </p:blipFill>
          <p:spPr>
            <a:xfrm>
              <a:off x="7795478" y="60170"/>
              <a:ext cx="180000" cy="180000"/>
            </a:xfrm>
            <a:prstGeom prst="rect">
              <a:avLst/>
            </a:prstGeom>
          </p:spPr>
        </p:pic>
        <p:pic>
          <p:nvPicPr>
            <p:cNvPr id="26" name="Image 25">
              <a:extLst>
                <a:ext uri="{FF2B5EF4-FFF2-40B4-BE49-F238E27FC236}">
                  <a16:creationId xmlns:a16="http://schemas.microsoft.com/office/drawing/2014/main" id="{2207EAE5-8E5B-415F-9A0B-2A3F1DDF4136}"/>
                </a:ext>
              </a:extLst>
            </p:cNvPr>
            <p:cNvPicPr>
              <a:picLocks noChangeAspect="1"/>
            </p:cNvPicPr>
            <p:nvPr/>
          </p:nvPicPr>
          <p:blipFill>
            <a:blip r:embed="rId5"/>
            <a:stretch>
              <a:fillRect/>
            </a:stretch>
          </p:blipFill>
          <p:spPr>
            <a:xfrm>
              <a:off x="7478315" y="60170"/>
              <a:ext cx="180000" cy="180000"/>
            </a:xfrm>
            <a:prstGeom prst="rect">
              <a:avLst/>
            </a:prstGeom>
          </p:spPr>
        </p:pic>
        <p:pic>
          <p:nvPicPr>
            <p:cNvPr id="27" name="Image 26">
              <a:extLst>
                <a:ext uri="{FF2B5EF4-FFF2-40B4-BE49-F238E27FC236}">
                  <a16:creationId xmlns:a16="http://schemas.microsoft.com/office/drawing/2014/main" id="{41B63FED-8FE2-4A7D-B412-1659F87D98A6}"/>
                </a:ext>
              </a:extLst>
            </p:cNvPr>
            <p:cNvPicPr>
              <a:picLocks noChangeAspect="1"/>
            </p:cNvPicPr>
            <p:nvPr/>
          </p:nvPicPr>
          <p:blipFill rotWithShape="1">
            <a:blip r:embed="rId6"/>
            <a:srcRect l="17795" r="17795"/>
            <a:stretch/>
          </p:blipFill>
          <p:spPr>
            <a:xfrm>
              <a:off x="11885414" y="19085"/>
              <a:ext cx="252000" cy="260961"/>
            </a:xfrm>
            <a:prstGeom prst="rect">
              <a:avLst/>
            </a:prstGeom>
          </p:spPr>
        </p:pic>
        <p:sp>
          <p:nvSpPr>
            <p:cNvPr id="24" name="ZoneTexte 23">
              <a:extLst>
                <a:ext uri="{FF2B5EF4-FFF2-40B4-BE49-F238E27FC236}">
                  <a16:creationId xmlns:a16="http://schemas.microsoft.com/office/drawing/2014/main" id="{B2CC5913-87D5-46C8-A0CE-F4256EDF1F58}"/>
                </a:ext>
              </a:extLst>
            </p:cNvPr>
            <p:cNvSpPr txBox="1"/>
            <p:nvPr/>
          </p:nvSpPr>
          <p:spPr>
            <a:xfrm>
              <a:off x="10325858" y="-4490"/>
              <a:ext cx="1523133" cy="288000"/>
            </a:xfrm>
            <a:prstGeom prst="rect">
              <a:avLst/>
            </a:prstGeom>
            <a:solidFill>
              <a:schemeClr val="bg2"/>
            </a:solidFill>
          </p:spPr>
          <p:txBody>
            <a:bodyPr wrap="square" rtlCol="0" anchor="ctr">
              <a:spAutoFit/>
            </a:bodyPr>
            <a:lstStyle/>
            <a:p>
              <a:pPr>
                <a:spcAft>
                  <a:spcPts val="800"/>
                </a:spcAft>
              </a:pPr>
              <a:r>
                <a:rPr lang="fr-FR" sz="1000" spc="150" dirty="0">
                  <a:solidFill>
                    <a:schemeClr val="bg1">
                      <a:lumMod val="50000"/>
                    </a:schemeClr>
                  </a:solidFill>
                  <a:latin typeface="Myriad Pro" panose="020B0503030403020204" pitchFamily="34" charset="0"/>
                </a:rPr>
                <a:t>CHERCHER…</a:t>
              </a:r>
            </a:p>
          </p:txBody>
        </p:sp>
      </p:grpSp>
      <p:sp>
        <p:nvSpPr>
          <p:cNvPr id="3" name="Rectangle 2">
            <a:extLst>
              <a:ext uri="{FF2B5EF4-FFF2-40B4-BE49-F238E27FC236}">
                <a16:creationId xmlns:a16="http://schemas.microsoft.com/office/drawing/2014/main" id="{CD4560B1-4783-4A9F-BF93-D58F74C4234C}"/>
              </a:ext>
            </a:extLst>
          </p:cNvPr>
          <p:cNvSpPr/>
          <p:nvPr/>
        </p:nvSpPr>
        <p:spPr>
          <a:xfrm>
            <a:off x="4395568" y="1450348"/>
            <a:ext cx="1117735" cy="951325"/>
          </a:xfrm>
          <a:prstGeom prst="rect">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eur droit 11">
            <a:extLst>
              <a:ext uri="{FF2B5EF4-FFF2-40B4-BE49-F238E27FC236}">
                <a16:creationId xmlns:a16="http://schemas.microsoft.com/office/drawing/2014/main" id="{9CE6F10B-EE71-41A9-8DB6-B8C7868CA39C}"/>
              </a:ext>
            </a:extLst>
          </p:cNvPr>
          <p:cNvCxnSpPr/>
          <p:nvPr/>
        </p:nvCxnSpPr>
        <p:spPr>
          <a:xfrm>
            <a:off x="4954435" y="280046"/>
            <a:ext cx="0" cy="3148954"/>
          </a:xfrm>
          <a:prstGeom prst="line">
            <a:avLst/>
          </a:prstGeom>
          <a:ln w="317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EF911C19-7F39-435B-B238-41BD3711EC44}"/>
              </a:ext>
            </a:extLst>
          </p:cNvPr>
          <p:cNvCxnSpPr/>
          <p:nvPr/>
        </p:nvCxnSpPr>
        <p:spPr>
          <a:xfrm>
            <a:off x="7224295" y="149565"/>
            <a:ext cx="4884517" cy="0"/>
          </a:xfrm>
          <a:prstGeom prst="line">
            <a:avLst/>
          </a:prstGeom>
          <a:ln w="317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13F15811-2F37-44BF-8A51-459D7C3B2E62}"/>
              </a:ext>
            </a:extLst>
          </p:cNvPr>
          <p:cNvCxnSpPr>
            <a:cxnSpLocks/>
          </p:cNvCxnSpPr>
          <p:nvPr/>
        </p:nvCxnSpPr>
        <p:spPr>
          <a:xfrm>
            <a:off x="5513303" y="2644561"/>
            <a:ext cx="180932" cy="0"/>
          </a:xfrm>
          <a:prstGeom prst="straightConnector1">
            <a:avLst/>
          </a:prstGeom>
          <a:ln w="31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C4D59C18-0819-4825-BD26-9A5D6002DD59}"/>
              </a:ext>
            </a:extLst>
          </p:cNvPr>
          <p:cNvSpPr txBox="1"/>
          <p:nvPr/>
        </p:nvSpPr>
        <p:spPr>
          <a:xfrm>
            <a:off x="5405638" y="2622825"/>
            <a:ext cx="396262" cy="215444"/>
          </a:xfrm>
          <a:prstGeom prst="rect">
            <a:avLst/>
          </a:prstGeom>
          <a:noFill/>
        </p:spPr>
        <p:txBody>
          <a:bodyPr wrap="none" rtlCol="0">
            <a:spAutoFit/>
          </a:bodyPr>
          <a:lstStyle/>
          <a:p>
            <a:r>
              <a:rPr lang="en-US" sz="800" dirty="0">
                <a:solidFill>
                  <a:srgbClr val="FF0000"/>
                </a:solidFill>
                <a:latin typeface="Arial Narrow" panose="020B0606020202030204" pitchFamily="34" charset="0"/>
              </a:rPr>
              <a:t>5 mm</a:t>
            </a:r>
          </a:p>
        </p:txBody>
      </p:sp>
      <p:cxnSp>
        <p:nvCxnSpPr>
          <p:cNvPr id="34" name="Connecteur droit avec flèche 33">
            <a:extLst>
              <a:ext uri="{FF2B5EF4-FFF2-40B4-BE49-F238E27FC236}">
                <a16:creationId xmlns:a16="http://schemas.microsoft.com/office/drawing/2014/main" id="{0D54696A-88E5-4C23-8685-9926F5244737}"/>
              </a:ext>
            </a:extLst>
          </p:cNvPr>
          <p:cNvCxnSpPr>
            <a:cxnSpLocks/>
          </p:cNvCxnSpPr>
          <p:nvPr/>
        </p:nvCxnSpPr>
        <p:spPr>
          <a:xfrm rot="5400000">
            <a:off x="5672847" y="2483936"/>
            <a:ext cx="180932" cy="0"/>
          </a:xfrm>
          <a:prstGeom prst="straightConnector1">
            <a:avLst/>
          </a:prstGeom>
          <a:ln w="31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0424EC43-8920-4D1F-BAB2-C2FF33F9CABC}"/>
              </a:ext>
            </a:extLst>
          </p:cNvPr>
          <p:cNvSpPr txBox="1"/>
          <p:nvPr/>
        </p:nvSpPr>
        <p:spPr>
          <a:xfrm>
            <a:off x="5731796" y="2375526"/>
            <a:ext cx="396262" cy="215444"/>
          </a:xfrm>
          <a:prstGeom prst="rect">
            <a:avLst/>
          </a:prstGeom>
          <a:noFill/>
        </p:spPr>
        <p:txBody>
          <a:bodyPr wrap="none" rtlCol="0">
            <a:spAutoFit/>
          </a:bodyPr>
          <a:lstStyle/>
          <a:p>
            <a:r>
              <a:rPr lang="en-US" sz="800" dirty="0">
                <a:solidFill>
                  <a:srgbClr val="FF0000"/>
                </a:solidFill>
                <a:latin typeface="Arial Narrow" panose="020B0606020202030204" pitchFamily="34" charset="0"/>
              </a:rPr>
              <a:t>5 mm</a:t>
            </a:r>
          </a:p>
        </p:txBody>
      </p:sp>
      <p:sp>
        <p:nvSpPr>
          <p:cNvPr id="37" name="Rectangle : coins arrondis 36">
            <a:extLst>
              <a:ext uri="{FF2B5EF4-FFF2-40B4-BE49-F238E27FC236}">
                <a16:creationId xmlns:a16="http://schemas.microsoft.com/office/drawing/2014/main" id="{447AE69B-F03E-4C21-87F2-26280D082EE1}"/>
              </a:ext>
            </a:extLst>
          </p:cNvPr>
          <p:cNvSpPr/>
          <p:nvPr/>
        </p:nvSpPr>
        <p:spPr>
          <a:xfrm>
            <a:off x="7159274" y="3021"/>
            <a:ext cx="5014561" cy="402030"/>
          </a:xfrm>
          <a:prstGeom prst="roundRect">
            <a:avLst>
              <a:gd name="adj" fmla="val 4274"/>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ZoneTexte 37">
            <a:extLst>
              <a:ext uri="{FF2B5EF4-FFF2-40B4-BE49-F238E27FC236}">
                <a16:creationId xmlns:a16="http://schemas.microsoft.com/office/drawing/2014/main" id="{AFA658D8-693A-45FB-86C2-D172ED6593FE}"/>
              </a:ext>
            </a:extLst>
          </p:cNvPr>
          <p:cNvSpPr txBox="1"/>
          <p:nvPr/>
        </p:nvSpPr>
        <p:spPr>
          <a:xfrm>
            <a:off x="6350708" y="115829"/>
            <a:ext cx="710451" cy="215444"/>
          </a:xfrm>
          <a:prstGeom prst="rect">
            <a:avLst/>
          </a:prstGeom>
          <a:noFill/>
        </p:spPr>
        <p:txBody>
          <a:bodyPr wrap="none" rtlCol="0">
            <a:spAutoFit/>
          </a:bodyPr>
          <a:lstStyle/>
          <a:p>
            <a:r>
              <a:rPr lang="fr-FR" sz="800" dirty="0">
                <a:solidFill>
                  <a:srgbClr val="FF0000"/>
                </a:solidFill>
                <a:latin typeface="Arial Narrow" panose="020B0606020202030204" pitchFamily="34" charset="0"/>
              </a:rPr>
              <a:t>A RECTIFIER</a:t>
            </a:r>
          </a:p>
        </p:txBody>
      </p:sp>
      <p:cxnSp>
        <p:nvCxnSpPr>
          <p:cNvPr id="42" name="Connecteur droit 41">
            <a:extLst>
              <a:ext uri="{FF2B5EF4-FFF2-40B4-BE49-F238E27FC236}">
                <a16:creationId xmlns:a16="http://schemas.microsoft.com/office/drawing/2014/main" id="{FC9CC73D-B3C0-4C4C-9926-C9BCA7349D59}"/>
              </a:ext>
            </a:extLst>
          </p:cNvPr>
          <p:cNvCxnSpPr>
            <a:cxnSpLocks/>
          </p:cNvCxnSpPr>
          <p:nvPr/>
        </p:nvCxnSpPr>
        <p:spPr>
          <a:xfrm flipH="1">
            <a:off x="11832409" y="224702"/>
            <a:ext cx="118732" cy="414150"/>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1A0AE33E-6F72-44C8-8CF7-B15C1AC423A4}"/>
              </a:ext>
            </a:extLst>
          </p:cNvPr>
          <p:cNvSpPr txBox="1"/>
          <p:nvPr/>
        </p:nvSpPr>
        <p:spPr>
          <a:xfrm>
            <a:off x="9815510" y="531130"/>
            <a:ext cx="2016899" cy="215444"/>
          </a:xfrm>
          <a:prstGeom prst="rect">
            <a:avLst/>
          </a:prstGeom>
          <a:noFill/>
        </p:spPr>
        <p:txBody>
          <a:bodyPr wrap="none" rtlCol="0">
            <a:spAutoFit/>
          </a:bodyPr>
          <a:lstStyle/>
          <a:p>
            <a:pPr algn="r"/>
            <a:r>
              <a:rPr lang="fr-FR" sz="800" dirty="0">
                <a:solidFill>
                  <a:srgbClr val="FF0000"/>
                </a:solidFill>
                <a:latin typeface="Arial Narrow" panose="020B0606020202030204" pitchFamily="34" charset="0"/>
              </a:rPr>
              <a:t>Loupe sur fond gris (même gris de CHERCHER) </a:t>
            </a:r>
          </a:p>
        </p:txBody>
      </p:sp>
      <p:cxnSp>
        <p:nvCxnSpPr>
          <p:cNvPr id="44" name="Connecteur droit 43">
            <a:extLst>
              <a:ext uri="{FF2B5EF4-FFF2-40B4-BE49-F238E27FC236}">
                <a16:creationId xmlns:a16="http://schemas.microsoft.com/office/drawing/2014/main" id="{7A62807F-C4B8-4B04-917C-C9FA165871ED}"/>
              </a:ext>
            </a:extLst>
          </p:cNvPr>
          <p:cNvCxnSpPr>
            <a:cxnSpLocks/>
          </p:cNvCxnSpPr>
          <p:nvPr/>
        </p:nvCxnSpPr>
        <p:spPr>
          <a:xfrm>
            <a:off x="8992430" y="238332"/>
            <a:ext cx="113684" cy="386891"/>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ZoneTexte 44">
            <a:extLst>
              <a:ext uri="{FF2B5EF4-FFF2-40B4-BE49-F238E27FC236}">
                <a16:creationId xmlns:a16="http://schemas.microsoft.com/office/drawing/2014/main" id="{90C3A9AD-9F3D-401E-B075-9B5E04AFE013}"/>
              </a:ext>
            </a:extLst>
          </p:cNvPr>
          <p:cNvSpPr txBox="1"/>
          <p:nvPr/>
        </p:nvSpPr>
        <p:spPr>
          <a:xfrm>
            <a:off x="6856780" y="531130"/>
            <a:ext cx="2249334" cy="215444"/>
          </a:xfrm>
          <a:prstGeom prst="rect">
            <a:avLst/>
          </a:prstGeom>
          <a:noFill/>
        </p:spPr>
        <p:txBody>
          <a:bodyPr wrap="none" rtlCol="0">
            <a:spAutoFit/>
          </a:bodyPr>
          <a:lstStyle/>
          <a:p>
            <a:pPr algn="r"/>
            <a:r>
              <a:rPr lang="fr-FR" sz="800" dirty="0" err="1">
                <a:solidFill>
                  <a:srgbClr val="FF0000"/>
                </a:solidFill>
                <a:latin typeface="Arial Narrow" panose="020B0606020202030204" pitchFamily="34" charset="0"/>
              </a:rPr>
              <a:t>Myriad</a:t>
            </a:r>
            <a:r>
              <a:rPr lang="fr-FR" sz="800" dirty="0">
                <a:solidFill>
                  <a:srgbClr val="FF0000"/>
                </a:solidFill>
                <a:latin typeface="Arial Narrow" panose="020B0606020202030204" pitchFamily="34" charset="0"/>
              </a:rPr>
              <a:t> Pro 10 points Espacement caractères 1,5 points</a:t>
            </a:r>
          </a:p>
        </p:txBody>
      </p:sp>
    </p:spTree>
    <p:extLst>
      <p:ext uri="{BB962C8B-B14F-4D97-AF65-F5344CB8AC3E}">
        <p14:creationId xmlns:p14="http://schemas.microsoft.com/office/powerpoint/2010/main" val="1846650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E867679-B9CE-425A-868B-8AA201227405}"/>
              </a:ext>
            </a:extLst>
          </p:cNvPr>
          <p:cNvSpPr/>
          <p:nvPr/>
        </p:nvSpPr>
        <p:spPr>
          <a:xfrm>
            <a:off x="0" y="1978886"/>
            <a:ext cx="12192000" cy="48791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US" sz="1000" dirty="0">
              <a:solidFill>
                <a:schemeClr val="tx1"/>
              </a:solidFill>
              <a:latin typeface="+mj-lt"/>
            </a:endParaRPr>
          </a:p>
        </p:txBody>
      </p:sp>
      <p:sp>
        <p:nvSpPr>
          <p:cNvPr id="11" name="Rectangle 10">
            <a:extLst>
              <a:ext uri="{FF2B5EF4-FFF2-40B4-BE49-F238E27FC236}">
                <a16:creationId xmlns:a16="http://schemas.microsoft.com/office/drawing/2014/main" id="{E047AEDF-EA04-4274-A987-B73A83D03A33}"/>
              </a:ext>
            </a:extLst>
          </p:cNvPr>
          <p:cNvSpPr/>
          <p:nvPr/>
        </p:nvSpPr>
        <p:spPr>
          <a:xfrm>
            <a:off x="0" y="1202036"/>
            <a:ext cx="12192000" cy="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54612A1-CAA3-4DC5-BC73-7F40593875A0}"/>
              </a:ext>
            </a:extLst>
          </p:cNvPr>
          <p:cNvSpPr/>
          <p:nvPr/>
        </p:nvSpPr>
        <p:spPr>
          <a:xfrm>
            <a:off x="5075184" y="1762886"/>
            <a:ext cx="2041632" cy="432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p>
            <a:pPr algn="ctr"/>
            <a:r>
              <a:rPr lang="fr-FR" sz="1400" spc="300" dirty="0">
                <a:latin typeface="Myriad Pro" panose="020B0503030403020204" pitchFamily="34" charset="0"/>
                <a:sym typeface="Wingdings 3" panose="05040102010807070707" pitchFamily="18" charset="2"/>
              </a:rPr>
              <a:t>SECTEURS</a:t>
            </a:r>
            <a:endParaRPr lang="fr-FR" sz="1400" spc="300" dirty="0">
              <a:latin typeface="Myriad Pro" panose="020B0503030403020204" pitchFamily="34" charset="0"/>
            </a:endParaRPr>
          </a:p>
        </p:txBody>
      </p:sp>
      <p:sp>
        <p:nvSpPr>
          <p:cNvPr id="42" name="Rectangle 41">
            <a:extLst>
              <a:ext uri="{FF2B5EF4-FFF2-40B4-BE49-F238E27FC236}">
                <a16:creationId xmlns:a16="http://schemas.microsoft.com/office/drawing/2014/main" id="{4B46BD47-ECF7-48D7-BE18-569E7D8D6EDA}"/>
              </a:ext>
            </a:extLst>
          </p:cNvPr>
          <p:cNvSpPr/>
          <p:nvPr/>
        </p:nvSpPr>
        <p:spPr>
          <a:xfrm>
            <a:off x="1617542" y="2630586"/>
            <a:ext cx="1800000" cy="72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E4C84CC-FBD2-4BBB-AA28-D6553E628559}"/>
              </a:ext>
            </a:extLst>
          </p:cNvPr>
          <p:cNvSpPr/>
          <p:nvPr/>
        </p:nvSpPr>
        <p:spPr>
          <a:xfrm>
            <a:off x="3979593" y="2630586"/>
            <a:ext cx="1800000" cy="72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6FD5BFD6-38B2-4E57-9902-F145F5E5F41B}"/>
              </a:ext>
            </a:extLst>
          </p:cNvPr>
          <p:cNvSpPr/>
          <p:nvPr/>
        </p:nvSpPr>
        <p:spPr>
          <a:xfrm>
            <a:off x="6341644" y="2630586"/>
            <a:ext cx="1800000" cy="72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68915F3-1332-4221-9BF6-5BA3E207DE28}"/>
              </a:ext>
            </a:extLst>
          </p:cNvPr>
          <p:cNvSpPr/>
          <p:nvPr/>
        </p:nvSpPr>
        <p:spPr>
          <a:xfrm>
            <a:off x="8703695" y="2630586"/>
            <a:ext cx="1800000" cy="72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ZoneTexte 51">
            <a:extLst>
              <a:ext uri="{FF2B5EF4-FFF2-40B4-BE49-F238E27FC236}">
                <a16:creationId xmlns:a16="http://schemas.microsoft.com/office/drawing/2014/main" id="{79C7B0E7-A5E2-41AF-AEC1-23C5718FA3C5}"/>
              </a:ext>
            </a:extLst>
          </p:cNvPr>
          <p:cNvSpPr txBox="1"/>
          <p:nvPr/>
        </p:nvSpPr>
        <p:spPr>
          <a:xfrm>
            <a:off x="1531751" y="2793272"/>
            <a:ext cx="1963923" cy="307777"/>
          </a:xfrm>
          <a:prstGeom prst="rect">
            <a:avLst/>
          </a:prstGeom>
          <a:noFill/>
        </p:spPr>
        <p:txBody>
          <a:bodyPr wrap="square" rtlCol="0">
            <a:spAutoFit/>
          </a:bodyPr>
          <a:lstStyle/>
          <a:p>
            <a:r>
              <a:rPr lang="fr-FR" sz="1400" b="1" spc="100" dirty="0">
                <a:solidFill>
                  <a:schemeClr val="bg1"/>
                </a:solidFill>
                <a:latin typeface="Myriad Pro Light" panose="020B0403030403020204" pitchFamily="34" charset="0"/>
              </a:rPr>
              <a:t>RÉSIDENTIEL</a:t>
            </a:r>
          </a:p>
        </p:txBody>
      </p:sp>
      <p:sp>
        <p:nvSpPr>
          <p:cNvPr id="53" name="ZoneTexte 52">
            <a:extLst>
              <a:ext uri="{FF2B5EF4-FFF2-40B4-BE49-F238E27FC236}">
                <a16:creationId xmlns:a16="http://schemas.microsoft.com/office/drawing/2014/main" id="{750A8931-4753-4426-B29B-89EDF327F9BA}"/>
              </a:ext>
            </a:extLst>
          </p:cNvPr>
          <p:cNvSpPr txBox="1"/>
          <p:nvPr/>
        </p:nvSpPr>
        <p:spPr>
          <a:xfrm>
            <a:off x="3887891" y="2793272"/>
            <a:ext cx="1437298" cy="307777"/>
          </a:xfrm>
          <a:prstGeom prst="rect">
            <a:avLst/>
          </a:prstGeom>
          <a:noFill/>
        </p:spPr>
        <p:txBody>
          <a:bodyPr wrap="square" rtlCol="0">
            <a:spAutoFit/>
          </a:bodyPr>
          <a:lstStyle>
            <a:defPPr>
              <a:defRPr lang="fr-FR"/>
            </a:defPPr>
            <a:lvl1pPr>
              <a:defRPr sz="1400" b="1" spc="100">
                <a:solidFill>
                  <a:schemeClr val="bg1"/>
                </a:solidFill>
                <a:latin typeface="Myriad Pro Light" panose="020B0403030403020204" pitchFamily="34" charset="0"/>
              </a:defRPr>
            </a:lvl1pPr>
          </a:lstStyle>
          <a:p>
            <a:r>
              <a:rPr lang="fr-FR" dirty="0"/>
              <a:t>COMMERCIAL</a:t>
            </a:r>
          </a:p>
        </p:txBody>
      </p:sp>
      <p:sp>
        <p:nvSpPr>
          <p:cNvPr id="54" name="ZoneTexte 53">
            <a:extLst>
              <a:ext uri="{FF2B5EF4-FFF2-40B4-BE49-F238E27FC236}">
                <a16:creationId xmlns:a16="http://schemas.microsoft.com/office/drawing/2014/main" id="{A381DF2E-8218-4FD4-BE03-8CC15C57FBB8}"/>
              </a:ext>
            </a:extLst>
          </p:cNvPr>
          <p:cNvSpPr txBox="1"/>
          <p:nvPr/>
        </p:nvSpPr>
        <p:spPr>
          <a:xfrm>
            <a:off x="6244030" y="2793272"/>
            <a:ext cx="1437298" cy="307777"/>
          </a:xfrm>
          <a:prstGeom prst="rect">
            <a:avLst/>
          </a:prstGeom>
          <a:noFill/>
        </p:spPr>
        <p:txBody>
          <a:bodyPr wrap="square" rtlCol="0">
            <a:spAutoFit/>
          </a:bodyPr>
          <a:lstStyle>
            <a:defPPr>
              <a:defRPr lang="fr-FR"/>
            </a:defPPr>
            <a:lvl1pPr>
              <a:defRPr sz="1400" b="1" spc="100">
                <a:solidFill>
                  <a:schemeClr val="bg1"/>
                </a:solidFill>
                <a:latin typeface="Myriad Pro Light" panose="020B0403030403020204" pitchFamily="34" charset="0"/>
              </a:defRPr>
            </a:lvl1pPr>
          </a:lstStyle>
          <a:p>
            <a:r>
              <a:rPr lang="fr-FR" dirty="0"/>
              <a:t>TERTIAIRE</a:t>
            </a:r>
          </a:p>
        </p:txBody>
      </p:sp>
      <p:sp>
        <p:nvSpPr>
          <p:cNvPr id="55" name="ZoneTexte 54">
            <a:extLst>
              <a:ext uri="{FF2B5EF4-FFF2-40B4-BE49-F238E27FC236}">
                <a16:creationId xmlns:a16="http://schemas.microsoft.com/office/drawing/2014/main" id="{D60C5AC9-1151-4C33-B3F7-EBF41D6C92F0}"/>
              </a:ext>
            </a:extLst>
          </p:cNvPr>
          <p:cNvSpPr txBox="1"/>
          <p:nvPr/>
        </p:nvSpPr>
        <p:spPr>
          <a:xfrm>
            <a:off x="8628744" y="2793272"/>
            <a:ext cx="1437298" cy="307777"/>
          </a:xfrm>
          <a:prstGeom prst="rect">
            <a:avLst/>
          </a:prstGeom>
          <a:noFill/>
        </p:spPr>
        <p:txBody>
          <a:bodyPr wrap="square" rtlCol="0">
            <a:spAutoFit/>
          </a:bodyPr>
          <a:lstStyle>
            <a:defPPr>
              <a:defRPr lang="fr-FR"/>
            </a:defPPr>
            <a:lvl1pPr>
              <a:defRPr sz="1400" b="1" spc="100">
                <a:solidFill>
                  <a:schemeClr val="bg1"/>
                </a:solidFill>
                <a:latin typeface="Myriad Pro Light" panose="020B0403030403020204" pitchFamily="34" charset="0"/>
              </a:defRPr>
            </a:lvl1pPr>
          </a:lstStyle>
          <a:p>
            <a:r>
              <a:rPr lang="fr-FR" dirty="0"/>
              <a:t>INDUSTRIEL</a:t>
            </a:r>
          </a:p>
        </p:txBody>
      </p:sp>
      <p:sp>
        <p:nvSpPr>
          <p:cNvPr id="56" name="Rectangle 55">
            <a:extLst>
              <a:ext uri="{FF2B5EF4-FFF2-40B4-BE49-F238E27FC236}">
                <a16:creationId xmlns:a16="http://schemas.microsoft.com/office/drawing/2014/main" id="{6BDA345F-3B5D-4908-8320-28DBB0A99095}"/>
              </a:ext>
            </a:extLst>
          </p:cNvPr>
          <p:cNvSpPr/>
          <p:nvPr/>
        </p:nvSpPr>
        <p:spPr>
          <a:xfrm>
            <a:off x="1617542" y="4868961"/>
            <a:ext cx="1800000" cy="72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D51A35D-B401-43FE-83F3-31611C6A3127}"/>
              </a:ext>
            </a:extLst>
          </p:cNvPr>
          <p:cNvSpPr/>
          <p:nvPr/>
        </p:nvSpPr>
        <p:spPr>
          <a:xfrm>
            <a:off x="3979593" y="4868961"/>
            <a:ext cx="1800000" cy="72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A5BCA6FE-08AC-451E-9583-148595702328}"/>
              </a:ext>
            </a:extLst>
          </p:cNvPr>
          <p:cNvSpPr/>
          <p:nvPr/>
        </p:nvSpPr>
        <p:spPr>
          <a:xfrm>
            <a:off x="6341644" y="4868961"/>
            <a:ext cx="1800000" cy="72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33DF321B-2E42-43C3-A175-41DA61DFCD48}"/>
              </a:ext>
            </a:extLst>
          </p:cNvPr>
          <p:cNvSpPr/>
          <p:nvPr/>
        </p:nvSpPr>
        <p:spPr>
          <a:xfrm>
            <a:off x="8703695" y="4868961"/>
            <a:ext cx="1800000" cy="72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ZoneTexte 59">
            <a:extLst>
              <a:ext uri="{FF2B5EF4-FFF2-40B4-BE49-F238E27FC236}">
                <a16:creationId xmlns:a16="http://schemas.microsoft.com/office/drawing/2014/main" id="{C8B2E589-73E5-4ED6-A93A-C68D1E1B5E84}"/>
              </a:ext>
            </a:extLst>
          </p:cNvPr>
          <p:cNvSpPr txBox="1"/>
          <p:nvPr/>
        </p:nvSpPr>
        <p:spPr>
          <a:xfrm>
            <a:off x="1531751" y="5031647"/>
            <a:ext cx="1963923" cy="307777"/>
          </a:xfrm>
          <a:prstGeom prst="rect">
            <a:avLst/>
          </a:prstGeom>
          <a:noFill/>
        </p:spPr>
        <p:txBody>
          <a:bodyPr wrap="square" rtlCol="0">
            <a:spAutoFit/>
          </a:bodyPr>
          <a:lstStyle/>
          <a:p>
            <a:r>
              <a:rPr lang="fr-FR" sz="1400" b="1" spc="100" dirty="0">
                <a:solidFill>
                  <a:schemeClr val="bg1"/>
                </a:solidFill>
                <a:latin typeface="Myriad Pro Light" panose="020B0403030403020204" pitchFamily="34" charset="0"/>
              </a:rPr>
              <a:t>HYDRAULIQUE</a:t>
            </a:r>
          </a:p>
        </p:txBody>
      </p:sp>
      <p:sp>
        <p:nvSpPr>
          <p:cNvPr id="61" name="ZoneTexte 60">
            <a:extLst>
              <a:ext uri="{FF2B5EF4-FFF2-40B4-BE49-F238E27FC236}">
                <a16:creationId xmlns:a16="http://schemas.microsoft.com/office/drawing/2014/main" id="{EBC652A4-C6B4-4631-BC78-2F9C089B70C4}"/>
              </a:ext>
            </a:extLst>
          </p:cNvPr>
          <p:cNvSpPr txBox="1"/>
          <p:nvPr/>
        </p:nvSpPr>
        <p:spPr>
          <a:xfrm>
            <a:off x="3887890" y="5031647"/>
            <a:ext cx="1901227" cy="307777"/>
          </a:xfrm>
          <a:prstGeom prst="rect">
            <a:avLst/>
          </a:prstGeom>
          <a:noFill/>
        </p:spPr>
        <p:txBody>
          <a:bodyPr wrap="square" rtlCol="0">
            <a:spAutoFit/>
          </a:bodyPr>
          <a:lstStyle>
            <a:defPPr>
              <a:defRPr lang="fr-FR"/>
            </a:defPPr>
            <a:lvl1pPr>
              <a:defRPr sz="1400" b="1" spc="100">
                <a:solidFill>
                  <a:schemeClr val="bg1"/>
                </a:solidFill>
                <a:latin typeface="Myriad Pro Light" panose="020B0403030403020204" pitchFamily="34" charset="0"/>
              </a:defRPr>
            </a:lvl1pPr>
          </a:lstStyle>
          <a:p>
            <a:r>
              <a:rPr lang="fr-FR" dirty="0"/>
              <a:t>ENVIRONNEMENT</a:t>
            </a:r>
          </a:p>
        </p:txBody>
      </p:sp>
      <p:sp>
        <p:nvSpPr>
          <p:cNvPr id="62" name="ZoneTexte 61">
            <a:extLst>
              <a:ext uri="{FF2B5EF4-FFF2-40B4-BE49-F238E27FC236}">
                <a16:creationId xmlns:a16="http://schemas.microsoft.com/office/drawing/2014/main" id="{9EF66FC8-C44D-48BD-83FD-831CF85E21DA}"/>
              </a:ext>
            </a:extLst>
          </p:cNvPr>
          <p:cNvSpPr txBox="1"/>
          <p:nvPr/>
        </p:nvSpPr>
        <p:spPr>
          <a:xfrm>
            <a:off x="6244029" y="5031647"/>
            <a:ext cx="1839477" cy="307777"/>
          </a:xfrm>
          <a:prstGeom prst="rect">
            <a:avLst/>
          </a:prstGeom>
          <a:noFill/>
        </p:spPr>
        <p:txBody>
          <a:bodyPr wrap="square" rtlCol="0">
            <a:spAutoFit/>
          </a:bodyPr>
          <a:lstStyle>
            <a:defPPr>
              <a:defRPr lang="fr-FR"/>
            </a:defPPr>
            <a:lvl1pPr>
              <a:defRPr sz="1400" b="1" spc="100">
                <a:solidFill>
                  <a:schemeClr val="bg1"/>
                </a:solidFill>
                <a:latin typeface="Myriad Pro Light" panose="020B0403030403020204" pitchFamily="34" charset="0"/>
              </a:defRPr>
            </a:lvl1pPr>
          </a:lstStyle>
          <a:p>
            <a:r>
              <a:rPr lang="fr-FR" dirty="0"/>
              <a:t>INFRASTRUCTURE</a:t>
            </a:r>
          </a:p>
        </p:txBody>
      </p:sp>
      <p:sp>
        <p:nvSpPr>
          <p:cNvPr id="63" name="ZoneTexte 62">
            <a:extLst>
              <a:ext uri="{FF2B5EF4-FFF2-40B4-BE49-F238E27FC236}">
                <a16:creationId xmlns:a16="http://schemas.microsoft.com/office/drawing/2014/main" id="{A601A105-0B28-48F5-9910-8FBEA8490BAC}"/>
              </a:ext>
            </a:extLst>
          </p:cNvPr>
          <p:cNvSpPr txBox="1"/>
          <p:nvPr/>
        </p:nvSpPr>
        <p:spPr>
          <a:xfrm>
            <a:off x="8609694" y="5031647"/>
            <a:ext cx="1437298" cy="307777"/>
          </a:xfrm>
          <a:prstGeom prst="rect">
            <a:avLst/>
          </a:prstGeom>
          <a:noFill/>
        </p:spPr>
        <p:txBody>
          <a:bodyPr wrap="square" rtlCol="0">
            <a:spAutoFit/>
          </a:bodyPr>
          <a:lstStyle>
            <a:defPPr>
              <a:defRPr lang="fr-FR"/>
            </a:defPPr>
            <a:lvl1pPr>
              <a:defRPr sz="1400" b="1" spc="100">
                <a:solidFill>
                  <a:schemeClr val="bg1"/>
                </a:solidFill>
                <a:latin typeface="Myriad Pro Light" panose="020B0403030403020204" pitchFamily="34" charset="0"/>
              </a:defRPr>
            </a:lvl1pPr>
          </a:lstStyle>
          <a:p>
            <a:r>
              <a:rPr lang="fr-FR" dirty="0"/>
              <a:t>ÉNERGIE</a:t>
            </a:r>
          </a:p>
        </p:txBody>
      </p:sp>
      <p:sp>
        <p:nvSpPr>
          <p:cNvPr id="39" name="ZoneTexte 38">
            <a:extLst>
              <a:ext uri="{FF2B5EF4-FFF2-40B4-BE49-F238E27FC236}">
                <a16:creationId xmlns:a16="http://schemas.microsoft.com/office/drawing/2014/main" id="{18B1CBE1-9064-4164-985C-247E15181827}"/>
              </a:ext>
            </a:extLst>
          </p:cNvPr>
          <p:cNvSpPr txBox="1"/>
          <p:nvPr/>
        </p:nvSpPr>
        <p:spPr>
          <a:xfrm>
            <a:off x="7102537" y="837488"/>
            <a:ext cx="1087157" cy="261610"/>
          </a:xfrm>
          <a:prstGeom prst="rect">
            <a:avLst/>
          </a:prstGeom>
          <a:noFill/>
        </p:spPr>
        <p:txBody>
          <a:bodyPr wrap="none" rtlCol="0">
            <a:spAutoFit/>
          </a:bodyPr>
          <a:lstStyle/>
          <a:p>
            <a:pPr algn="ctr"/>
            <a:r>
              <a:rPr lang="fr-FR" sz="1100" spc="300" dirty="0">
                <a:latin typeface="Myriad Pro" panose="020B0503030403020204" pitchFamily="34" charset="0"/>
              </a:rPr>
              <a:t>SECTEURS</a:t>
            </a:r>
          </a:p>
        </p:txBody>
      </p:sp>
      <p:sp>
        <p:nvSpPr>
          <p:cNvPr id="40" name="ZoneTexte 39">
            <a:extLst>
              <a:ext uri="{FF2B5EF4-FFF2-40B4-BE49-F238E27FC236}">
                <a16:creationId xmlns:a16="http://schemas.microsoft.com/office/drawing/2014/main" id="{EDFAC109-5EF5-4BAD-A160-CEDCEA5FD053}"/>
              </a:ext>
            </a:extLst>
          </p:cNvPr>
          <p:cNvSpPr txBox="1"/>
          <p:nvPr/>
        </p:nvSpPr>
        <p:spPr>
          <a:xfrm>
            <a:off x="8483482" y="837488"/>
            <a:ext cx="963725" cy="261610"/>
          </a:xfrm>
          <a:prstGeom prst="rect">
            <a:avLst/>
          </a:prstGeom>
          <a:noFill/>
        </p:spPr>
        <p:txBody>
          <a:bodyPr wrap="none" rtlCol="0">
            <a:spAutoFit/>
          </a:bodyPr>
          <a:lstStyle/>
          <a:p>
            <a:pPr algn="ctr"/>
            <a:r>
              <a:rPr lang="fr-FR" sz="1100" spc="300" dirty="0">
                <a:latin typeface="Myriad Pro" panose="020B0503030403020204" pitchFamily="34" charset="0"/>
              </a:rPr>
              <a:t>PROJETS</a:t>
            </a:r>
          </a:p>
        </p:txBody>
      </p:sp>
      <p:sp>
        <p:nvSpPr>
          <p:cNvPr id="41" name="ZoneTexte 40">
            <a:extLst>
              <a:ext uri="{FF2B5EF4-FFF2-40B4-BE49-F238E27FC236}">
                <a16:creationId xmlns:a16="http://schemas.microsoft.com/office/drawing/2014/main" id="{7E8D7936-E769-4F7C-993F-533B79D6CEB3}"/>
              </a:ext>
            </a:extLst>
          </p:cNvPr>
          <p:cNvSpPr txBox="1"/>
          <p:nvPr/>
        </p:nvSpPr>
        <p:spPr>
          <a:xfrm>
            <a:off x="9765658" y="837488"/>
            <a:ext cx="1058302" cy="261610"/>
          </a:xfrm>
          <a:prstGeom prst="rect">
            <a:avLst/>
          </a:prstGeom>
          <a:noFill/>
        </p:spPr>
        <p:txBody>
          <a:bodyPr wrap="none" rtlCol="0">
            <a:spAutoFit/>
          </a:bodyPr>
          <a:lstStyle/>
          <a:p>
            <a:pPr algn="ctr"/>
            <a:r>
              <a:rPr lang="fr-FR" sz="1100" spc="300" dirty="0">
                <a:latin typeface="Myriad Pro" panose="020B0503030403020204" pitchFamily="34" charset="0"/>
              </a:rPr>
              <a:t>CARRIÈRE</a:t>
            </a:r>
          </a:p>
        </p:txBody>
      </p:sp>
      <p:sp>
        <p:nvSpPr>
          <p:cNvPr id="43" name="ZoneTexte 42">
            <a:extLst>
              <a:ext uri="{FF2B5EF4-FFF2-40B4-BE49-F238E27FC236}">
                <a16:creationId xmlns:a16="http://schemas.microsoft.com/office/drawing/2014/main" id="{74A3DF43-6C16-4DC6-A92F-60D9DF9909D6}"/>
              </a:ext>
            </a:extLst>
          </p:cNvPr>
          <p:cNvSpPr txBox="1"/>
          <p:nvPr/>
        </p:nvSpPr>
        <p:spPr>
          <a:xfrm>
            <a:off x="11038899" y="827963"/>
            <a:ext cx="1089465" cy="276999"/>
          </a:xfrm>
          <a:prstGeom prst="rect">
            <a:avLst/>
          </a:prstGeom>
          <a:noFill/>
        </p:spPr>
        <p:txBody>
          <a:bodyPr wrap="none" rtlCol="0">
            <a:spAutoFit/>
          </a:bodyPr>
          <a:lstStyle/>
          <a:p>
            <a:r>
              <a:rPr lang="fr-FR" sz="1200" spc="300" dirty="0">
                <a:solidFill>
                  <a:srgbClr val="2DAAE1"/>
                </a:solidFill>
                <a:latin typeface="Myriad Pro" panose="020B0503030403020204" pitchFamily="34" charset="0"/>
              </a:rPr>
              <a:t>CONTACT</a:t>
            </a:r>
          </a:p>
        </p:txBody>
      </p:sp>
      <p:sp>
        <p:nvSpPr>
          <p:cNvPr id="44" name="ZoneTexte 43">
            <a:extLst>
              <a:ext uri="{FF2B5EF4-FFF2-40B4-BE49-F238E27FC236}">
                <a16:creationId xmlns:a16="http://schemas.microsoft.com/office/drawing/2014/main" id="{7AD24C03-DDC4-43A2-BF63-195083718000}"/>
              </a:ext>
            </a:extLst>
          </p:cNvPr>
          <p:cNvSpPr txBox="1"/>
          <p:nvPr/>
        </p:nvSpPr>
        <p:spPr>
          <a:xfrm>
            <a:off x="-63659" y="405050"/>
            <a:ext cx="3652501"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latin typeface="53 Dollars And 92 Cents" panose="02000500000000000000" pitchFamily="2" charset="0"/>
              </a:rPr>
              <a:t>E     M</a:t>
            </a:r>
          </a:p>
        </p:txBody>
      </p:sp>
      <p:sp>
        <p:nvSpPr>
          <p:cNvPr id="45" name="ZoneTexte 44">
            <a:extLst>
              <a:ext uri="{FF2B5EF4-FFF2-40B4-BE49-F238E27FC236}">
                <a16:creationId xmlns:a16="http://schemas.microsoft.com/office/drawing/2014/main" id="{21706545-15B2-495A-B021-3BDAFBFE8C03}"/>
              </a:ext>
            </a:extLst>
          </p:cNvPr>
          <p:cNvSpPr txBox="1"/>
          <p:nvPr/>
        </p:nvSpPr>
        <p:spPr>
          <a:xfrm>
            <a:off x="792825" y="405050"/>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2E2861"/>
                    </a:gs>
                    <a:gs pos="100000">
                      <a:srgbClr val="35A0D6"/>
                    </a:gs>
                  </a:gsLst>
                  <a:lin ang="16200000" scaled="1"/>
                  <a:tileRect/>
                </a:gradFill>
                <a:latin typeface="53 Dollars And 92 Cents" panose="02000500000000000000" pitchFamily="2" charset="0"/>
              </a:rPr>
              <a:t>P</a:t>
            </a:r>
          </a:p>
        </p:txBody>
      </p:sp>
      <p:sp>
        <p:nvSpPr>
          <p:cNvPr id="46" name="ZoneTexte 45">
            <a:extLst>
              <a:ext uri="{FF2B5EF4-FFF2-40B4-BE49-F238E27FC236}">
                <a16:creationId xmlns:a16="http://schemas.microsoft.com/office/drawing/2014/main" id="{5102B0CA-01AB-4D92-A2FD-C31658B649A2}"/>
              </a:ext>
            </a:extLst>
          </p:cNvPr>
          <p:cNvSpPr txBox="1"/>
          <p:nvPr/>
        </p:nvSpPr>
        <p:spPr>
          <a:xfrm>
            <a:off x="1440038" y="405050"/>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32ADE3"/>
                    </a:gs>
                    <a:gs pos="100000">
                      <a:srgbClr val="2E2861"/>
                    </a:gs>
                  </a:gsLst>
                  <a:lin ang="16200000" scaled="1"/>
                  <a:tileRect/>
                </a:gradFill>
                <a:latin typeface="53 Dollars And 92 Cents" panose="02000500000000000000" pitchFamily="2" charset="0"/>
              </a:rPr>
              <a:t>C</a:t>
            </a:r>
          </a:p>
        </p:txBody>
      </p:sp>
      <p:sp>
        <p:nvSpPr>
          <p:cNvPr id="47" name="ZoneTexte 46">
            <a:extLst>
              <a:ext uri="{FF2B5EF4-FFF2-40B4-BE49-F238E27FC236}">
                <a16:creationId xmlns:a16="http://schemas.microsoft.com/office/drawing/2014/main" id="{5A43E259-07FE-4D9D-A9FD-F48A3919E4D6}"/>
              </a:ext>
            </a:extLst>
          </p:cNvPr>
          <p:cNvSpPr txBox="1"/>
          <p:nvPr/>
        </p:nvSpPr>
        <p:spPr>
          <a:xfrm>
            <a:off x="5787684" y="837488"/>
            <a:ext cx="1037465" cy="261610"/>
          </a:xfrm>
          <a:prstGeom prst="rect">
            <a:avLst/>
          </a:prstGeom>
          <a:noFill/>
        </p:spPr>
        <p:txBody>
          <a:bodyPr wrap="none" rtlCol="0">
            <a:spAutoFit/>
          </a:bodyPr>
          <a:lstStyle/>
          <a:p>
            <a:pPr algn="ctr"/>
            <a:r>
              <a:rPr lang="fr-FR" sz="1100" spc="300" dirty="0">
                <a:latin typeface="Myriad Pro" panose="020B0503030403020204" pitchFamily="34" charset="0"/>
              </a:rPr>
              <a:t>SERVICES</a:t>
            </a:r>
          </a:p>
        </p:txBody>
      </p:sp>
      <p:sp>
        <p:nvSpPr>
          <p:cNvPr id="48" name="ZoneTexte 47">
            <a:extLst>
              <a:ext uri="{FF2B5EF4-FFF2-40B4-BE49-F238E27FC236}">
                <a16:creationId xmlns:a16="http://schemas.microsoft.com/office/drawing/2014/main" id="{37A7EFCD-3F00-48FB-BA7E-32B25DA0CF48}"/>
              </a:ext>
            </a:extLst>
          </p:cNvPr>
          <p:cNvSpPr txBox="1"/>
          <p:nvPr/>
        </p:nvSpPr>
        <p:spPr>
          <a:xfrm>
            <a:off x="4411528" y="837488"/>
            <a:ext cx="1099981" cy="261610"/>
          </a:xfrm>
          <a:prstGeom prst="rect">
            <a:avLst/>
          </a:prstGeom>
          <a:noFill/>
        </p:spPr>
        <p:txBody>
          <a:bodyPr wrap="none" rtlCol="0">
            <a:spAutoFit/>
          </a:bodyPr>
          <a:lstStyle/>
          <a:p>
            <a:pPr algn="ctr"/>
            <a:r>
              <a:rPr lang="en-US" sz="1100" spc="300" dirty="0">
                <a:latin typeface="Myriad Pro" panose="020B0503030403020204" pitchFamily="34" charset="0"/>
              </a:rPr>
              <a:t>A </a:t>
            </a:r>
            <a:r>
              <a:rPr lang="fr-FR" sz="1100" spc="300" dirty="0">
                <a:latin typeface="Myriad Pro" panose="020B0503030403020204" pitchFamily="34" charset="0"/>
              </a:rPr>
              <a:t>PROPOS</a:t>
            </a:r>
          </a:p>
        </p:txBody>
      </p:sp>
      <p:grpSp>
        <p:nvGrpSpPr>
          <p:cNvPr id="36" name="Groupe 35">
            <a:extLst>
              <a:ext uri="{FF2B5EF4-FFF2-40B4-BE49-F238E27FC236}">
                <a16:creationId xmlns:a16="http://schemas.microsoft.com/office/drawing/2014/main" id="{F30822BB-F44A-41F2-9708-BC3737DED305}"/>
              </a:ext>
            </a:extLst>
          </p:cNvPr>
          <p:cNvGrpSpPr/>
          <p:nvPr/>
        </p:nvGrpSpPr>
        <p:grpSpPr>
          <a:xfrm>
            <a:off x="7478315" y="-4490"/>
            <a:ext cx="4659099" cy="288000"/>
            <a:chOff x="7478315" y="-4490"/>
            <a:chExt cx="4659099" cy="288000"/>
          </a:xfrm>
        </p:grpSpPr>
        <p:sp>
          <p:nvSpPr>
            <p:cNvPr id="37" name="ZoneTexte 36">
              <a:extLst>
                <a:ext uri="{FF2B5EF4-FFF2-40B4-BE49-F238E27FC236}">
                  <a16:creationId xmlns:a16="http://schemas.microsoft.com/office/drawing/2014/main" id="{B19E113C-4F4F-4605-8818-78B09E5B37AC}"/>
                </a:ext>
              </a:extLst>
            </p:cNvPr>
            <p:cNvSpPr txBox="1"/>
            <p:nvPr/>
          </p:nvSpPr>
          <p:spPr>
            <a:xfrm>
              <a:off x="8112641" y="27060"/>
              <a:ext cx="1261672" cy="246221"/>
            </a:xfrm>
            <a:prstGeom prst="rect">
              <a:avLst/>
            </a:prstGeom>
            <a:noFill/>
          </p:spPr>
          <p:txBody>
            <a:bodyPr wrap="square" rtlCol="0">
              <a:spAutoFit/>
            </a:bodyPr>
            <a:lstStyle/>
            <a:p>
              <a:pPr>
                <a:spcAft>
                  <a:spcPts val="800"/>
                </a:spcAft>
              </a:pPr>
              <a:r>
                <a:rPr lang="fr-FR" sz="1000" spc="150" dirty="0">
                  <a:solidFill>
                    <a:schemeClr val="bg1">
                      <a:lumMod val="50000"/>
                    </a:schemeClr>
                  </a:solidFill>
                  <a:latin typeface="Myriad Pro" panose="020B0503030403020204" pitchFamily="34" charset="0"/>
                </a:rPr>
                <a:t>LOCALISATION</a:t>
              </a:r>
            </a:p>
          </p:txBody>
        </p:sp>
        <p:pic>
          <p:nvPicPr>
            <p:cNvPr id="38" name="Image 37">
              <a:extLst>
                <a:ext uri="{FF2B5EF4-FFF2-40B4-BE49-F238E27FC236}">
                  <a16:creationId xmlns:a16="http://schemas.microsoft.com/office/drawing/2014/main" id="{86B4DF13-48F1-4465-B08A-A52ACA5AC940}"/>
                </a:ext>
              </a:extLst>
            </p:cNvPr>
            <p:cNvPicPr>
              <a:picLocks noChangeAspect="1"/>
            </p:cNvPicPr>
            <p:nvPr/>
          </p:nvPicPr>
          <p:blipFill>
            <a:blip r:embed="rId2"/>
            <a:stretch>
              <a:fillRect/>
            </a:stretch>
          </p:blipFill>
          <p:spPr>
            <a:xfrm>
              <a:off x="9511476" y="60170"/>
              <a:ext cx="269948" cy="180000"/>
            </a:xfrm>
            <a:prstGeom prst="rect">
              <a:avLst/>
            </a:prstGeom>
          </p:spPr>
        </p:pic>
        <p:pic>
          <p:nvPicPr>
            <p:cNvPr id="64" name="Image 63">
              <a:extLst>
                <a:ext uri="{FF2B5EF4-FFF2-40B4-BE49-F238E27FC236}">
                  <a16:creationId xmlns:a16="http://schemas.microsoft.com/office/drawing/2014/main" id="{A5EC33D6-1A87-48CC-898D-C35C2E80609C}"/>
                </a:ext>
              </a:extLst>
            </p:cNvPr>
            <p:cNvPicPr>
              <a:picLocks noChangeAspect="1"/>
            </p:cNvPicPr>
            <p:nvPr/>
          </p:nvPicPr>
          <p:blipFill>
            <a:blip r:embed="rId3"/>
            <a:stretch>
              <a:fillRect/>
            </a:stretch>
          </p:blipFill>
          <p:spPr>
            <a:xfrm>
              <a:off x="9918587" y="60170"/>
              <a:ext cx="270106" cy="180000"/>
            </a:xfrm>
            <a:prstGeom prst="rect">
              <a:avLst/>
            </a:prstGeom>
          </p:spPr>
        </p:pic>
        <p:pic>
          <p:nvPicPr>
            <p:cNvPr id="65" name="Image 64">
              <a:extLst>
                <a:ext uri="{FF2B5EF4-FFF2-40B4-BE49-F238E27FC236}">
                  <a16:creationId xmlns:a16="http://schemas.microsoft.com/office/drawing/2014/main" id="{99BF8C17-BA71-4CAA-A938-2CA1FE5F9B51}"/>
                </a:ext>
              </a:extLst>
            </p:cNvPr>
            <p:cNvPicPr>
              <a:picLocks noChangeAspect="1"/>
            </p:cNvPicPr>
            <p:nvPr/>
          </p:nvPicPr>
          <p:blipFill>
            <a:blip r:embed="rId4"/>
            <a:stretch>
              <a:fillRect/>
            </a:stretch>
          </p:blipFill>
          <p:spPr>
            <a:xfrm>
              <a:off x="7795478" y="60170"/>
              <a:ext cx="180000" cy="180000"/>
            </a:xfrm>
            <a:prstGeom prst="rect">
              <a:avLst/>
            </a:prstGeom>
          </p:spPr>
        </p:pic>
        <p:pic>
          <p:nvPicPr>
            <p:cNvPr id="66" name="Image 65">
              <a:extLst>
                <a:ext uri="{FF2B5EF4-FFF2-40B4-BE49-F238E27FC236}">
                  <a16:creationId xmlns:a16="http://schemas.microsoft.com/office/drawing/2014/main" id="{B5E98D8D-4B0D-4449-82A6-73A44BC15243}"/>
                </a:ext>
              </a:extLst>
            </p:cNvPr>
            <p:cNvPicPr>
              <a:picLocks noChangeAspect="1"/>
            </p:cNvPicPr>
            <p:nvPr/>
          </p:nvPicPr>
          <p:blipFill>
            <a:blip r:embed="rId5"/>
            <a:stretch>
              <a:fillRect/>
            </a:stretch>
          </p:blipFill>
          <p:spPr>
            <a:xfrm>
              <a:off x="7478315" y="60170"/>
              <a:ext cx="180000" cy="180000"/>
            </a:xfrm>
            <a:prstGeom prst="rect">
              <a:avLst/>
            </a:prstGeom>
          </p:spPr>
        </p:pic>
        <p:pic>
          <p:nvPicPr>
            <p:cNvPr id="67" name="Image 66">
              <a:extLst>
                <a:ext uri="{FF2B5EF4-FFF2-40B4-BE49-F238E27FC236}">
                  <a16:creationId xmlns:a16="http://schemas.microsoft.com/office/drawing/2014/main" id="{78CD2183-68D6-48BF-91EC-8ED1CF70CF6E}"/>
                </a:ext>
              </a:extLst>
            </p:cNvPr>
            <p:cNvPicPr>
              <a:picLocks noChangeAspect="1"/>
            </p:cNvPicPr>
            <p:nvPr/>
          </p:nvPicPr>
          <p:blipFill rotWithShape="1">
            <a:blip r:embed="rId6"/>
            <a:srcRect l="17795" r="17795"/>
            <a:stretch/>
          </p:blipFill>
          <p:spPr>
            <a:xfrm>
              <a:off x="11885414" y="19085"/>
              <a:ext cx="252000" cy="260961"/>
            </a:xfrm>
            <a:prstGeom prst="rect">
              <a:avLst/>
            </a:prstGeom>
          </p:spPr>
        </p:pic>
        <p:sp>
          <p:nvSpPr>
            <p:cNvPr id="68" name="ZoneTexte 67">
              <a:extLst>
                <a:ext uri="{FF2B5EF4-FFF2-40B4-BE49-F238E27FC236}">
                  <a16:creationId xmlns:a16="http://schemas.microsoft.com/office/drawing/2014/main" id="{EE8802CA-4B46-4F0A-BD44-12BB1756D942}"/>
                </a:ext>
              </a:extLst>
            </p:cNvPr>
            <p:cNvSpPr txBox="1"/>
            <p:nvPr/>
          </p:nvSpPr>
          <p:spPr>
            <a:xfrm>
              <a:off x="10325858" y="-4490"/>
              <a:ext cx="1523133" cy="288000"/>
            </a:xfrm>
            <a:prstGeom prst="rect">
              <a:avLst/>
            </a:prstGeom>
            <a:solidFill>
              <a:schemeClr val="bg2"/>
            </a:solidFill>
          </p:spPr>
          <p:txBody>
            <a:bodyPr wrap="square" rtlCol="0" anchor="ctr">
              <a:spAutoFit/>
            </a:bodyPr>
            <a:lstStyle/>
            <a:p>
              <a:pPr>
                <a:spcAft>
                  <a:spcPts val="800"/>
                </a:spcAft>
              </a:pPr>
              <a:r>
                <a:rPr lang="fr-FR" sz="1000" spc="150" dirty="0">
                  <a:solidFill>
                    <a:schemeClr val="bg1">
                      <a:lumMod val="50000"/>
                    </a:schemeClr>
                  </a:solidFill>
                  <a:latin typeface="Myriad Pro" panose="020B0503030403020204" pitchFamily="34" charset="0"/>
                </a:rPr>
                <a:t>CHERCHER…</a:t>
              </a:r>
            </a:p>
          </p:txBody>
        </p:sp>
      </p:grpSp>
    </p:spTree>
    <p:extLst>
      <p:ext uri="{BB962C8B-B14F-4D97-AF65-F5344CB8AC3E}">
        <p14:creationId xmlns:p14="http://schemas.microsoft.com/office/powerpoint/2010/main" val="4205745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110A1E5C-25F5-455D-8C09-862D5141D898}"/>
              </a:ext>
            </a:extLst>
          </p:cNvPr>
          <p:cNvSpPr/>
          <p:nvPr/>
        </p:nvSpPr>
        <p:spPr>
          <a:xfrm>
            <a:off x="0" y="1978886"/>
            <a:ext cx="12192000" cy="48791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US" sz="1000" dirty="0">
              <a:solidFill>
                <a:schemeClr val="tx1"/>
              </a:solidFill>
              <a:latin typeface="+mj-lt"/>
            </a:endParaRPr>
          </a:p>
        </p:txBody>
      </p:sp>
      <p:sp>
        <p:nvSpPr>
          <p:cNvPr id="11" name="Rectangle 10">
            <a:extLst>
              <a:ext uri="{FF2B5EF4-FFF2-40B4-BE49-F238E27FC236}">
                <a16:creationId xmlns:a16="http://schemas.microsoft.com/office/drawing/2014/main" id="{E047AEDF-EA04-4274-A987-B73A83D03A33}"/>
              </a:ext>
            </a:extLst>
          </p:cNvPr>
          <p:cNvSpPr/>
          <p:nvPr/>
        </p:nvSpPr>
        <p:spPr>
          <a:xfrm>
            <a:off x="0" y="1202036"/>
            <a:ext cx="12192000" cy="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54612A1-CAA3-4DC5-BC73-7F40593875A0}"/>
              </a:ext>
            </a:extLst>
          </p:cNvPr>
          <p:cNvSpPr/>
          <p:nvPr/>
        </p:nvSpPr>
        <p:spPr>
          <a:xfrm>
            <a:off x="5075184" y="1762886"/>
            <a:ext cx="2041632" cy="432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p>
            <a:pPr algn="ctr"/>
            <a:r>
              <a:rPr lang="fr-FR" sz="1400" spc="300" dirty="0">
                <a:latin typeface="Myriad Pro" panose="020B0503030403020204" pitchFamily="34" charset="0"/>
                <a:sym typeface="Wingdings 3" panose="05040102010807070707" pitchFamily="18" charset="2"/>
              </a:rPr>
              <a:t>SECTEURS</a:t>
            </a:r>
            <a:endParaRPr lang="fr-FR" sz="1400" spc="300" dirty="0">
              <a:latin typeface="Myriad Pro" panose="020B0503030403020204" pitchFamily="34" charset="0"/>
            </a:endParaRPr>
          </a:p>
        </p:txBody>
      </p:sp>
      <p:sp>
        <p:nvSpPr>
          <p:cNvPr id="42" name="Rectangle 41">
            <a:extLst>
              <a:ext uri="{FF2B5EF4-FFF2-40B4-BE49-F238E27FC236}">
                <a16:creationId xmlns:a16="http://schemas.microsoft.com/office/drawing/2014/main" id="{4B46BD47-ECF7-48D7-BE18-569E7D8D6EDA}"/>
              </a:ext>
            </a:extLst>
          </p:cNvPr>
          <p:cNvSpPr/>
          <p:nvPr/>
        </p:nvSpPr>
        <p:spPr>
          <a:xfrm>
            <a:off x="1617542" y="2630586"/>
            <a:ext cx="1800000" cy="72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E4C84CC-FBD2-4BBB-AA28-D6553E628559}"/>
              </a:ext>
            </a:extLst>
          </p:cNvPr>
          <p:cNvSpPr/>
          <p:nvPr/>
        </p:nvSpPr>
        <p:spPr>
          <a:xfrm>
            <a:off x="3979593" y="2630586"/>
            <a:ext cx="1800000" cy="72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68915F3-1332-4221-9BF6-5BA3E207DE28}"/>
              </a:ext>
            </a:extLst>
          </p:cNvPr>
          <p:cNvSpPr/>
          <p:nvPr/>
        </p:nvSpPr>
        <p:spPr>
          <a:xfrm>
            <a:off x="8703695" y="2630586"/>
            <a:ext cx="1800000" cy="72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ZoneTexte 51">
            <a:extLst>
              <a:ext uri="{FF2B5EF4-FFF2-40B4-BE49-F238E27FC236}">
                <a16:creationId xmlns:a16="http://schemas.microsoft.com/office/drawing/2014/main" id="{79C7B0E7-A5E2-41AF-AEC1-23C5718FA3C5}"/>
              </a:ext>
            </a:extLst>
          </p:cNvPr>
          <p:cNvSpPr txBox="1"/>
          <p:nvPr/>
        </p:nvSpPr>
        <p:spPr>
          <a:xfrm>
            <a:off x="1531751" y="2793272"/>
            <a:ext cx="1963923" cy="307777"/>
          </a:xfrm>
          <a:prstGeom prst="rect">
            <a:avLst/>
          </a:prstGeom>
          <a:noFill/>
        </p:spPr>
        <p:txBody>
          <a:bodyPr wrap="square" rtlCol="0">
            <a:spAutoFit/>
          </a:bodyPr>
          <a:lstStyle/>
          <a:p>
            <a:r>
              <a:rPr lang="fr-FR" sz="1400" b="1" spc="100" dirty="0">
                <a:solidFill>
                  <a:schemeClr val="bg1"/>
                </a:solidFill>
                <a:latin typeface="Myriad Pro Light" panose="020B0403030403020204" pitchFamily="34" charset="0"/>
              </a:rPr>
              <a:t>RÉSIDENTIEL</a:t>
            </a:r>
          </a:p>
        </p:txBody>
      </p:sp>
      <p:sp>
        <p:nvSpPr>
          <p:cNvPr id="53" name="ZoneTexte 52">
            <a:extLst>
              <a:ext uri="{FF2B5EF4-FFF2-40B4-BE49-F238E27FC236}">
                <a16:creationId xmlns:a16="http://schemas.microsoft.com/office/drawing/2014/main" id="{750A8931-4753-4426-B29B-89EDF327F9BA}"/>
              </a:ext>
            </a:extLst>
          </p:cNvPr>
          <p:cNvSpPr txBox="1"/>
          <p:nvPr/>
        </p:nvSpPr>
        <p:spPr>
          <a:xfrm>
            <a:off x="3887891" y="2793272"/>
            <a:ext cx="1437298" cy="307777"/>
          </a:xfrm>
          <a:prstGeom prst="rect">
            <a:avLst/>
          </a:prstGeom>
          <a:noFill/>
        </p:spPr>
        <p:txBody>
          <a:bodyPr wrap="square" rtlCol="0">
            <a:spAutoFit/>
          </a:bodyPr>
          <a:lstStyle>
            <a:defPPr>
              <a:defRPr lang="fr-FR"/>
            </a:defPPr>
            <a:lvl1pPr>
              <a:defRPr sz="1400" b="1" spc="100">
                <a:solidFill>
                  <a:schemeClr val="bg1"/>
                </a:solidFill>
                <a:latin typeface="Myriad Pro Light" panose="020B0403030403020204" pitchFamily="34" charset="0"/>
              </a:defRPr>
            </a:lvl1pPr>
          </a:lstStyle>
          <a:p>
            <a:r>
              <a:rPr lang="fr-FR" dirty="0"/>
              <a:t>COMMERCIAL</a:t>
            </a:r>
          </a:p>
        </p:txBody>
      </p:sp>
      <p:sp>
        <p:nvSpPr>
          <p:cNvPr id="55" name="ZoneTexte 54">
            <a:extLst>
              <a:ext uri="{FF2B5EF4-FFF2-40B4-BE49-F238E27FC236}">
                <a16:creationId xmlns:a16="http://schemas.microsoft.com/office/drawing/2014/main" id="{D60C5AC9-1151-4C33-B3F7-EBF41D6C92F0}"/>
              </a:ext>
            </a:extLst>
          </p:cNvPr>
          <p:cNvSpPr txBox="1"/>
          <p:nvPr/>
        </p:nvSpPr>
        <p:spPr>
          <a:xfrm>
            <a:off x="8628744" y="2793272"/>
            <a:ext cx="1437298" cy="307777"/>
          </a:xfrm>
          <a:prstGeom prst="rect">
            <a:avLst/>
          </a:prstGeom>
          <a:noFill/>
        </p:spPr>
        <p:txBody>
          <a:bodyPr wrap="square" rtlCol="0">
            <a:spAutoFit/>
          </a:bodyPr>
          <a:lstStyle>
            <a:defPPr>
              <a:defRPr lang="fr-FR"/>
            </a:defPPr>
            <a:lvl1pPr>
              <a:defRPr sz="1400" b="1" spc="100">
                <a:solidFill>
                  <a:schemeClr val="bg1"/>
                </a:solidFill>
                <a:latin typeface="Myriad Pro Light" panose="020B0403030403020204" pitchFamily="34" charset="0"/>
              </a:defRPr>
            </a:lvl1pPr>
          </a:lstStyle>
          <a:p>
            <a:r>
              <a:rPr lang="fr-FR" dirty="0"/>
              <a:t>INDUSTRIEL</a:t>
            </a:r>
          </a:p>
        </p:txBody>
      </p:sp>
      <p:sp>
        <p:nvSpPr>
          <p:cNvPr id="56" name="Rectangle 55">
            <a:extLst>
              <a:ext uri="{FF2B5EF4-FFF2-40B4-BE49-F238E27FC236}">
                <a16:creationId xmlns:a16="http://schemas.microsoft.com/office/drawing/2014/main" id="{6BDA345F-3B5D-4908-8320-28DBB0A99095}"/>
              </a:ext>
            </a:extLst>
          </p:cNvPr>
          <p:cNvSpPr/>
          <p:nvPr/>
        </p:nvSpPr>
        <p:spPr>
          <a:xfrm>
            <a:off x="1617542" y="4868961"/>
            <a:ext cx="1800000" cy="72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D51A35D-B401-43FE-83F3-31611C6A3127}"/>
              </a:ext>
            </a:extLst>
          </p:cNvPr>
          <p:cNvSpPr/>
          <p:nvPr/>
        </p:nvSpPr>
        <p:spPr>
          <a:xfrm>
            <a:off x="3979593" y="4868961"/>
            <a:ext cx="1800000" cy="72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A5BCA6FE-08AC-451E-9583-148595702328}"/>
              </a:ext>
            </a:extLst>
          </p:cNvPr>
          <p:cNvSpPr/>
          <p:nvPr/>
        </p:nvSpPr>
        <p:spPr>
          <a:xfrm>
            <a:off x="6341644" y="4868961"/>
            <a:ext cx="1800000" cy="72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33DF321B-2E42-43C3-A175-41DA61DFCD48}"/>
              </a:ext>
            </a:extLst>
          </p:cNvPr>
          <p:cNvSpPr/>
          <p:nvPr/>
        </p:nvSpPr>
        <p:spPr>
          <a:xfrm>
            <a:off x="8703695" y="4868961"/>
            <a:ext cx="1800000" cy="72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ZoneTexte 59">
            <a:extLst>
              <a:ext uri="{FF2B5EF4-FFF2-40B4-BE49-F238E27FC236}">
                <a16:creationId xmlns:a16="http://schemas.microsoft.com/office/drawing/2014/main" id="{C8B2E589-73E5-4ED6-A93A-C68D1E1B5E84}"/>
              </a:ext>
            </a:extLst>
          </p:cNvPr>
          <p:cNvSpPr txBox="1"/>
          <p:nvPr/>
        </p:nvSpPr>
        <p:spPr>
          <a:xfrm>
            <a:off x="1531751" y="5031647"/>
            <a:ext cx="1963923" cy="307777"/>
          </a:xfrm>
          <a:prstGeom prst="rect">
            <a:avLst/>
          </a:prstGeom>
          <a:noFill/>
        </p:spPr>
        <p:txBody>
          <a:bodyPr wrap="square" rtlCol="0">
            <a:spAutoFit/>
          </a:bodyPr>
          <a:lstStyle/>
          <a:p>
            <a:r>
              <a:rPr lang="fr-FR" sz="1400" b="1" spc="100" dirty="0">
                <a:solidFill>
                  <a:schemeClr val="bg1"/>
                </a:solidFill>
                <a:latin typeface="Myriad Pro Light" panose="020B0403030403020204" pitchFamily="34" charset="0"/>
              </a:rPr>
              <a:t>HYDRAULIQUE</a:t>
            </a:r>
          </a:p>
        </p:txBody>
      </p:sp>
      <p:sp>
        <p:nvSpPr>
          <p:cNvPr id="61" name="ZoneTexte 60">
            <a:extLst>
              <a:ext uri="{FF2B5EF4-FFF2-40B4-BE49-F238E27FC236}">
                <a16:creationId xmlns:a16="http://schemas.microsoft.com/office/drawing/2014/main" id="{EBC652A4-C6B4-4631-BC78-2F9C089B70C4}"/>
              </a:ext>
            </a:extLst>
          </p:cNvPr>
          <p:cNvSpPr txBox="1"/>
          <p:nvPr/>
        </p:nvSpPr>
        <p:spPr>
          <a:xfrm>
            <a:off x="3887890" y="5031647"/>
            <a:ext cx="1901227" cy="307777"/>
          </a:xfrm>
          <a:prstGeom prst="rect">
            <a:avLst/>
          </a:prstGeom>
          <a:noFill/>
        </p:spPr>
        <p:txBody>
          <a:bodyPr wrap="square" rtlCol="0">
            <a:spAutoFit/>
          </a:bodyPr>
          <a:lstStyle>
            <a:defPPr>
              <a:defRPr lang="fr-FR"/>
            </a:defPPr>
            <a:lvl1pPr>
              <a:defRPr sz="1400" b="1" spc="100">
                <a:solidFill>
                  <a:schemeClr val="bg1"/>
                </a:solidFill>
                <a:latin typeface="Myriad Pro Light" panose="020B0403030403020204" pitchFamily="34" charset="0"/>
              </a:defRPr>
            </a:lvl1pPr>
          </a:lstStyle>
          <a:p>
            <a:r>
              <a:rPr lang="fr-FR" dirty="0"/>
              <a:t>ENVIRONNEMENT</a:t>
            </a:r>
          </a:p>
        </p:txBody>
      </p:sp>
      <p:sp>
        <p:nvSpPr>
          <p:cNvPr id="62" name="ZoneTexte 61">
            <a:extLst>
              <a:ext uri="{FF2B5EF4-FFF2-40B4-BE49-F238E27FC236}">
                <a16:creationId xmlns:a16="http://schemas.microsoft.com/office/drawing/2014/main" id="{9EF66FC8-C44D-48BD-83FD-831CF85E21DA}"/>
              </a:ext>
            </a:extLst>
          </p:cNvPr>
          <p:cNvSpPr txBox="1"/>
          <p:nvPr/>
        </p:nvSpPr>
        <p:spPr>
          <a:xfrm>
            <a:off x="6244029" y="5031647"/>
            <a:ext cx="1839477" cy="307777"/>
          </a:xfrm>
          <a:prstGeom prst="rect">
            <a:avLst/>
          </a:prstGeom>
          <a:noFill/>
        </p:spPr>
        <p:txBody>
          <a:bodyPr wrap="square" rtlCol="0">
            <a:spAutoFit/>
          </a:bodyPr>
          <a:lstStyle>
            <a:defPPr>
              <a:defRPr lang="fr-FR"/>
            </a:defPPr>
            <a:lvl1pPr>
              <a:defRPr sz="1400" b="1" spc="100">
                <a:solidFill>
                  <a:schemeClr val="bg1"/>
                </a:solidFill>
                <a:latin typeface="Myriad Pro Light" panose="020B0403030403020204" pitchFamily="34" charset="0"/>
              </a:defRPr>
            </a:lvl1pPr>
          </a:lstStyle>
          <a:p>
            <a:r>
              <a:rPr lang="fr-FR" dirty="0"/>
              <a:t>INFRASTRUCTURE</a:t>
            </a:r>
          </a:p>
        </p:txBody>
      </p:sp>
      <p:sp>
        <p:nvSpPr>
          <p:cNvPr id="63" name="ZoneTexte 62">
            <a:extLst>
              <a:ext uri="{FF2B5EF4-FFF2-40B4-BE49-F238E27FC236}">
                <a16:creationId xmlns:a16="http://schemas.microsoft.com/office/drawing/2014/main" id="{A601A105-0B28-48F5-9910-8FBEA8490BAC}"/>
              </a:ext>
            </a:extLst>
          </p:cNvPr>
          <p:cNvSpPr txBox="1"/>
          <p:nvPr/>
        </p:nvSpPr>
        <p:spPr>
          <a:xfrm>
            <a:off x="8609694" y="5031647"/>
            <a:ext cx="1437298" cy="307777"/>
          </a:xfrm>
          <a:prstGeom prst="rect">
            <a:avLst/>
          </a:prstGeom>
          <a:noFill/>
        </p:spPr>
        <p:txBody>
          <a:bodyPr wrap="square" rtlCol="0">
            <a:spAutoFit/>
          </a:bodyPr>
          <a:lstStyle>
            <a:defPPr>
              <a:defRPr lang="fr-FR"/>
            </a:defPPr>
            <a:lvl1pPr>
              <a:defRPr sz="1400" b="1" spc="100">
                <a:solidFill>
                  <a:schemeClr val="bg1"/>
                </a:solidFill>
                <a:latin typeface="Myriad Pro Light" panose="020B0403030403020204" pitchFamily="34" charset="0"/>
              </a:defRPr>
            </a:lvl1pPr>
          </a:lstStyle>
          <a:p>
            <a:r>
              <a:rPr lang="fr-FR" dirty="0"/>
              <a:t>ÉNERGIE</a:t>
            </a:r>
          </a:p>
        </p:txBody>
      </p:sp>
      <p:sp>
        <p:nvSpPr>
          <p:cNvPr id="41" name="Rectangle 40">
            <a:extLst>
              <a:ext uri="{FF2B5EF4-FFF2-40B4-BE49-F238E27FC236}">
                <a16:creationId xmlns:a16="http://schemas.microsoft.com/office/drawing/2014/main" id="{D76CBBA3-7B71-43D9-9D76-25D761AD78AB}"/>
              </a:ext>
            </a:extLst>
          </p:cNvPr>
          <p:cNvSpPr/>
          <p:nvPr/>
        </p:nvSpPr>
        <p:spPr>
          <a:xfrm>
            <a:off x="6341644" y="2700496"/>
            <a:ext cx="1800000" cy="1856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tlCol="0" anchor="t" anchorCtr="0"/>
          <a:lstStyle/>
          <a:p>
            <a:r>
              <a:rPr lang="fr-FR" sz="1200" b="1" spc="150" dirty="0">
                <a:solidFill>
                  <a:srgbClr val="2E2861"/>
                </a:solidFill>
                <a:latin typeface="Myriad Pro" panose="020B0503030403020204" pitchFamily="34" charset="0"/>
              </a:rPr>
              <a:t>TERTIAIRE</a:t>
            </a:r>
          </a:p>
          <a:p>
            <a:r>
              <a:rPr lang="fr-FR" sz="1200" dirty="0">
                <a:solidFill>
                  <a:schemeClr val="tx1"/>
                </a:solidFill>
                <a:latin typeface="Segoe UI Light" panose="020B0502040204020203" pitchFamily="34" charset="0"/>
                <a:cs typeface="Segoe UI Light" panose="020B0502040204020203" pitchFamily="34" charset="0"/>
              </a:rPr>
              <a:t>Nous connaissons l’environnement éducatif complexe, les réglementations et les lignes directrices</a:t>
            </a:r>
            <a:r>
              <a:rPr lang="fr-FR" sz="1000" dirty="0">
                <a:solidFill>
                  <a:schemeClr val="tx1"/>
                </a:solidFill>
                <a:latin typeface="+mj-lt"/>
              </a:rPr>
              <a:t>.</a:t>
            </a:r>
          </a:p>
          <a:p>
            <a:endParaRPr lang="fr-FR" sz="1000" dirty="0">
              <a:solidFill>
                <a:schemeClr val="tx1"/>
              </a:solidFill>
              <a:latin typeface="+mj-lt"/>
            </a:endParaRPr>
          </a:p>
          <a:p>
            <a:r>
              <a:rPr lang="fr-FR" sz="1000" spc="100" dirty="0">
                <a:solidFill>
                  <a:srgbClr val="32ADE3"/>
                </a:solidFill>
                <a:latin typeface="Myriad Pro Light" panose="020B0403030403020204" pitchFamily="34" charset="0"/>
              </a:rPr>
              <a:t>SAVOIR PLUS</a:t>
            </a:r>
          </a:p>
          <a:p>
            <a:endParaRPr lang="en-US" sz="1000" dirty="0">
              <a:solidFill>
                <a:schemeClr val="tx1"/>
              </a:solidFill>
              <a:latin typeface="+mj-lt"/>
            </a:endParaRPr>
          </a:p>
          <a:p>
            <a:endParaRPr lang="en-US" sz="1000" dirty="0">
              <a:solidFill>
                <a:schemeClr val="tx1"/>
              </a:solidFill>
              <a:latin typeface="+mj-lt"/>
            </a:endParaRPr>
          </a:p>
        </p:txBody>
      </p:sp>
      <p:sp>
        <p:nvSpPr>
          <p:cNvPr id="50" name="Rectangle 49">
            <a:extLst>
              <a:ext uri="{FF2B5EF4-FFF2-40B4-BE49-F238E27FC236}">
                <a16:creationId xmlns:a16="http://schemas.microsoft.com/office/drawing/2014/main" id="{6FD5BFD6-38B2-4E57-9902-F145F5E5F41B}"/>
              </a:ext>
            </a:extLst>
          </p:cNvPr>
          <p:cNvSpPr/>
          <p:nvPr/>
        </p:nvSpPr>
        <p:spPr>
          <a:xfrm>
            <a:off x="6341644" y="2630586"/>
            <a:ext cx="1800000" cy="72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ZoneTexte 38">
            <a:extLst>
              <a:ext uri="{FF2B5EF4-FFF2-40B4-BE49-F238E27FC236}">
                <a16:creationId xmlns:a16="http://schemas.microsoft.com/office/drawing/2014/main" id="{09C3B05E-315F-41EA-B457-09F3D52E896A}"/>
              </a:ext>
            </a:extLst>
          </p:cNvPr>
          <p:cNvSpPr txBox="1"/>
          <p:nvPr/>
        </p:nvSpPr>
        <p:spPr>
          <a:xfrm>
            <a:off x="7102537" y="837488"/>
            <a:ext cx="1087157" cy="261610"/>
          </a:xfrm>
          <a:prstGeom prst="rect">
            <a:avLst/>
          </a:prstGeom>
          <a:noFill/>
        </p:spPr>
        <p:txBody>
          <a:bodyPr wrap="none" rtlCol="0">
            <a:spAutoFit/>
          </a:bodyPr>
          <a:lstStyle/>
          <a:p>
            <a:pPr algn="ctr"/>
            <a:r>
              <a:rPr lang="fr-FR" sz="1100" spc="300" dirty="0">
                <a:latin typeface="Myriad Pro" panose="020B0503030403020204" pitchFamily="34" charset="0"/>
              </a:rPr>
              <a:t>SECTEURS</a:t>
            </a:r>
          </a:p>
        </p:txBody>
      </p:sp>
      <p:sp>
        <p:nvSpPr>
          <p:cNvPr id="40" name="ZoneTexte 39">
            <a:extLst>
              <a:ext uri="{FF2B5EF4-FFF2-40B4-BE49-F238E27FC236}">
                <a16:creationId xmlns:a16="http://schemas.microsoft.com/office/drawing/2014/main" id="{187F6944-5521-403D-8699-67125DE5AEB2}"/>
              </a:ext>
            </a:extLst>
          </p:cNvPr>
          <p:cNvSpPr txBox="1"/>
          <p:nvPr/>
        </p:nvSpPr>
        <p:spPr>
          <a:xfrm>
            <a:off x="8483482" y="837488"/>
            <a:ext cx="963725" cy="261610"/>
          </a:xfrm>
          <a:prstGeom prst="rect">
            <a:avLst/>
          </a:prstGeom>
          <a:noFill/>
        </p:spPr>
        <p:txBody>
          <a:bodyPr wrap="none" rtlCol="0">
            <a:spAutoFit/>
          </a:bodyPr>
          <a:lstStyle/>
          <a:p>
            <a:pPr algn="ctr"/>
            <a:r>
              <a:rPr lang="fr-FR" sz="1100" spc="300" dirty="0">
                <a:latin typeface="Myriad Pro" panose="020B0503030403020204" pitchFamily="34" charset="0"/>
              </a:rPr>
              <a:t>PROJETS</a:t>
            </a:r>
          </a:p>
        </p:txBody>
      </p:sp>
      <p:sp>
        <p:nvSpPr>
          <p:cNvPr id="43" name="ZoneTexte 42">
            <a:extLst>
              <a:ext uri="{FF2B5EF4-FFF2-40B4-BE49-F238E27FC236}">
                <a16:creationId xmlns:a16="http://schemas.microsoft.com/office/drawing/2014/main" id="{AE37460C-FDC3-455B-99E0-A65162E80334}"/>
              </a:ext>
            </a:extLst>
          </p:cNvPr>
          <p:cNvSpPr txBox="1"/>
          <p:nvPr/>
        </p:nvSpPr>
        <p:spPr>
          <a:xfrm>
            <a:off x="9765658" y="837488"/>
            <a:ext cx="1058302" cy="261610"/>
          </a:xfrm>
          <a:prstGeom prst="rect">
            <a:avLst/>
          </a:prstGeom>
          <a:noFill/>
        </p:spPr>
        <p:txBody>
          <a:bodyPr wrap="none" rtlCol="0">
            <a:spAutoFit/>
          </a:bodyPr>
          <a:lstStyle/>
          <a:p>
            <a:pPr algn="ctr"/>
            <a:r>
              <a:rPr lang="fr-FR" sz="1100" spc="300" dirty="0">
                <a:latin typeface="Myriad Pro" panose="020B0503030403020204" pitchFamily="34" charset="0"/>
              </a:rPr>
              <a:t>CARRIÈRE</a:t>
            </a:r>
          </a:p>
        </p:txBody>
      </p:sp>
      <p:sp>
        <p:nvSpPr>
          <p:cNvPr id="44" name="ZoneTexte 43">
            <a:extLst>
              <a:ext uri="{FF2B5EF4-FFF2-40B4-BE49-F238E27FC236}">
                <a16:creationId xmlns:a16="http://schemas.microsoft.com/office/drawing/2014/main" id="{E41B836A-2C20-4147-B8AB-9E9C7B4514C9}"/>
              </a:ext>
            </a:extLst>
          </p:cNvPr>
          <p:cNvSpPr txBox="1"/>
          <p:nvPr/>
        </p:nvSpPr>
        <p:spPr>
          <a:xfrm>
            <a:off x="11038899" y="827963"/>
            <a:ext cx="1035861" cy="261610"/>
          </a:xfrm>
          <a:prstGeom prst="rect">
            <a:avLst/>
          </a:prstGeom>
          <a:noFill/>
        </p:spPr>
        <p:txBody>
          <a:bodyPr wrap="none" rtlCol="0">
            <a:spAutoFit/>
          </a:bodyPr>
          <a:lstStyle/>
          <a:p>
            <a:r>
              <a:rPr lang="fr-FR" sz="1100" spc="300" dirty="0">
                <a:solidFill>
                  <a:srgbClr val="2DAAE1"/>
                </a:solidFill>
                <a:latin typeface="Myriad Pro" panose="020B0503030403020204" pitchFamily="34" charset="0"/>
              </a:rPr>
              <a:t>CONTACT</a:t>
            </a:r>
          </a:p>
        </p:txBody>
      </p:sp>
      <p:sp>
        <p:nvSpPr>
          <p:cNvPr id="45" name="ZoneTexte 44">
            <a:extLst>
              <a:ext uri="{FF2B5EF4-FFF2-40B4-BE49-F238E27FC236}">
                <a16:creationId xmlns:a16="http://schemas.microsoft.com/office/drawing/2014/main" id="{FBE89427-CE1E-4D7C-A019-99B44471F96A}"/>
              </a:ext>
            </a:extLst>
          </p:cNvPr>
          <p:cNvSpPr txBox="1"/>
          <p:nvPr/>
        </p:nvSpPr>
        <p:spPr>
          <a:xfrm>
            <a:off x="-63659" y="405050"/>
            <a:ext cx="3652501"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latin typeface="53 Dollars And 92 Cents" panose="02000500000000000000" pitchFamily="2" charset="0"/>
              </a:rPr>
              <a:t>E     M</a:t>
            </a:r>
          </a:p>
        </p:txBody>
      </p:sp>
      <p:sp>
        <p:nvSpPr>
          <p:cNvPr id="46" name="ZoneTexte 45">
            <a:extLst>
              <a:ext uri="{FF2B5EF4-FFF2-40B4-BE49-F238E27FC236}">
                <a16:creationId xmlns:a16="http://schemas.microsoft.com/office/drawing/2014/main" id="{4881441C-495B-4704-B0FC-BA65325CD10C}"/>
              </a:ext>
            </a:extLst>
          </p:cNvPr>
          <p:cNvSpPr txBox="1"/>
          <p:nvPr/>
        </p:nvSpPr>
        <p:spPr>
          <a:xfrm>
            <a:off x="792825" y="405050"/>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2E2861"/>
                    </a:gs>
                    <a:gs pos="100000">
                      <a:srgbClr val="35A0D6"/>
                    </a:gs>
                  </a:gsLst>
                  <a:lin ang="16200000" scaled="1"/>
                  <a:tileRect/>
                </a:gradFill>
                <a:latin typeface="53 Dollars And 92 Cents" panose="02000500000000000000" pitchFamily="2" charset="0"/>
              </a:rPr>
              <a:t>P</a:t>
            </a:r>
          </a:p>
        </p:txBody>
      </p:sp>
      <p:sp>
        <p:nvSpPr>
          <p:cNvPr id="47" name="ZoneTexte 46">
            <a:extLst>
              <a:ext uri="{FF2B5EF4-FFF2-40B4-BE49-F238E27FC236}">
                <a16:creationId xmlns:a16="http://schemas.microsoft.com/office/drawing/2014/main" id="{E0D9A18B-14C6-459B-949C-E5DB1AC0B0FC}"/>
              </a:ext>
            </a:extLst>
          </p:cNvPr>
          <p:cNvSpPr txBox="1"/>
          <p:nvPr/>
        </p:nvSpPr>
        <p:spPr>
          <a:xfrm>
            <a:off x="1440038" y="405050"/>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32ADE3"/>
                    </a:gs>
                    <a:gs pos="100000">
                      <a:srgbClr val="2E2861"/>
                    </a:gs>
                  </a:gsLst>
                  <a:lin ang="16200000" scaled="1"/>
                  <a:tileRect/>
                </a:gradFill>
                <a:latin typeface="53 Dollars And 92 Cents" panose="02000500000000000000" pitchFamily="2" charset="0"/>
              </a:rPr>
              <a:t>C</a:t>
            </a:r>
          </a:p>
        </p:txBody>
      </p:sp>
      <p:sp>
        <p:nvSpPr>
          <p:cNvPr id="48" name="ZoneTexte 47">
            <a:extLst>
              <a:ext uri="{FF2B5EF4-FFF2-40B4-BE49-F238E27FC236}">
                <a16:creationId xmlns:a16="http://schemas.microsoft.com/office/drawing/2014/main" id="{491333C8-B488-410E-9415-BCDD2191307B}"/>
              </a:ext>
            </a:extLst>
          </p:cNvPr>
          <p:cNvSpPr txBox="1"/>
          <p:nvPr/>
        </p:nvSpPr>
        <p:spPr>
          <a:xfrm>
            <a:off x="5787684" y="837488"/>
            <a:ext cx="1037465" cy="261610"/>
          </a:xfrm>
          <a:prstGeom prst="rect">
            <a:avLst/>
          </a:prstGeom>
          <a:noFill/>
        </p:spPr>
        <p:txBody>
          <a:bodyPr wrap="none" rtlCol="0">
            <a:spAutoFit/>
          </a:bodyPr>
          <a:lstStyle/>
          <a:p>
            <a:pPr algn="ctr"/>
            <a:r>
              <a:rPr lang="fr-FR" sz="1100" spc="300" dirty="0">
                <a:latin typeface="Myriad Pro" panose="020B0503030403020204" pitchFamily="34" charset="0"/>
              </a:rPr>
              <a:t>SERVICES</a:t>
            </a:r>
          </a:p>
        </p:txBody>
      </p:sp>
      <p:sp>
        <p:nvSpPr>
          <p:cNvPr id="54" name="ZoneTexte 53">
            <a:extLst>
              <a:ext uri="{FF2B5EF4-FFF2-40B4-BE49-F238E27FC236}">
                <a16:creationId xmlns:a16="http://schemas.microsoft.com/office/drawing/2014/main" id="{EAF233CF-7602-4A58-BE20-BB61593872B8}"/>
              </a:ext>
            </a:extLst>
          </p:cNvPr>
          <p:cNvSpPr txBox="1"/>
          <p:nvPr/>
        </p:nvSpPr>
        <p:spPr>
          <a:xfrm>
            <a:off x="4411528" y="837488"/>
            <a:ext cx="1099981" cy="261610"/>
          </a:xfrm>
          <a:prstGeom prst="rect">
            <a:avLst/>
          </a:prstGeom>
          <a:noFill/>
        </p:spPr>
        <p:txBody>
          <a:bodyPr wrap="none" rtlCol="0">
            <a:spAutoFit/>
          </a:bodyPr>
          <a:lstStyle/>
          <a:p>
            <a:pPr algn="ctr"/>
            <a:r>
              <a:rPr lang="en-US" sz="1100" spc="300" dirty="0">
                <a:latin typeface="Myriad Pro" panose="020B0503030403020204" pitchFamily="34" charset="0"/>
              </a:rPr>
              <a:t>A </a:t>
            </a:r>
            <a:r>
              <a:rPr lang="fr-FR" sz="1100" spc="300" dirty="0">
                <a:latin typeface="Myriad Pro" panose="020B0503030403020204" pitchFamily="34" charset="0"/>
              </a:rPr>
              <a:t>PROPOS</a:t>
            </a:r>
          </a:p>
        </p:txBody>
      </p:sp>
      <p:grpSp>
        <p:nvGrpSpPr>
          <p:cNvPr id="37" name="Groupe 36">
            <a:extLst>
              <a:ext uri="{FF2B5EF4-FFF2-40B4-BE49-F238E27FC236}">
                <a16:creationId xmlns:a16="http://schemas.microsoft.com/office/drawing/2014/main" id="{CD85C85E-6D0A-4B37-B47B-B096BB6FF633}"/>
              </a:ext>
            </a:extLst>
          </p:cNvPr>
          <p:cNvGrpSpPr/>
          <p:nvPr/>
        </p:nvGrpSpPr>
        <p:grpSpPr>
          <a:xfrm>
            <a:off x="7478315" y="-4490"/>
            <a:ext cx="4659099" cy="288000"/>
            <a:chOff x="7478315" y="-4490"/>
            <a:chExt cx="4659099" cy="288000"/>
          </a:xfrm>
        </p:grpSpPr>
        <p:sp>
          <p:nvSpPr>
            <p:cNvPr id="38" name="ZoneTexte 37">
              <a:extLst>
                <a:ext uri="{FF2B5EF4-FFF2-40B4-BE49-F238E27FC236}">
                  <a16:creationId xmlns:a16="http://schemas.microsoft.com/office/drawing/2014/main" id="{87CF07E6-5ECB-43B3-9330-19A15C2B730A}"/>
                </a:ext>
              </a:extLst>
            </p:cNvPr>
            <p:cNvSpPr txBox="1"/>
            <p:nvPr/>
          </p:nvSpPr>
          <p:spPr>
            <a:xfrm>
              <a:off x="8112641" y="27060"/>
              <a:ext cx="1261672" cy="246221"/>
            </a:xfrm>
            <a:prstGeom prst="rect">
              <a:avLst/>
            </a:prstGeom>
            <a:noFill/>
          </p:spPr>
          <p:txBody>
            <a:bodyPr wrap="square" rtlCol="0">
              <a:spAutoFit/>
            </a:bodyPr>
            <a:lstStyle/>
            <a:p>
              <a:pPr>
                <a:spcAft>
                  <a:spcPts val="800"/>
                </a:spcAft>
              </a:pPr>
              <a:r>
                <a:rPr lang="fr-FR" sz="1000" spc="150" dirty="0">
                  <a:solidFill>
                    <a:schemeClr val="bg1">
                      <a:lumMod val="50000"/>
                    </a:schemeClr>
                  </a:solidFill>
                  <a:latin typeface="Myriad Pro" panose="020B0503030403020204" pitchFamily="34" charset="0"/>
                </a:rPr>
                <a:t>LOCALISATION</a:t>
              </a:r>
            </a:p>
          </p:txBody>
        </p:sp>
        <p:pic>
          <p:nvPicPr>
            <p:cNvPr id="64" name="Image 63">
              <a:extLst>
                <a:ext uri="{FF2B5EF4-FFF2-40B4-BE49-F238E27FC236}">
                  <a16:creationId xmlns:a16="http://schemas.microsoft.com/office/drawing/2014/main" id="{CA665A74-7E47-4BE7-97E3-8DF0CFA32168}"/>
                </a:ext>
              </a:extLst>
            </p:cNvPr>
            <p:cNvPicPr>
              <a:picLocks noChangeAspect="1"/>
            </p:cNvPicPr>
            <p:nvPr/>
          </p:nvPicPr>
          <p:blipFill>
            <a:blip r:embed="rId2"/>
            <a:stretch>
              <a:fillRect/>
            </a:stretch>
          </p:blipFill>
          <p:spPr>
            <a:xfrm>
              <a:off x="9511476" y="60170"/>
              <a:ext cx="269948" cy="180000"/>
            </a:xfrm>
            <a:prstGeom prst="rect">
              <a:avLst/>
            </a:prstGeom>
          </p:spPr>
        </p:pic>
        <p:pic>
          <p:nvPicPr>
            <p:cNvPr id="65" name="Image 64">
              <a:extLst>
                <a:ext uri="{FF2B5EF4-FFF2-40B4-BE49-F238E27FC236}">
                  <a16:creationId xmlns:a16="http://schemas.microsoft.com/office/drawing/2014/main" id="{4546EFDD-826E-48A2-8A65-9E12791FF13D}"/>
                </a:ext>
              </a:extLst>
            </p:cNvPr>
            <p:cNvPicPr>
              <a:picLocks noChangeAspect="1"/>
            </p:cNvPicPr>
            <p:nvPr/>
          </p:nvPicPr>
          <p:blipFill>
            <a:blip r:embed="rId3"/>
            <a:stretch>
              <a:fillRect/>
            </a:stretch>
          </p:blipFill>
          <p:spPr>
            <a:xfrm>
              <a:off x="9918587" y="60170"/>
              <a:ext cx="270106" cy="180000"/>
            </a:xfrm>
            <a:prstGeom prst="rect">
              <a:avLst/>
            </a:prstGeom>
          </p:spPr>
        </p:pic>
        <p:pic>
          <p:nvPicPr>
            <p:cNvPr id="66" name="Image 65">
              <a:extLst>
                <a:ext uri="{FF2B5EF4-FFF2-40B4-BE49-F238E27FC236}">
                  <a16:creationId xmlns:a16="http://schemas.microsoft.com/office/drawing/2014/main" id="{123F9FF0-90FE-4C4D-B6E8-3A86C127F8C7}"/>
                </a:ext>
              </a:extLst>
            </p:cNvPr>
            <p:cNvPicPr>
              <a:picLocks noChangeAspect="1"/>
            </p:cNvPicPr>
            <p:nvPr/>
          </p:nvPicPr>
          <p:blipFill>
            <a:blip r:embed="rId4"/>
            <a:stretch>
              <a:fillRect/>
            </a:stretch>
          </p:blipFill>
          <p:spPr>
            <a:xfrm>
              <a:off x="7795478" y="60170"/>
              <a:ext cx="180000" cy="180000"/>
            </a:xfrm>
            <a:prstGeom prst="rect">
              <a:avLst/>
            </a:prstGeom>
          </p:spPr>
        </p:pic>
        <p:pic>
          <p:nvPicPr>
            <p:cNvPr id="67" name="Image 66">
              <a:extLst>
                <a:ext uri="{FF2B5EF4-FFF2-40B4-BE49-F238E27FC236}">
                  <a16:creationId xmlns:a16="http://schemas.microsoft.com/office/drawing/2014/main" id="{EF2E7724-6116-4278-87D9-513A25C1E4EA}"/>
                </a:ext>
              </a:extLst>
            </p:cNvPr>
            <p:cNvPicPr>
              <a:picLocks noChangeAspect="1"/>
            </p:cNvPicPr>
            <p:nvPr/>
          </p:nvPicPr>
          <p:blipFill>
            <a:blip r:embed="rId5"/>
            <a:stretch>
              <a:fillRect/>
            </a:stretch>
          </p:blipFill>
          <p:spPr>
            <a:xfrm>
              <a:off x="7478315" y="60170"/>
              <a:ext cx="180000" cy="180000"/>
            </a:xfrm>
            <a:prstGeom prst="rect">
              <a:avLst/>
            </a:prstGeom>
          </p:spPr>
        </p:pic>
        <p:pic>
          <p:nvPicPr>
            <p:cNvPr id="68" name="Image 67">
              <a:extLst>
                <a:ext uri="{FF2B5EF4-FFF2-40B4-BE49-F238E27FC236}">
                  <a16:creationId xmlns:a16="http://schemas.microsoft.com/office/drawing/2014/main" id="{857BAB88-4D3F-4ED3-B04D-D46E4D29F1A3}"/>
                </a:ext>
              </a:extLst>
            </p:cNvPr>
            <p:cNvPicPr>
              <a:picLocks noChangeAspect="1"/>
            </p:cNvPicPr>
            <p:nvPr/>
          </p:nvPicPr>
          <p:blipFill rotWithShape="1">
            <a:blip r:embed="rId6"/>
            <a:srcRect l="17795" r="17795"/>
            <a:stretch/>
          </p:blipFill>
          <p:spPr>
            <a:xfrm>
              <a:off x="11885414" y="19085"/>
              <a:ext cx="252000" cy="260961"/>
            </a:xfrm>
            <a:prstGeom prst="rect">
              <a:avLst/>
            </a:prstGeom>
          </p:spPr>
        </p:pic>
        <p:sp>
          <p:nvSpPr>
            <p:cNvPr id="69" name="ZoneTexte 68">
              <a:extLst>
                <a:ext uri="{FF2B5EF4-FFF2-40B4-BE49-F238E27FC236}">
                  <a16:creationId xmlns:a16="http://schemas.microsoft.com/office/drawing/2014/main" id="{09E2F1E2-FEA0-4898-877E-A37F72622CC2}"/>
                </a:ext>
              </a:extLst>
            </p:cNvPr>
            <p:cNvSpPr txBox="1"/>
            <p:nvPr/>
          </p:nvSpPr>
          <p:spPr>
            <a:xfrm>
              <a:off x="10325858" y="-4490"/>
              <a:ext cx="1523133" cy="288000"/>
            </a:xfrm>
            <a:prstGeom prst="rect">
              <a:avLst/>
            </a:prstGeom>
            <a:solidFill>
              <a:schemeClr val="bg2"/>
            </a:solidFill>
          </p:spPr>
          <p:txBody>
            <a:bodyPr wrap="square" rtlCol="0" anchor="ctr">
              <a:spAutoFit/>
            </a:bodyPr>
            <a:lstStyle/>
            <a:p>
              <a:pPr>
                <a:spcAft>
                  <a:spcPts val="800"/>
                </a:spcAft>
              </a:pPr>
              <a:r>
                <a:rPr lang="fr-FR" sz="1000" spc="150" dirty="0">
                  <a:solidFill>
                    <a:schemeClr val="bg1">
                      <a:lumMod val="50000"/>
                    </a:schemeClr>
                  </a:solidFill>
                  <a:latin typeface="Myriad Pro" panose="020B0503030403020204" pitchFamily="34" charset="0"/>
                </a:rPr>
                <a:t>CHERCHER…</a:t>
              </a:r>
            </a:p>
          </p:txBody>
        </p:sp>
      </p:grpSp>
      <p:sp>
        <p:nvSpPr>
          <p:cNvPr id="70" name="Rectangle : coins arrondis 69">
            <a:extLst>
              <a:ext uri="{FF2B5EF4-FFF2-40B4-BE49-F238E27FC236}">
                <a16:creationId xmlns:a16="http://schemas.microsoft.com/office/drawing/2014/main" id="{C85C17F5-66D6-42A3-A186-B0CAE1077463}"/>
              </a:ext>
            </a:extLst>
          </p:cNvPr>
          <p:cNvSpPr/>
          <p:nvPr/>
        </p:nvSpPr>
        <p:spPr>
          <a:xfrm>
            <a:off x="6197429" y="2469414"/>
            <a:ext cx="2127421" cy="2236861"/>
          </a:xfrm>
          <a:prstGeom prst="roundRect">
            <a:avLst>
              <a:gd name="adj" fmla="val 4274"/>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ZoneTexte 70">
            <a:extLst>
              <a:ext uri="{FF2B5EF4-FFF2-40B4-BE49-F238E27FC236}">
                <a16:creationId xmlns:a16="http://schemas.microsoft.com/office/drawing/2014/main" id="{0BB6989C-8D08-42BB-831E-296863FC8C9B}"/>
              </a:ext>
            </a:extLst>
          </p:cNvPr>
          <p:cNvSpPr txBox="1"/>
          <p:nvPr/>
        </p:nvSpPr>
        <p:spPr>
          <a:xfrm>
            <a:off x="6170495" y="2245228"/>
            <a:ext cx="1619354" cy="215444"/>
          </a:xfrm>
          <a:prstGeom prst="rect">
            <a:avLst/>
          </a:prstGeom>
          <a:noFill/>
        </p:spPr>
        <p:txBody>
          <a:bodyPr wrap="none" rtlCol="0">
            <a:spAutoFit/>
          </a:bodyPr>
          <a:lstStyle/>
          <a:p>
            <a:r>
              <a:rPr lang="fr-FR" sz="800" dirty="0">
                <a:solidFill>
                  <a:srgbClr val="FF0000"/>
                </a:solidFill>
                <a:latin typeface="Arial Narrow" panose="020B0606020202030204" pitchFamily="34" charset="0"/>
              </a:rPr>
              <a:t>Forme verticale figée (non-responsive)</a:t>
            </a:r>
          </a:p>
        </p:txBody>
      </p:sp>
    </p:spTree>
    <p:extLst>
      <p:ext uri="{BB962C8B-B14F-4D97-AF65-F5344CB8AC3E}">
        <p14:creationId xmlns:p14="http://schemas.microsoft.com/office/powerpoint/2010/main" val="2385221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E867679-B9CE-425A-868B-8AA201227405}"/>
              </a:ext>
            </a:extLst>
          </p:cNvPr>
          <p:cNvSpPr/>
          <p:nvPr/>
        </p:nvSpPr>
        <p:spPr>
          <a:xfrm>
            <a:off x="0" y="1235147"/>
            <a:ext cx="12192000" cy="74373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US" sz="1000" dirty="0">
              <a:solidFill>
                <a:schemeClr val="tx1"/>
              </a:solidFill>
              <a:latin typeface="+mj-lt"/>
            </a:endParaRPr>
          </a:p>
        </p:txBody>
      </p:sp>
      <p:sp>
        <p:nvSpPr>
          <p:cNvPr id="11" name="Rectangle 10">
            <a:extLst>
              <a:ext uri="{FF2B5EF4-FFF2-40B4-BE49-F238E27FC236}">
                <a16:creationId xmlns:a16="http://schemas.microsoft.com/office/drawing/2014/main" id="{E047AEDF-EA04-4274-A987-B73A83D03A33}"/>
              </a:ext>
            </a:extLst>
          </p:cNvPr>
          <p:cNvSpPr/>
          <p:nvPr/>
        </p:nvSpPr>
        <p:spPr>
          <a:xfrm>
            <a:off x="0" y="1202036"/>
            <a:ext cx="12192000" cy="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54612A1-CAA3-4DC5-BC73-7F40593875A0}"/>
              </a:ext>
            </a:extLst>
          </p:cNvPr>
          <p:cNvSpPr/>
          <p:nvPr/>
        </p:nvSpPr>
        <p:spPr>
          <a:xfrm>
            <a:off x="5075184" y="1762886"/>
            <a:ext cx="2041632" cy="432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p>
            <a:pPr algn="ctr"/>
            <a:r>
              <a:rPr lang="fr-FR" sz="1400" spc="300" dirty="0">
                <a:latin typeface="Myriad Pro" panose="020B0503030403020204" pitchFamily="34" charset="0"/>
                <a:sym typeface="Wingdings 3" panose="05040102010807070707" pitchFamily="18" charset="2"/>
              </a:rPr>
              <a:t>CLIENTS</a:t>
            </a:r>
            <a:endParaRPr lang="fr-FR" sz="1400" spc="300" dirty="0">
              <a:latin typeface="Myriad Pro" panose="020B0503030403020204" pitchFamily="34" charset="0"/>
            </a:endParaRPr>
          </a:p>
        </p:txBody>
      </p:sp>
      <p:sp>
        <p:nvSpPr>
          <p:cNvPr id="45" name="Rectangle 44">
            <a:extLst>
              <a:ext uri="{FF2B5EF4-FFF2-40B4-BE49-F238E27FC236}">
                <a16:creationId xmlns:a16="http://schemas.microsoft.com/office/drawing/2014/main" id="{D65DD693-2195-4F0B-89BE-8456AA289168}"/>
              </a:ext>
            </a:extLst>
          </p:cNvPr>
          <p:cNvSpPr/>
          <p:nvPr/>
        </p:nvSpPr>
        <p:spPr>
          <a:xfrm>
            <a:off x="1756839" y="2980484"/>
            <a:ext cx="8692086" cy="2302197"/>
          </a:xfrm>
          <a:prstGeom prst="rect">
            <a:avLst/>
          </a:prstGeom>
          <a:pattFill prst="dkDnDiag">
            <a:fgClr>
              <a:schemeClr val="accent5">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fr-FR" sz="1000" dirty="0">
                <a:solidFill>
                  <a:schemeClr val="tx1"/>
                </a:solidFill>
                <a:latin typeface="+mj-lt"/>
              </a:rPr>
              <a:t>{Bande de défilement des logos des clients}</a:t>
            </a:r>
          </a:p>
        </p:txBody>
      </p:sp>
      <p:sp>
        <p:nvSpPr>
          <p:cNvPr id="36" name="ZoneTexte 35">
            <a:extLst>
              <a:ext uri="{FF2B5EF4-FFF2-40B4-BE49-F238E27FC236}">
                <a16:creationId xmlns:a16="http://schemas.microsoft.com/office/drawing/2014/main" id="{7C0299A7-4342-40C1-B72A-DDBF225E1544}"/>
              </a:ext>
            </a:extLst>
          </p:cNvPr>
          <p:cNvSpPr txBox="1"/>
          <p:nvPr/>
        </p:nvSpPr>
        <p:spPr>
          <a:xfrm>
            <a:off x="7102534" y="837488"/>
            <a:ext cx="1087157" cy="261610"/>
          </a:xfrm>
          <a:prstGeom prst="rect">
            <a:avLst/>
          </a:prstGeom>
          <a:noFill/>
        </p:spPr>
        <p:txBody>
          <a:bodyPr wrap="none" rtlCol="0">
            <a:spAutoFit/>
          </a:bodyPr>
          <a:lstStyle/>
          <a:p>
            <a:pPr algn="ctr"/>
            <a:r>
              <a:rPr lang="fr-FR" sz="1100" spc="300" dirty="0">
                <a:latin typeface="Myriad Pro" panose="020B0503030403020204" pitchFamily="34" charset="0"/>
              </a:rPr>
              <a:t>SECTEURS</a:t>
            </a:r>
          </a:p>
        </p:txBody>
      </p:sp>
      <p:sp>
        <p:nvSpPr>
          <p:cNvPr id="37" name="ZoneTexte 36">
            <a:extLst>
              <a:ext uri="{FF2B5EF4-FFF2-40B4-BE49-F238E27FC236}">
                <a16:creationId xmlns:a16="http://schemas.microsoft.com/office/drawing/2014/main" id="{204E0B92-70F1-42D8-9B19-8125E295E22B}"/>
              </a:ext>
            </a:extLst>
          </p:cNvPr>
          <p:cNvSpPr txBox="1"/>
          <p:nvPr/>
        </p:nvSpPr>
        <p:spPr>
          <a:xfrm>
            <a:off x="8483482" y="837488"/>
            <a:ext cx="963725" cy="261610"/>
          </a:xfrm>
          <a:prstGeom prst="rect">
            <a:avLst/>
          </a:prstGeom>
          <a:noFill/>
        </p:spPr>
        <p:txBody>
          <a:bodyPr wrap="none" rtlCol="0">
            <a:spAutoFit/>
          </a:bodyPr>
          <a:lstStyle/>
          <a:p>
            <a:pPr algn="ctr"/>
            <a:r>
              <a:rPr lang="fr-FR" sz="1100" spc="300" dirty="0">
                <a:latin typeface="Myriad Pro" panose="020B0503030403020204" pitchFamily="34" charset="0"/>
              </a:rPr>
              <a:t>PROJETS</a:t>
            </a:r>
          </a:p>
        </p:txBody>
      </p:sp>
      <p:sp>
        <p:nvSpPr>
          <p:cNvPr id="38" name="ZoneTexte 37">
            <a:extLst>
              <a:ext uri="{FF2B5EF4-FFF2-40B4-BE49-F238E27FC236}">
                <a16:creationId xmlns:a16="http://schemas.microsoft.com/office/drawing/2014/main" id="{FDD41785-E1C2-4707-8587-993BD6FA213E}"/>
              </a:ext>
            </a:extLst>
          </p:cNvPr>
          <p:cNvSpPr txBox="1"/>
          <p:nvPr/>
        </p:nvSpPr>
        <p:spPr>
          <a:xfrm>
            <a:off x="9765658" y="837488"/>
            <a:ext cx="1058302" cy="261610"/>
          </a:xfrm>
          <a:prstGeom prst="rect">
            <a:avLst/>
          </a:prstGeom>
          <a:noFill/>
        </p:spPr>
        <p:txBody>
          <a:bodyPr wrap="none" rtlCol="0">
            <a:spAutoFit/>
          </a:bodyPr>
          <a:lstStyle/>
          <a:p>
            <a:pPr algn="ctr"/>
            <a:r>
              <a:rPr lang="fr-FR" sz="1100" spc="300" dirty="0">
                <a:latin typeface="Myriad Pro" panose="020B0503030403020204" pitchFamily="34" charset="0"/>
              </a:rPr>
              <a:t>CARRIÈRE</a:t>
            </a:r>
          </a:p>
        </p:txBody>
      </p:sp>
      <p:sp>
        <p:nvSpPr>
          <p:cNvPr id="39" name="ZoneTexte 38">
            <a:extLst>
              <a:ext uri="{FF2B5EF4-FFF2-40B4-BE49-F238E27FC236}">
                <a16:creationId xmlns:a16="http://schemas.microsoft.com/office/drawing/2014/main" id="{A38669C1-201B-4094-BEDF-B944A4B85909}"/>
              </a:ext>
            </a:extLst>
          </p:cNvPr>
          <p:cNvSpPr txBox="1"/>
          <p:nvPr/>
        </p:nvSpPr>
        <p:spPr>
          <a:xfrm>
            <a:off x="11038899" y="827963"/>
            <a:ext cx="1035861" cy="261610"/>
          </a:xfrm>
          <a:prstGeom prst="rect">
            <a:avLst/>
          </a:prstGeom>
          <a:noFill/>
        </p:spPr>
        <p:txBody>
          <a:bodyPr wrap="none" rtlCol="0">
            <a:spAutoFit/>
          </a:bodyPr>
          <a:lstStyle/>
          <a:p>
            <a:r>
              <a:rPr lang="fr-FR" sz="1100" spc="300" dirty="0">
                <a:solidFill>
                  <a:srgbClr val="2DAAE1"/>
                </a:solidFill>
                <a:latin typeface="Myriad Pro" panose="020B0503030403020204" pitchFamily="34" charset="0"/>
              </a:rPr>
              <a:t>CONTACT</a:t>
            </a:r>
          </a:p>
        </p:txBody>
      </p:sp>
      <p:sp>
        <p:nvSpPr>
          <p:cNvPr id="40" name="ZoneTexte 39">
            <a:extLst>
              <a:ext uri="{FF2B5EF4-FFF2-40B4-BE49-F238E27FC236}">
                <a16:creationId xmlns:a16="http://schemas.microsoft.com/office/drawing/2014/main" id="{1B929304-E9D0-4B1C-8531-5F636FFE36CE}"/>
              </a:ext>
            </a:extLst>
          </p:cNvPr>
          <p:cNvSpPr txBox="1"/>
          <p:nvPr/>
        </p:nvSpPr>
        <p:spPr>
          <a:xfrm>
            <a:off x="-63659" y="405050"/>
            <a:ext cx="3652501"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latin typeface="53 Dollars And 92 Cents" panose="02000500000000000000" pitchFamily="2" charset="0"/>
              </a:rPr>
              <a:t>E     M</a:t>
            </a:r>
          </a:p>
        </p:txBody>
      </p:sp>
      <p:sp>
        <p:nvSpPr>
          <p:cNvPr id="41" name="ZoneTexte 40">
            <a:extLst>
              <a:ext uri="{FF2B5EF4-FFF2-40B4-BE49-F238E27FC236}">
                <a16:creationId xmlns:a16="http://schemas.microsoft.com/office/drawing/2014/main" id="{B9B38A47-156D-45A8-A324-C70648A0DA0F}"/>
              </a:ext>
            </a:extLst>
          </p:cNvPr>
          <p:cNvSpPr txBox="1"/>
          <p:nvPr/>
        </p:nvSpPr>
        <p:spPr>
          <a:xfrm>
            <a:off x="792825" y="405050"/>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2E2861"/>
                    </a:gs>
                    <a:gs pos="100000">
                      <a:srgbClr val="35A0D6"/>
                    </a:gs>
                  </a:gsLst>
                  <a:lin ang="16200000" scaled="1"/>
                  <a:tileRect/>
                </a:gradFill>
                <a:latin typeface="53 Dollars And 92 Cents" panose="02000500000000000000" pitchFamily="2" charset="0"/>
              </a:rPr>
              <a:t>P</a:t>
            </a:r>
          </a:p>
        </p:txBody>
      </p:sp>
      <p:sp>
        <p:nvSpPr>
          <p:cNvPr id="42" name="ZoneTexte 41">
            <a:extLst>
              <a:ext uri="{FF2B5EF4-FFF2-40B4-BE49-F238E27FC236}">
                <a16:creationId xmlns:a16="http://schemas.microsoft.com/office/drawing/2014/main" id="{A1DBC07A-E1EA-4AE1-99D1-535C8DEDB49A}"/>
              </a:ext>
            </a:extLst>
          </p:cNvPr>
          <p:cNvSpPr txBox="1"/>
          <p:nvPr/>
        </p:nvSpPr>
        <p:spPr>
          <a:xfrm>
            <a:off x="1440038" y="405050"/>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32ADE3"/>
                    </a:gs>
                    <a:gs pos="100000">
                      <a:srgbClr val="2E2861"/>
                    </a:gs>
                  </a:gsLst>
                  <a:lin ang="16200000" scaled="1"/>
                  <a:tileRect/>
                </a:gradFill>
                <a:latin typeface="53 Dollars And 92 Cents" panose="02000500000000000000" pitchFamily="2" charset="0"/>
              </a:rPr>
              <a:t>C</a:t>
            </a:r>
          </a:p>
        </p:txBody>
      </p:sp>
      <p:sp>
        <p:nvSpPr>
          <p:cNvPr id="43" name="ZoneTexte 42">
            <a:extLst>
              <a:ext uri="{FF2B5EF4-FFF2-40B4-BE49-F238E27FC236}">
                <a16:creationId xmlns:a16="http://schemas.microsoft.com/office/drawing/2014/main" id="{CCD5A361-AF15-4775-A018-EF1104E291D9}"/>
              </a:ext>
            </a:extLst>
          </p:cNvPr>
          <p:cNvSpPr txBox="1"/>
          <p:nvPr/>
        </p:nvSpPr>
        <p:spPr>
          <a:xfrm>
            <a:off x="5787684" y="837488"/>
            <a:ext cx="1037465" cy="261610"/>
          </a:xfrm>
          <a:prstGeom prst="rect">
            <a:avLst/>
          </a:prstGeom>
          <a:noFill/>
        </p:spPr>
        <p:txBody>
          <a:bodyPr wrap="none" rtlCol="0">
            <a:spAutoFit/>
          </a:bodyPr>
          <a:lstStyle/>
          <a:p>
            <a:pPr algn="ctr"/>
            <a:r>
              <a:rPr lang="fr-FR" sz="1100" spc="300" dirty="0">
                <a:latin typeface="Myriad Pro" panose="020B0503030403020204" pitchFamily="34" charset="0"/>
              </a:rPr>
              <a:t>SERVICES</a:t>
            </a:r>
          </a:p>
        </p:txBody>
      </p:sp>
      <p:sp>
        <p:nvSpPr>
          <p:cNvPr id="44" name="ZoneTexte 43">
            <a:extLst>
              <a:ext uri="{FF2B5EF4-FFF2-40B4-BE49-F238E27FC236}">
                <a16:creationId xmlns:a16="http://schemas.microsoft.com/office/drawing/2014/main" id="{E119E2E8-999B-487F-99DB-3E3E0E2515BF}"/>
              </a:ext>
            </a:extLst>
          </p:cNvPr>
          <p:cNvSpPr txBox="1"/>
          <p:nvPr/>
        </p:nvSpPr>
        <p:spPr>
          <a:xfrm>
            <a:off x="4411528" y="837488"/>
            <a:ext cx="1099981" cy="261610"/>
          </a:xfrm>
          <a:prstGeom prst="rect">
            <a:avLst/>
          </a:prstGeom>
          <a:noFill/>
        </p:spPr>
        <p:txBody>
          <a:bodyPr wrap="none" rtlCol="0">
            <a:spAutoFit/>
          </a:bodyPr>
          <a:lstStyle/>
          <a:p>
            <a:pPr algn="ctr"/>
            <a:r>
              <a:rPr lang="en-US" sz="1100" spc="300" dirty="0">
                <a:latin typeface="Myriad Pro" panose="020B0503030403020204" pitchFamily="34" charset="0"/>
              </a:rPr>
              <a:t>A </a:t>
            </a:r>
            <a:r>
              <a:rPr lang="fr-FR" sz="1100" spc="300" dirty="0">
                <a:latin typeface="Myriad Pro" panose="020B0503030403020204" pitchFamily="34" charset="0"/>
              </a:rPr>
              <a:t>PROPOS</a:t>
            </a:r>
          </a:p>
        </p:txBody>
      </p:sp>
      <p:sp>
        <p:nvSpPr>
          <p:cNvPr id="2" name="Ellipse 1">
            <a:extLst>
              <a:ext uri="{FF2B5EF4-FFF2-40B4-BE49-F238E27FC236}">
                <a16:creationId xmlns:a16="http://schemas.microsoft.com/office/drawing/2014/main" id="{60DF6BD3-5DEB-41A6-B3D7-2C2F1589D20F}"/>
              </a:ext>
            </a:extLst>
          </p:cNvPr>
          <p:cNvSpPr/>
          <p:nvPr/>
        </p:nvSpPr>
        <p:spPr>
          <a:xfrm>
            <a:off x="5964222" y="5545791"/>
            <a:ext cx="90000" cy="90000"/>
          </a:xfrm>
          <a:prstGeom prst="ellipse">
            <a:avLst/>
          </a:prstGeom>
          <a:solidFill>
            <a:srgbClr val="32ADE3"/>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Ellipse 30">
            <a:extLst>
              <a:ext uri="{FF2B5EF4-FFF2-40B4-BE49-F238E27FC236}">
                <a16:creationId xmlns:a16="http://schemas.microsoft.com/office/drawing/2014/main" id="{4D66CA4D-33F7-46B1-858B-1A144E88B6A2}"/>
              </a:ext>
            </a:extLst>
          </p:cNvPr>
          <p:cNvSpPr/>
          <p:nvPr/>
        </p:nvSpPr>
        <p:spPr>
          <a:xfrm>
            <a:off x="6139238" y="5545791"/>
            <a:ext cx="90000" cy="90000"/>
          </a:xfrm>
          <a:prstGeom prst="ellipse">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Ellipse 31">
            <a:extLst>
              <a:ext uri="{FF2B5EF4-FFF2-40B4-BE49-F238E27FC236}">
                <a16:creationId xmlns:a16="http://schemas.microsoft.com/office/drawing/2014/main" id="{6B292011-0B25-4A82-A52E-AA335C75A9A3}"/>
              </a:ext>
            </a:extLst>
          </p:cNvPr>
          <p:cNvSpPr/>
          <p:nvPr/>
        </p:nvSpPr>
        <p:spPr>
          <a:xfrm>
            <a:off x="5789206" y="5545791"/>
            <a:ext cx="90000" cy="90000"/>
          </a:xfrm>
          <a:prstGeom prst="ellipse">
            <a:avLst/>
          </a:prstGeom>
          <a:solidFill>
            <a:srgbClr val="2E28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e 23">
            <a:extLst>
              <a:ext uri="{FF2B5EF4-FFF2-40B4-BE49-F238E27FC236}">
                <a16:creationId xmlns:a16="http://schemas.microsoft.com/office/drawing/2014/main" id="{7059911E-4FF6-48B9-8270-A66434C6BEBD}"/>
              </a:ext>
            </a:extLst>
          </p:cNvPr>
          <p:cNvGrpSpPr/>
          <p:nvPr/>
        </p:nvGrpSpPr>
        <p:grpSpPr>
          <a:xfrm>
            <a:off x="7478315" y="-4490"/>
            <a:ext cx="4659099" cy="288000"/>
            <a:chOff x="7478315" y="-4490"/>
            <a:chExt cx="4659099" cy="288000"/>
          </a:xfrm>
        </p:grpSpPr>
        <p:sp>
          <p:nvSpPr>
            <p:cNvPr id="28" name="ZoneTexte 27">
              <a:extLst>
                <a:ext uri="{FF2B5EF4-FFF2-40B4-BE49-F238E27FC236}">
                  <a16:creationId xmlns:a16="http://schemas.microsoft.com/office/drawing/2014/main" id="{07BBF2B0-684C-4BD0-A90B-4DC5D22CFD92}"/>
                </a:ext>
              </a:extLst>
            </p:cNvPr>
            <p:cNvSpPr txBox="1"/>
            <p:nvPr/>
          </p:nvSpPr>
          <p:spPr>
            <a:xfrm>
              <a:off x="8112641" y="27060"/>
              <a:ext cx="1261672" cy="246221"/>
            </a:xfrm>
            <a:prstGeom prst="rect">
              <a:avLst/>
            </a:prstGeom>
            <a:noFill/>
          </p:spPr>
          <p:txBody>
            <a:bodyPr wrap="square" rtlCol="0">
              <a:spAutoFit/>
            </a:bodyPr>
            <a:lstStyle/>
            <a:p>
              <a:pPr>
                <a:spcAft>
                  <a:spcPts val="800"/>
                </a:spcAft>
              </a:pPr>
              <a:r>
                <a:rPr lang="fr-FR" sz="1000" spc="150" dirty="0">
                  <a:solidFill>
                    <a:schemeClr val="bg1">
                      <a:lumMod val="50000"/>
                    </a:schemeClr>
                  </a:solidFill>
                  <a:latin typeface="Myriad Pro" panose="020B0503030403020204" pitchFamily="34" charset="0"/>
                </a:rPr>
                <a:t>LOCALISATION</a:t>
              </a:r>
            </a:p>
          </p:txBody>
        </p:sp>
        <p:pic>
          <p:nvPicPr>
            <p:cNvPr id="33" name="Image 32">
              <a:extLst>
                <a:ext uri="{FF2B5EF4-FFF2-40B4-BE49-F238E27FC236}">
                  <a16:creationId xmlns:a16="http://schemas.microsoft.com/office/drawing/2014/main" id="{4B1B1511-4F18-42BD-82FC-F7C649C8FD74}"/>
                </a:ext>
              </a:extLst>
            </p:cNvPr>
            <p:cNvPicPr>
              <a:picLocks noChangeAspect="1"/>
            </p:cNvPicPr>
            <p:nvPr/>
          </p:nvPicPr>
          <p:blipFill>
            <a:blip r:embed="rId2"/>
            <a:stretch>
              <a:fillRect/>
            </a:stretch>
          </p:blipFill>
          <p:spPr>
            <a:xfrm>
              <a:off x="9511476" y="60170"/>
              <a:ext cx="269948" cy="180000"/>
            </a:xfrm>
            <a:prstGeom prst="rect">
              <a:avLst/>
            </a:prstGeom>
          </p:spPr>
        </p:pic>
        <p:pic>
          <p:nvPicPr>
            <p:cNvPr id="34" name="Image 33">
              <a:extLst>
                <a:ext uri="{FF2B5EF4-FFF2-40B4-BE49-F238E27FC236}">
                  <a16:creationId xmlns:a16="http://schemas.microsoft.com/office/drawing/2014/main" id="{2D996BDA-B32B-4BF3-A769-763C69C9C30E}"/>
                </a:ext>
              </a:extLst>
            </p:cNvPr>
            <p:cNvPicPr>
              <a:picLocks noChangeAspect="1"/>
            </p:cNvPicPr>
            <p:nvPr/>
          </p:nvPicPr>
          <p:blipFill>
            <a:blip r:embed="rId3"/>
            <a:stretch>
              <a:fillRect/>
            </a:stretch>
          </p:blipFill>
          <p:spPr>
            <a:xfrm>
              <a:off x="9918587" y="60170"/>
              <a:ext cx="270106" cy="180000"/>
            </a:xfrm>
            <a:prstGeom prst="rect">
              <a:avLst/>
            </a:prstGeom>
          </p:spPr>
        </p:pic>
        <p:pic>
          <p:nvPicPr>
            <p:cNvPr id="35" name="Image 34">
              <a:extLst>
                <a:ext uri="{FF2B5EF4-FFF2-40B4-BE49-F238E27FC236}">
                  <a16:creationId xmlns:a16="http://schemas.microsoft.com/office/drawing/2014/main" id="{97E923CD-480A-42AE-8FC2-BD36BC55A810}"/>
                </a:ext>
              </a:extLst>
            </p:cNvPr>
            <p:cNvPicPr>
              <a:picLocks noChangeAspect="1"/>
            </p:cNvPicPr>
            <p:nvPr/>
          </p:nvPicPr>
          <p:blipFill>
            <a:blip r:embed="rId4"/>
            <a:stretch>
              <a:fillRect/>
            </a:stretch>
          </p:blipFill>
          <p:spPr>
            <a:xfrm>
              <a:off x="7795478" y="60170"/>
              <a:ext cx="180000" cy="180000"/>
            </a:xfrm>
            <a:prstGeom prst="rect">
              <a:avLst/>
            </a:prstGeom>
          </p:spPr>
        </p:pic>
        <p:pic>
          <p:nvPicPr>
            <p:cNvPr id="46" name="Image 45">
              <a:extLst>
                <a:ext uri="{FF2B5EF4-FFF2-40B4-BE49-F238E27FC236}">
                  <a16:creationId xmlns:a16="http://schemas.microsoft.com/office/drawing/2014/main" id="{851FF6DE-2680-4530-AD3A-3B0190059598}"/>
                </a:ext>
              </a:extLst>
            </p:cNvPr>
            <p:cNvPicPr>
              <a:picLocks noChangeAspect="1"/>
            </p:cNvPicPr>
            <p:nvPr/>
          </p:nvPicPr>
          <p:blipFill>
            <a:blip r:embed="rId5"/>
            <a:stretch>
              <a:fillRect/>
            </a:stretch>
          </p:blipFill>
          <p:spPr>
            <a:xfrm>
              <a:off x="7478315" y="60170"/>
              <a:ext cx="180000" cy="180000"/>
            </a:xfrm>
            <a:prstGeom prst="rect">
              <a:avLst/>
            </a:prstGeom>
          </p:spPr>
        </p:pic>
        <p:pic>
          <p:nvPicPr>
            <p:cNvPr id="47" name="Image 46">
              <a:extLst>
                <a:ext uri="{FF2B5EF4-FFF2-40B4-BE49-F238E27FC236}">
                  <a16:creationId xmlns:a16="http://schemas.microsoft.com/office/drawing/2014/main" id="{8879E1A8-17AC-4165-8B31-4908B2AF13B6}"/>
                </a:ext>
              </a:extLst>
            </p:cNvPr>
            <p:cNvPicPr>
              <a:picLocks noChangeAspect="1"/>
            </p:cNvPicPr>
            <p:nvPr/>
          </p:nvPicPr>
          <p:blipFill rotWithShape="1">
            <a:blip r:embed="rId6"/>
            <a:srcRect l="17795" r="17795"/>
            <a:stretch/>
          </p:blipFill>
          <p:spPr>
            <a:xfrm>
              <a:off x="11885414" y="19085"/>
              <a:ext cx="252000" cy="260961"/>
            </a:xfrm>
            <a:prstGeom prst="rect">
              <a:avLst/>
            </a:prstGeom>
          </p:spPr>
        </p:pic>
        <p:sp>
          <p:nvSpPr>
            <p:cNvPr id="48" name="ZoneTexte 47">
              <a:extLst>
                <a:ext uri="{FF2B5EF4-FFF2-40B4-BE49-F238E27FC236}">
                  <a16:creationId xmlns:a16="http://schemas.microsoft.com/office/drawing/2014/main" id="{5A78984A-B8F2-4E84-AD81-26646C519D7A}"/>
                </a:ext>
              </a:extLst>
            </p:cNvPr>
            <p:cNvSpPr txBox="1"/>
            <p:nvPr/>
          </p:nvSpPr>
          <p:spPr>
            <a:xfrm>
              <a:off x="10325858" y="-4490"/>
              <a:ext cx="1523133" cy="288000"/>
            </a:xfrm>
            <a:prstGeom prst="rect">
              <a:avLst/>
            </a:prstGeom>
            <a:solidFill>
              <a:schemeClr val="bg2"/>
            </a:solidFill>
          </p:spPr>
          <p:txBody>
            <a:bodyPr wrap="square" rtlCol="0" anchor="ctr">
              <a:spAutoFit/>
            </a:bodyPr>
            <a:lstStyle/>
            <a:p>
              <a:pPr>
                <a:spcAft>
                  <a:spcPts val="800"/>
                </a:spcAft>
              </a:pPr>
              <a:r>
                <a:rPr lang="fr-FR" sz="1000" spc="150" dirty="0">
                  <a:solidFill>
                    <a:schemeClr val="bg1">
                      <a:lumMod val="50000"/>
                    </a:schemeClr>
                  </a:solidFill>
                  <a:latin typeface="Myriad Pro" panose="020B0503030403020204" pitchFamily="34" charset="0"/>
                </a:rPr>
                <a:t>CHERCHER…</a:t>
              </a:r>
            </a:p>
          </p:txBody>
        </p:sp>
      </p:grpSp>
      <p:sp>
        <p:nvSpPr>
          <p:cNvPr id="50" name="Ellipse 49">
            <a:extLst>
              <a:ext uri="{FF2B5EF4-FFF2-40B4-BE49-F238E27FC236}">
                <a16:creationId xmlns:a16="http://schemas.microsoft.com/office/drawing/2014/main" id="{73EF40C7-82BD-4483-8D21-8CC50B8172C4}"/>
              </a:ext>
            </a:extLst>
          </p:cNvPr>
          <p:cNvSpPr/>
          <p:nvPr/>
        </p:nvSpPr>
        <p:spPr>
          <a:xfrm>
            <a:off x="6314253" y="5545791"/>
            <a:ext cx="90000" cy="90000"/>
          </a:xfrm>
          <a:prstGeom prst="ellipse">
            <a:avLst/>
          </a:prstGeom>
          <a:solidFill>
            <a:srgbClr val="2E28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 coins arrondis 50">
            <a:extLst>
              <a:ext uri="{FF2B5EF4-FFF2-40B4-BE49-F238E27FC236}">
                <a16:creationId xmlns:a16="http://schemas.microsoft.com/office/drawing/2014/main" id="{ACB1AE0F-10DA-42AD-BBBB-23BB9B6EC4EC}"/>
              </a:ext>
            </a:extLst>
          </p:cNvPr>
          <p:cNvSpPr/>
          <p:nvPr/>
        </p:nvSpPr>
        <p:spPr>
          <a:xfrm>
            <a:off x="5687614" y="5439474"/>
            <a:ext cx="817961" cy="304101"/>
          </a:xfrm>
          <a:prstGeom prst="roundRect">
            <a:avLst>
              <a:gd name="adj" fmla="val 4274"/>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ZoneTexte 51">
            <a:extLst>
              <a:ext uri="{FF2B5EF4-FFF2-40B4-BE49-F238E27FC236}">
                <a16:creationId xmlns:a16="http://schemas.microsoft.com/office/drawing/2014/main" id="{8E66C17F-AA29-4680-B07C-F64B02B48708}"/>
              </a:ext>
            </a:extLst>
          </p:cNvPr>
          <p:cNvSpPr txBox="1"/>
          <p:nvPr/>
        </p:nvSpPr>
        <p:spPr>
          <a:xfrm>
            <a:off x="6581065" y="5483069"/>
            <a:ext cx="710451" cy="215444"/>
          </a:xfrm>
          <a:prstGeom prst="rect">
            <a:avLst/>
          </a:prstGeom>
          <a:noFill/>
        </p:spPr>
        <p:txBody>
          <a:bodyPr wrap="none" rtlCol="0">
            <a:spAutoFit/>
          </a:bodyPr>
          <a:lstStyle/>
          <a:p>
            <a:r>
              <a:rPr lang="fr-FR" sz="800" dirty="0">
                <a:solidFill>
                  <a:srgbClr val="FF0000"/>
                </a:solidFill>
                <a:latin typeface="Arial Narrow" panose="020B0606020202030204" pitchFamily="34" charset="0"/>
              </a:rPr>
              <a:t>A RECTIFIER</a:t>
            </a:r>
          </a:p>
        </p:txBody>
      </p:sp>
    </p:spTree>
    <p:extLst>
      <p:ext uri="{BB962C8B-B14F-4D97-AF65-F5344CB8AC3E}">
        <p14:creationId xmlns:p14="http://schemas.microsoft.com/office/powerpoint/2010/main" val="2942467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110A1E5C-25F5-455D-8C09-862D5141D898}"/>
              </a:ext>
            </a:extLst>
          </p:cNvPr>
          <p:cNvSpPr/>
          <p:nvPr/>
        </p:nvSpPr>
        <p:spPr>
          <a:xfrm>
            <a:off x="0" y="1978886"/>
            <a:ext cx="12192000" cy="48791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US" sz="1000" dirty="0">
              <a:solidFill>
                <a:schemeClr val="tx1"/>
              </a:solidFill>
              <a:latin typeface="+mj-lt"/>
            </a:endParaRPr>
          </a:p>
        </p:txBody>
      </p:sp>
      <p:sp>
        <p:nvSpPr>
          <p:cNvPr id="11" name="Rectangle 10">
            <a:extLst>
              <a:ext uri="{FF2B5EF4-FFF2-40B4-BE49-F238E27FC236}">
                <a16:creationId xmlns:a16="http://schemas.microsoft.com/office/drawing/2014/main" id="{E047AEDF-EA04-4274-A987-B73A83D03A33}"/>
              </a:ext>
            </a:extLst>
          </p:cNvPr>
          <p:cNvSpPr/>
          <p:nvPr/>
        </p:nvSpPr>
        <p:spPr>
          <a:xfrm>
            <a:off x="0" y="1202036"/>
            <a:ext cx="12192000" cy="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54612A1-CAA3-4DC5-BC73-7F40593875A0}"/>
              </a:ext>
            </a:extLst>
          </p:cNvPr>
          <p:cNvSpPr/>
          <p:nvPr/>
        </p:nvSpPr>
        <p:spPr>
          <a:xfrm>
            <a:off x="5075184" y="1762886"/>
            <a:ext cx="2041632" cy="432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p>
            <a:pPr algn="ctr"/>
            <a:r>
              <a:rPr lang="fr-FR" sz="1400" spc="300" dirty="0">
                <a:latin typeface="Myriad Pro" panose="020B0503030403020204" pitchFamily="34" charset="0"/>
                <a:sym typeface="Wingdings 3" panose="05040102010807070707" pitchFamily="18" charset="2"/>
              </a:rPr>
              <a:t>CARRIÈRE</a:t>
            </a:r>
            <a:endParaRPr lang="fr-FR" sz="1400" spc="300" dirty="0">
              <a:latin typeface="Myriad Pro" panose="020B0503030403020204" pitchFamily="34" charset="0"/>
            </a:endParaRPr>
          </a:p>
        </p:txBody>
      </p:sp>
      <p:sp>
        <p:nvSpPr>
          <p:cNvPr id="39" name="ZoneTexte 38">
            <a:extLst>
              <a:ext uri="{FF2B5EF4-FFF2-40B4-BE49-F238E27FC236}">
                <a16:creationId xmlns:a16="http://schemas.microsoft.com/office/drawing/2014/main" id="{09C3B05E-315F-41EA-B457-09F3D52E896A}"/>
              </a:ext>
            </a:extLst>
          </p:cNvPr>
          <p:cNvSpPr txBox="1"/>
          <p:nvPr/>
        </p:nvSpPr>
        <p:spPr>
          <a:xfrm>
            <a:off x="7102537" y="837488"/>
            <a:ext cx="1087157" cy="261610"/>
          </a:xfrm>
          <a:prstGeom prst="rect">
            <a:avLst/>
          </a:prstGeom>
          <a:noFill/>
        </p:spPr>
        <p:txBody>
          <a:bodyPr wrap="none" rtlCol="0">
            <a:spAutoFit/>
          </a:bodyPr>
          <a:lstStyle/>
          <a:p>
            <a:pPr algn="ctr"/>
            <a:r>
              <a:rPr lang="fr-FR" sz="1100" spc="300" dirty="0">
                <a:latin typeface="Myriad Pro" panose="020B0503030403020204" pitchFamily="34" charset="0"/>
              </a:rPr>
              <a:t>SECTEURS</a:t>
            </a:r>
          </a:p>
        </p:txBody>
      </p:sp>
      <p:sp>
        <p:nvSpPr>
          <p:cNvPr id="40" name="ZoneTexte 39">
            <a:extLst>
              <a:ext uri="{FF2B5EF4-FFF2-40B4-BE49-F238E27FC236}">
                <a16:creationId xmlns:a16="http://schemas.microsoft.com/office/drawing/2014/main" id="{187F6944-5521-403D-8699-67125DE5AEB2}"/>
              </a:ext>
            </a:extLst>
          </p:cNvPr>
          <p:cNvSpPr txBox="1"/>
          <p:nvPr/>
        </p:nvSpPr>
        <p:spPr>
          <a:xfrm>
            <a:off x="8483482" y="837488"/>
            <a:ext cx="963725" cy="261610"/>
          </a:xfrm>
          <a:prstGeom prst="rect">
            <a:avLst/>
          </a:prstGeom>
          <a:noFill/>
        </p:spPr>
        <p:txBody>
          <a:bodyPr wrap="none" rtlCol="0">
            <a:spAutoFit/>
          </a:bodyPr>
          <a:lstStyle/>
          <a:p>
            <a:pPr algn="ctr"/>
            <a:r>
              <a:rPr lang="fr-FR" sz="1100" spc="300" dirty="0">
                <a:latin typeface="Myriad Pro" panose="020B0503030403020204" pitchFamily="34" charset="0"/>
              </a:rPr>
              <a:t>PROJETS</a:t>
            </a:r>
          </a:p>
        </p:txBody>
      </p:sp>
      <p:sp>
        <p:nvSpPr>
          <p:cNvPr id="43" name="ZoneTexte 42">
            <a:extLst>
              <a:ext uri="{FF2B5EF4-FFF2-40B4-BE49-F238E27FC236}">
                <a16:creationId xmlns:a16="http://schemas.microsoft.com/office/drawing/2014/main" id="{AE37460C-FDC3-455B-99E0-A65162E80334}"/>
              </a:ext>
            </a:extLst>
          </p:cNvPr>
          <p:cNvSpPr txBox="1"/>
          <p:nvPr/>
        </p:nvSpPr>
        <p:spPr>
          <a:xfrm>
            <a:off x="9765658" y="837488"/>
            <a:ext cx="1058302" cy="261610"/>
          </a:xfrm>
          <a:prstGeom prst="rect">
            <a:avLst/>
          </a:prstGeom>
          <a:noFill/>
        </p:spPr>
        <p:txBody>
          <a:bodyPr wrap="none" rtlCol="0">
            <a:spAutoFit/>
          </a:bodyPr>
          <a:lstStyle/>
          <a:p>
            <a:pPr algn="ctr"/>
            <a:r>
              <a:rPr lang="fr-FR" sz="1100" spc="300" dirty="0">
                <a:latin typeface="Myriad Pro" panose="020B0503030403020204" pitchFamily="34" charset="0"/>
              </a:rPr>
              <a:t>CARRIÈRE</a:t>
            </a:r>
          </a:p>
        </p:txBody>
      </p:sp>
      <p:sp>
        <p:nvSpPr>
          <p:cNvPr id="44" name="ZoneTexte 43">
            <a:extLst>
              <a:ext uri="{FF2B5EF4-FFF2-40B4-BE49-F238E27FC236}">
                <a16:creationId xmlns:a16="http://schemas.microsoft.com/office/drawing/2014/main" id="{E41B836A-2C20-4147-B8AB-9E9C7B4514C9}"/>
              </a:ext>
            </a:extLst>
          </p:cNvPr>
          <p:cNvSpPr txBox="1"/>
          <p:nvPr/>
        </p:nvSpPr>
        <p:spPr>
          <a:xfrm>
            <a:off x="11038899" y="827963"/>
            <a:ext cx="1035861" cy="261610"/>
          </a:xfrm>
          <a:prstGeom prst="rect">
            <a:avLst/>
          </a:prstGeom>
          <a:noFill/>
        </p:spPr>
        <p:txBody>
          <a:bodyPr wrap="none" rtlCol="0">
            <a:spAutoFit/>
          </a:bodyPr>
          <a:lstStyle/>
          <a:p>
            <a:r>
              <a:rPr lang="fr-FR" sz="1100" spc="300" dirty="0">
                <a:solidFill>
                  <a:srgbClr val="2DAAE1"/>
                </a:solidFill>
                <a:latin typeface="Myriad Pro" panose="020B0503030403020204" pitchFamily="34" charset="0"/>
              </a:rPr>
              <a:t>CONTACT</a:t>
            </a:r>
          </a:p>
        </p:txBody>
      </p:sp>
      <p:sp>
        <p:nvSpPr>
          <p:cNvPr id="45" name="ZoneTexte 44">
            <a:extLst>
              <a:ext uri="{FF2B5EF4-FFF2-40B4-BE49-F238E27FC236}">
                <a16:creationId xmlns:a16="http://schemas.microsoft.com/office/drawing/2014/main" id="{FBE89427-CE1E-4D7C-A019-99B44471F96A}"/>
              </a:ext>
            </a:extLst>
          </p:cNvPr>
          <p:cNvSpPr txBox="1"/>
          <p:nvPr/>
        </p:nvSpPr>
        <p:spPr>
          <a:xfrm>
            <a:off x="-63659" y="405050"/>
            <a:ext cx="3652501"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latin typeface="53 Dollars And 92 Cents" panose="02000500000000000000" pitchFamily="2" charset="0"/>
              </a:rPr>
              <a:t>E     M</a:t>
            </a:r>
          </a:p>
        </p:txBody>
      </p:sp>
      <p:sp>
        <p:nvSpPr>
          <p:cNvPr id="46" name="ZoneTexte 45">
            <a:extLst>
              <a:ext uri="{FF2B5EF4-FFF2-40B4-BE49-F238E27FC236}">
                <a16:creationId xmlns:a16="http://schemas.microsoft.com/office/drawing/2014/main" id="{4881441C-495B-4704-B0FC-BA65325CD10C}"/>
              </a:ext>
            </a:extLst>
          </p:cNvPr>
          <p:cNvSpPr txBox="1"/>
          <p:nvPr/>
        </p:nvSpPr>
        <p:spPr>
          <a:xfrm>
            <a:off x="792825" y="405050"/>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2E2861"/>
                    </a:gs>
                    <a:gs pos="100000">
                      <a:srgbClr val="35A0D6"/>
                    </a:gs>
                  </a:gsLst>
                  <a:lin ang="16200000" scaled="1"/>
                  <a:tileRect/>
                </a:gradFill>
                <a:latin typeface="53 Dollars And 92 Cents" panose="02000500000000000000" pitchFamily="2" charset="0"/>
              </a:rPr>
              <a:t>P</a:t>
            </a:r>
          </a:p>
        </p:txBody>
      </p:sp>
      <p:sp>
        <p:nvSpPr>
          <p:cNvPr id="47" name="ZoneTexte 46">
            <a:extLst>
              <a:ext uri="{FF2B5EF4-FFF2-40B4-BE49-F238E27FC236}">
                <a16:creationId xmlns:a16="http://schemas.microsoft.com/office/drawing/2014/main" id="{E0D9A18B-14C6-459B-949C-E5DB1AC0B0FC}"/>
              </a:ext>
            </a:extLst>
          </p:cNvPr>
          <p:cNvSpPr txBox="1"/>
          <p:nvPr/>
        </p:nvSpPr>
        <p:spPr>
          <a:xfrm>
            <a:off x="1440038" y="405050"/>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32ADE3"/>
                    </a:gs>
                    <a:gs pos="100000">
                      <a:srgbClr val="2E2861"/>
                    </a:gs>
                  </a:gsLst>
                  <a:lin ang="16200000" scaled="1"/>
                  <a:tileRect/>
                </a:gradFill>
                <a:latin typeface="53 Dollars And 92 Cents" panose="02000500000000000000" pitchFamily="2" charset="0"/>
              </a:rPr>
              <a:t>C</a:t>
            </a:r>
          </a:p>
        </p:txBody>
      </p:sp>
      <p:sp>
        <p:nvSpPr>
          <p:cNvPr id="48" name="ZoneTexte 47">
            <a:extLst>
              <a:ext uri="{FF2B5EF4-FFF2-40B4-BE49-F238E27FC236}">
                <a16:creationId xmlns:a16="http://schemas.microsoft.com/office/drawing/2014/main" id="{491333C8-B488-410E-9415-BCDD2191307B}"/>
              </a:ext>
            </a:extLst>
          </p:cNvPr>
          <p:cNvSpPr txBox="1"/>
          <p:nvPr/>
        </p:nvSpPr>
        <p:spPr>
          <a:xfrm>
            <a:off x="5787684" y="837488"/>
            <a:ext cx="1037465" cy="261610"/>
          </a:xfrm>
          <a:prstGeom prst="rect">
            <a:avLst/>
          </a:prstGeom>
          <a:noFill/>
        </p:spPr>
        <p:txBody>
          <a:bodyPr wrap="none" rtlCol="0">
            <a:spAutoFit/>
          </a:bodyPr>
          <a:lstStyle/>
          <a:p>
            <a:pPr algn="ctr"/>
            <a:r>
              <a:rPr lang="fr-FR" sz="1100" spc="300" dirty="0">
                <a:latin typeface="Myriad Pro" panose="020B0503030403020204" pitchFamily="34" charset="0"/>
              </a:rPr>
              <a:t>SERVICES</a:t>
            </a:r>
          </a:p>
        </p:txBody>
      </p:sp>
      <p:sp>
        <p:nvSpPr>
          <p:cNvPr id="54" name="ZoneTexte 53">
            <a:extLst>
              <a:ext uri="{FF2B5EF4-FFF2-40B4-BE49-F238E27FC236}">
                <a16:creationId xmlns:a16="http://schemas.microsoft.com/office/drawing/2014/main" id="{EAF233CF-7602-4A58-BE20-BB61593872B8}"/>
              </a:ext>
            </a:extLst>
          </p:cNvPr>
          <p:cNvSpPr txBox="1"/>
          <p:nvPr/>
        </p:nvSpPr>
        <p:spPr>
          <a:xfrm>
            <a:off x="4411528" y="837488"/>
            <a:ext cx="1099981" cy="261610"/>
          </a:xfrm>
          <a:prstGeom prst="rect">
            <a:avLst/>
          </a:prstGeom>
          <a:noFill/>
        </p:spPr>
        <p:txBody>
          <a:bodyPr wrap="none" rtlCol="0">
            <a:spAutoFit/>
          </a:bodyPr>
          <a:lstStyle/>
          <a:p>
            <a:pPr algn="ctr"/>
            <a:r>
              <a:rPr lang="en-US" sz="1100" spc="300" dirty="0">
                <a:latin typeface="Myriad Pro" panose="020B0503030403020204" pitchFamily="34" charset="0"/>
              </a:rPr>
              <a:t>A </a:t>
            </a:r>
            <a:r>
              <a:rPr lang="fr-FR" sz="1100" spc="300" dirty="0">
                <a:latin typeface="Myriad Pro" panose="020B0503030403020204" pitchFamily="34" charset="0"/>
              </a:rPr>
              <a:t>PROPOS</a:t>
            </a:r>
          </a:p>
        </p:txBody>
      </p:sp>
      <p:sp>
        <p:nvSpPr>
          <p:cNvPr id="37" name="Rectangle 36">
            <a:extLst>
              <a:ext uri="{FF2B5EF4-FFF2-40B4-BE49-F238E27FC236}">
                <a16:creationId xmlns:a16="http://schemas.microsoft.com/office/drawing/2014/main" id="{E8D1EC31-A295-4BB7-8459-FFDA7B99AF96}"/>
              </a:ext>
            </a:extLst>
          </p:cNvPr>
          <p:cNvSpPr/>
          <p:nvPr/>
        </p:nvSpPr>
        <p:spPr>
          <a:xfrm>
            <a:off x="0" y="2410886"/>
            <a:ext cx="4914564" cy="3332257"/>
          </a:xfrm>
          <a:prstGeom prst="rect">
            <a:avLst/>
          </a:prstGeom>
          <a:pattFill prst="dkDnDiag">
            <a:fgClr>
              <a:schemeClr val="accent5">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mj-lt"/>
              </a:rPr>
              <a:t>{Image}</a:t>
            </a:r>
          </a:p>
        </p:txBody>
      </p:sp>
      <p:sp>
        <p:nvSpPr>
          <p:cNvPr id="38" name="Rectangle 37">
            <a:extLst>
              <a:ext uri="{FF2B5EF4-FFF2-40B4-BE49-F238E27FC236}">
                <a16:creationId xmlns:a16="http://schemas.microsoft.com/office/drawing/2014/main" id="{55EA7CFE-ACAF-4874-8B45-7DD118BEB69F}"/>
              </a:ext>
            </a:extLst>
          </p:cNvPr>
          <p:cNvSpPr/>
          <p:nvPr/>
        </p:nvSpPr>
        <p:spPr>
          <a:xfrm>
            <a:off x="5225534" y="3775461"/>
            <a:ext cx="1500005" cy="288000"/>
          </a:xfrm>
          <a:prstGeom prst="rect">
            <a:avLst/>
          </a:prstGeom>
          <a:solidFill>
            <a:srgbClr val="2E2861"/>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fr-FR" sz="1000" spc="150" dirty="0">
                <a:latin typeface="Myriad Pro" panose="020B0503030403020204" pitchFamily="34" charset="0"/>
              </a:rPr>
              <a:t>COMMENCER ICI</a:t>
            </a:r>
          </a:p>
        </p:txBody>
      </p:sp>
      <p:sp>
        <p:nvSpPr>
          <p:cNvPr id="64" name="Rectangle 63">
            <a:extLst>
              <a:ext uri="{FF2B5EF4-FFF2-40B4-BE49-F238E27FC236}">
                <a16:creationId xmlns:a16="http://schemas.microsoft.com/office/drawing/2014/main" id="{5439F519-6C9F-4374-89FF-24995098A3A1}"/>
              </a:ext>
            </a:extLst>
          </p:cNvPr>
          <p:cNvSpPr/>
          <p:nvPr/>
        </p:nvSpPr>
        <p:spPr>
          <a:xfrm>
            <a:off x="6739976" y="3775461"/>
            <a:ext cx="288000" cy="288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p>
            <a:r>
              <a:rPr lang="fr-FR" sz="1400" spc="150" dirty="0">
                <a:latin typeface="Myriad Pro" panose="020B0503030403020204" pitchFamily="34" charset="0"/>
                <a:sym typeface="Wingdings 3" panose="05040102010807070707" pitchFamily="18" charset="2"/>
              </a:rPr>
              <a:t></a:t>
            </a:r>
            <a:endParaRPr lang="fr-FR" sz="1400" spc="150" dirty="0">
              <a:latin typeface="Myriad Pro" panose="020B0503030403020204" pitchFamily="34" charset="0"/>
            </a:endParaRPr>
          </a:p>
        </p:txBody>
      </p:sp>
      <p:sp>
        <p:nvSpPr>
          <p:cNvPr id="65" name="ZoneTexte 64">
            <a:extLst>
              <a:ext uri="{FF2B5EF4-FFF2-40B4-BE49-F238E27FC236}">
                <a16:creationId xmlns:a16="http://schemas.microsoft.com/office/drawing/2014/main" id="{B7751926-8664-4D0A-8C55-9047DF62C65F}"/>
              </a:ext>
            </a:extLst>
          </p:cNvPr>
          <p:cNvSpPr txBox="1"/>
          <p:nvPr/>
        </p:nvSpPr>
        <p:spPr>
          <a:xfrm>
            <a:off x="5143836" y="2335856"/>
            <a:ext cx="4914564" cy="1223605"/>
          </a:xfrm>
          <a:prstGeom prst="rect">
            <a:avLst/>
          </a:prstGeom>
          <a:noFill/>
        </p:spPr>
        <p:txBody>
          <a:bodyPr wrap="square" rtlCol="0">
            <a:spAutoFit/>
          </a:bodyPr>
          <a:lstStyle/>
          <a:p>
            <a:pPr>
              <a:lnSpc>
                <a:spcPts val="1800"/>
              </a:lnSpc>
            </a:pPr>
            <a:r>
              <a:rPr lang="fr-FR" sz="1200" dirty="0">
                <a:solidFill>
                  <a:schemeClr val="bg1"/>
                </a:solidFill>
                <a:latin typeface="Segoe UI Light" panose="020B0502040204020203" pitchFamily="34" charset="0"/>
                <a:cs typeface="Segoe UI Light" panose="020B0502040204020203" pitchFamily="34" charset="0"/>
              </a:rPr>
              <a:t>La gestion réussie d’un projet de construction de travaux complexes exige une approche proactive, gérée par des professionnels qui possèdent l’expérience, les compétences et le soutien technique requis pour chaque projet. Les professionnels de EPCM ont une expérience pratique de la gestion des projets les plus difficiles.</a:t>
            </a:r>
          </a:p>
        </p:txBody>
      </p:sp>
      <p:grpSp>
        <p:nvGrpSpPr>
          <p:cNvPr id="28" name="Groupe 27">
            <a:extLst>
              <a:ext uri="{FF2B5EF4-FFF2-40B4-BE49-F238E27FC236}">
                <a16:creationId xmlns:a16="http://schemas.microsoft.com/office/drawing/2014/main" id="{572420D1-BC67-412C-ABD3-CD7DD9DF5E87}"/>
              </a:ext>
            </a:extLst>
          </p:cNvPr>
          <p:cNvGrpSpPr/>
          <p:nvPr/>
        </p:nvGrpSpPr>
        <p:grpSpPr>
          <a:xfrm>
            <a:off x="7478315" y="-4490"/>
            <a:ext cx="4659099" cy="288000"/>
            <a:chOff x="7478315" y="-4490"/>
            <a:chExt cx="4659099" cy="288000"/>
          </a:xfrm>
        </p:grpSpPr>
        <p:sp>
          <p:nvSpPr>
            <p:cNvPr id="29" name="ZoneTexte 28">
              <a:extLst>
                <a:ext uri="{FF2B5EF4-FFF2-40B4-BE49-F238E27FC236}">
                  <a16:creationId xmlns:a16="http://schemas.microsoft.com/office/drawing/2014/main" id="{03BD5EFB-BCB2-4E21-B021-E075B2A72BB5}"/>
                </a:ext>
              </a:extLst>
            </p:cNvPr>
            <p:cNvSpPr txBox="1"/>
            <p:nvPr/>
          </p:nvSpPr>
          <p:spPr>
            <a:xfrm>
              <a:off x="8112641" y="27060"/>
              <a:ext cx="1261672" cy="246221"/>
            </a:xfrm>
            <a:prstGeom prst="rect">
              <a:avLst/>
            </a:prstGeom>
            <a:noFill/>
          </p:spPr>
          <p:txBody>
            <a:bodyPr wrap="square" rtlCol="0">
              <a:spAutoFit/>
            </a:bodyPr>
            <a:lstStyle/>
            <a:p>
              <a:pPr>
                <a:spcAft>
                  <a:spcPts val="800"/>
                </a:spcAft>
              </a:pPr>
              <a:r>
                <a:rPr lang="fr-FR" sz="1000" spc="150" dirty="0">
                  <a:solidFill>
                    <a:schemeClr val="bg1">
                      <a:lumMod val="50000"/>
                    </a:schemeClr>
                  </a:solidFill>
                  <a:latin typeface="Myriad Pro" panose="020B0503030403020204" pitchFamily="34" charset="0"/>
                </a:rPr>
                <a:t>LOCALISATION</a:t>
              </a:r>
            </a:p>
          </p:txBody>
        </p:sp>
        <p:pic>
          <p:nvPicPr>
            <p:cNvPr id="31" name="Image 30">
              <a:extLst>
                <a:ext uri="{FF2B5EF4-FFF2-40B4-BE49-F238E27FC236}">
                  <a16:creationId xmlns:a16="http://schemas.microsoft.com/office/drawing/2014/main" id="{FD386A67-A970-40AC-9054-C0620D54488E}"/>
                </a:ext>
              </a:extLst>
            </p:cNvPr>
            <p:cNvPicPr>
              <a:picLocks noChangeAspect="1"/>
            </p:cNvPicPr>
            <p:nvPr/>
          </p:nvPicPr>
          <p:blipFill>
            <a:blip r:embed="rId2"/>
            <a:stretch>
              <a:fillRect/>
            </a:stretch>
          </p:blipFill>
          <p:spPr>
            <a:xfrm>
              <a:off x="9511476" y="60170"/>
              <a:ext cx="269948" cy="180000"/>
            </a:xfrm>
            <a:prstGeom prst="rect">
              <a:avLst/>
            </a:prstGeom>
          </p:spPr>
        </p:pic>
        <p:pic>
          <p:nvPicPr>
            <p:cNvPr id="32" name="Image 31">
              <a:extLst>
                <a:ext uri="{FF2B5EF4-FFF2-40B4-BE49-F238E27FC236}">
                  <a16:creationId xmlns:a16="http://schemas.microsoft.com/office/drawing/2014/main" id="{2F3BA6D4-CCC4-4B05-8B66-EF921671F91F}"/>
                </a:ext>
              </a:extLst>
            </p:cNvPr>
            <p:cNvPicPr>
              <a:picLocks noChangeAspect="1"/>
            </p:cNvPicPr>
            <p:nvPr/>
          </p:nvPicPr>
          <p:blipFill>
            <a:blip r:embed="rId3"/>
            <a:stretch>
              <a:fillRect/>
            </a:stretch>
          </p:blipFill>
          <p:spPr>
            <a:xfrm>
              <a:off x="9918587" y="60170"/>
              <a:ext cx="270106" cy="180000"/>
            </a:xfrm>
            <a:prstGeom prst="rect">
              <a:avLst/>
            </a:prstGeom>
          </p:spPr>
        </p:pic>
        <p:pic>
          <p:nvPicPr>
            <p:cNvPr id="33" name="Image 32">
              <a:extLst>
                <a:ext uri="{FF2B5EF4-FFF2-40B4-BE49-F238E27FC236}">
                  <a16:creationId xmlns:a16="http://schemas.microsoft.com/office/drawing/2014/main" id="{0DBCD874-7CBF-40A0-9577-601AC8AC41F5}"/>
                </a:ext>
              </a:extLst>
            </p:cNvPr>
            <p:cNvPicPr>
              <a:picLocks noChangeAspect="1"/>
            </p:cNvPicPr>
            <p:nvPr/>
          </p:nvPicPr>
          <p:blipFill>
            <a:blip r:embed="rId4"/>
            <a:stretch>
              <a:fillRect/>
            </a:stretch>
          </p:blipFill>
          <p:spPr>
            <a:xfrm>
              <a:off x="7795478" y="60170"/>
              <a:ext cx="180000" cy="180000"/>
            </a:xfrm>
            <a:prstGeom prst="rect">
              <a:avLst/>
            </a:prstGeom>
          </p:spPr>
        </p:pic>
        <p:pic>
          <p:nvPicPr>
            <p:cNvPr id="34" name="Image 33">
              <a:extLst>
                <a:ext uri="{FF2B5EF4-FFF2-40B4-BE49-F238E27FC236}">
                  <a16:creationId xmlns:a16="http://schemas.microsoft.com/office/drawing/2014/main" id="{C0D21E08-71E4-4377-A733-8C073A038AF1}"/>
                </a:ext>
              </a:extLst>
            </p:cNvPr>
            <p:cNvPicPr>
              <a:picLocks noChangeAspect="1"/>
            </p:cNvPicPr>
            <p:nvPr/>
          </p:nvPicPr>
          <p:blipFill>
            <a:blip r:embed="rId5"/>
            <a:stretch>
              <a:fillRect/>
            </a:stretch>
          </p:blipFill>
          <p:spPr>
            <a:xfrm>
              <a:off x="7478315" y="60170"/>
              <a:ext cx="180000" cy="180000"/>
            </a:xfrm>
            <a:prstGeom prst="rect">
              <a:avLst/>
            </a:prstGeom>
          </p:spPr>
        </p:pic>
        <p:pic>
          <p:nvPicPr>
            <p:cNvPr id="35" name="Image 34">
              <a:extLst>
                <a:ext uri="{FF2B5EF4-FFF2-40B4-BE49-F238E27FC236}">
                  <a16:creationId xmlns:a16="http://schemas.microsoft.com/office/drawing/2014/main" id="{93A9D151-13E3-49B0-A579-1B1A5D1D5B02}"/>
                </a:ext>
              </a:extLst>
            </p:cNvPr>
            <p:cNvPicPr>
              <a:picLocks noChangeAspect="1"/>
            </p:cNvPicPr>
            <p:nvPr/>
          </p:nvPicPr>
          <p:blipFill rotWithShape="1">
            <a:blip r:embed="rId6"/>
            <a:srcRect l="17795" r="17795"/>
            <a:stretch/>
          </p:blipFill>
          <p:spPr>
            <a:xfrm>
              <a:off x="11885414" y="19085"/>
              <a:ext cx="252000" cy="260961"/>
            </a:xfrm>
            <a:prstGeom prst="rect">
              <a:avLst/>
            </a:prstGeom>
          </p:spPr>
        </p:pic>
        <p:sp>
          <p:nvSpPr>
            <p:cNvPr id="41" name="ZoneTexte 40">
              <a:extLst>
                <a:ext uri="{FF2B5EF4-FFF2-40B4-BE49-F238E27FC236}">
                  <a16:creationId xmlns:a16="http://schemas.microsoft.com/office/drawing/2014/main" id="{DC1E38E7-22DF-4D8F-A160-A0031EBB493A}"/>
                </a:ext>
              </a:extLst>
            </p:cNvPr>
            <p:cNvSpPr txBox="1"/>
            <p:nvPr/>
          </p:nvSpPr>
          <p:spPr>
            <a:xfrm>
              <a:off x="10325858" y="-4490"/>
              <a:ext cx="1523133" cy="288000"/>
            </a:xfrm>
            <a:prstGeom prst="rect">
              <a:avLst/>
            </a:prstGeom>
            <a:solidFill>
              <a:schemeClr val="bg2"/>
            </a:solidFill>
          </p:spPr>
          <p:txBody>
            <a:bodyPr wrap="square" rtlCol="0" anchor="ctr">
              <a:spAutoFit/>
            </a:bodyPr>
            <a:lstStyle/>
            <a:p>
              <a:pPr>
                <a:spcAft>
                  <a:spcPts val="800"/>
                </a:spcAft>
              </a:pPr>
              <a:r>
                <a:rPr lang="fr-FR" sz="1000" spc="150" dirty="0">
                  <a:solidFill>
                    <a:schemeClr val="bg1">
                      <a:lumMod val="50000"/>
                    </a:schemeClr>
                  </a:solidFill>
                  <a:latin typeface="Myriad Pro" panose="020B0503030403020204" pitchFamily="34" charset="0"/>
                </a:rPr>
                <a:t>CHERCHER…</a:t>
              </a:r>
            </a:p>
          </p:txBody>
        </p:sp>
      </p:grpSp>
    </p:spTree>
    <p:extLst>
      <p:ext uri="{BB962C8B-B14F-4D97-AF65-F5344CB8AC3E}">
        <p14:creationId xmlns:p14="http://schemas.microsoft.com/office/powerpoint/2010/main" val="4082558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110A1E5C-25F5-455D-8C09-862D5141D898}"/>
              </a:ext>
            </a:extLst>
          </p:cNvPr>
          <p:cNvSpPr/>
          <p:nvPr/>
        </p:nvSpPr>
        <p:spPr>
          <a:xfrm>
            <a:off x="0" y="1978886"/>
            <a:ext cx="12192000" cy="48791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US" sz="1000" dirty="0">
              <a:solidFill>
                <a:schemeClr val="tx1"/>
              </a:solidFill>
              <a:latin typeface="+mj-lt"/>
            </a:endParaRPr>
          </a:p>
        </p:txBody>
      </p:sp>
      <p:sp>
        <p:nvSpPr>
          <p:cNvPr id="11" name="Rectangle 10">
            <a:extLst>
              <a:ext uri="{FF2B5EF4-FFF2-40B4-BE49-F238E27FC236}">
                <a16:creationId xmlns:a16="http://schemas.microsoft.com/office/drawing/2014/main" id="{E047AEDF-EA04-4274-A987-B73A83D03A33}"/>
              </a:ext>
            </a:extLst>
          </p:cNvPr>
          <p:cNvSpPr/>
          <p:nvPr/>
        </p:nvSpPr>
        <p:spPr>
          <a:xfrm>
            <a:off x="0" y="1202036"/>
            <a:ext cx="12192000" cy="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54612A1-CAA3-4DC5-BC73-7F40593875A0}"/>
              </a:ext>
            </a:extLst>
          </p:cNvPr>
          <p:cNvSpPr/>
          <p:nvPr/>
        </p:nvSpPr>
        <p:spPr>
          <a:xfrm>
            <a:off x="5075184" y="1762886"/>
            <a:ext cx="2041632" cy="432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p>
            <a:pPr algn="ctr"/>
            <a:r>
              <a:rPr lang="fr-FR" sz="1400" spc="300" dirty="0">
                <a:latin typeface="Myriad Pro" panose="020B0503030403020204" pitchFamily="34" charset="0"/>
                <a:sym typeface="Wingdings 3" panose="05040102010807070707" pitchFamily="18" charset="2"/>
              </a:rPr>
              <a:t>CONTACT</a:t>
            </a:r>
            <a:endParaRPr lang="fr-FR" sz="1400" spc="300" dirty="0">
              <a:latin typeface="Myriad Pro" panose="020B0503030403020204" pitchFamily="34" charset="0"/>
            </a:endParaRPr>
          </a:p>
        </p:txBody>
      </p:sp>
      <p:sp>
        <p:nvSpPr>
          <p:cNvPr id="39" name="ZoneTexte 38">
            <a:extLst>
              <a:ext uri="{FF2B5EF4-FFF2-40B4-BE49-F238E27FC236}">
                <a16:creationId xmlns:a16="http://schemas.microsoft.com/office/drawing/2014/main" id="{09C3B05E-315F-41EA-B457-09F3D52E896A}"/>
              </a:ext>
            </a:extLst>
          </p:cNvPr>
          <p:cNvSpPr txBox="1"/>
          <p:nvPr/>
        </p:nvSpPr>
        <p:spPr>
          <a:xfrm>
            <a:off x="7102537" y="837488"/>
            <a:ext cx="1087157" cy="261610"/>
          </a:xfrm>
          <a:prstGeom prst="rect">
            <a:avLst/>
          </a:prstGeom>
          <a:noFill/>
        </p:spPr>
        <p:txBody>
          <a:bodyPr wrap="none" rtlCol="0">
            <a:spAutoFit/>
          </a:bodyPr>
          <a:lstStyle/>
          <a:p>
            <a:pPr algn="ctr"/>
            <a:r>
              <a:rPr lang="fr-FR" sz="1100" spc="300" dirty="0">
                <a:latin typeface="Myriad Pro" panose="020B0503030403020204" pitchFamily="34" charset="0"/>
              </a:rPr>
              <a:t>SECTEURS</a:t>
            </a:r>
          </a:p>
        </p:txBody>
      </p:sp>
      <p:sp>
        <p:nvSpPr>
          <p:cNvPr id="40" name="ZoneTexte 39">
            <a:extLst>
              <a:ext uri="{FF2B5EF4-FFF2-40B4-BE49-F238E27FC236}">
                <a16:creationId xmlns:a16="http://schemas.microsoft.com/office/drawing/2014/main" id="{187F6944-5521-403D-8699-67125DE5AEB2}"/>
              </a:ext>
            </a:extLst>
          </p:cNvPr>
          <p:cNvSpPr txBox="1"/>
          <p:nvPr/>
        </p:nvSpPr>
        <p:spPr>
          <a:xfrm>
            <a:off x="8483482" y="837488"/>
            <a:ext cx="963725" cy="261610"/>
          </a:xfrm>
          <a:prstGeom prst="rect">
            <a:avLst/>
          </a:prstGeom>
          <a:noFill/>
        </p:spPr>
        <p:txBody>
          <a:bodyPr wrap="none" rtlCol="0">
            <a:spAutoFit/>
          </a:bodyPr>
          <a:lstStyle/>
          <a:p>
            <a:pPr algn="ctr"/>
            <a:r>
              <a:rPr lang="fr-FR" sz="1100" spc="300" dirty="0">
                <a:latin typeface="Myriad Pro" panose="020B0503030403020204" pitchFamily="34" charset="0"/>
              </a:rPr>
              <a:t>PROJETS</a:t>
            </a:r>
          </a:p>
        </p:txBody>
      </p:sp>
      <p:sp>
        <p:nvSpPr>
          <p:cNvPr id="43" name="ZoneTexte 42">
            <a:extLst>
              <a:ext uri="{FF2B5EF4-FFF2-40B4-BE49-F238E27FC236}">
                <a16:creationId xmlns:a16="http://schemas.microsoft.com/office/drawing/2014/main" id="{AE37460C-FDC3-455B-99E0-A65162E80334}"/>
              </a:ext>
            </a:extLst>
          </p:cNvPr>
          <p:cNvSpPr txBox="1"/>
          <p:nvPr/>
        </p:nvSpPr>
        <p:spPr>
          <a:xfrm>
            <a:off x="9765658" y="837488"/>
            <a:ext cx="1058302" cy="261610"/>
          </a:xfrm>
          <a:prstGeom prst="rect">
            <a:avLst/>
          </a:prstGeom>
          <a:noFill/>
        </p:spPr>
        <p:txBody>
          <a:bodyPr wrap="none" rtlCol="0">
            <a:spAutoFit/>
          </a:bodyPr>
          <a:lstStyle/>
          <a:p>
            <a:pPr algn="ctr"/>
            <a:r>
              <a:rPr lang="fr-FR" sz="1100" spc="300" dirty="0">
                <a:latin typeface="Myriad Pro" panose="020B0503030403020204" pitchFamily="34" charset="0"/>
              </a:rPr>
              <a:t>CARRIÈRE</a:t>
            </a:r>
          </a:p>
        </p:txBody>
      </p:sp>
      <p:sp>
        <p:nvSpPr>
          <p:cNvPr id="44" name="ZoneTexte 43">
            <a:extLst>
              <a:ext uri="{FF2B5EF4-FFF2-40B4-BE49-F238E27FC236}">
                <a16:creationId xmlns:a16="http://schemas.microsoft.com/office/drawing/2014/main" id="{E41B836A-2C20-4147-B8AB-9E9C7B4514C9}"/>
              </a:ext>
            </a:extLst>
          </p:cNvPr>
          <p:cNvSpPr txBox="1"/>
          <p:nvPr/>
        </p:nvSpPr>
        <p:spPr>
          <a:xfrm>
            <a:off x="11038899" y="827963"/>
            <a:ext cx="1035861" cy="261610"/>
          </a:xfrm>
          <a:prstGeom prst="rect">
            <a:avLst/>
          </a:prstGeom>
          <a:noFill/>
        </p:spPr>
        <p:txBody>
          <a:bodyPr wrap="none" rtlCol="0">
            <a:spAutoFit/>
          </a:bodyPr>
          <a:lstStyle/>
          <a:p>
            <a:r>
              <a:rPr lang="fr-FR" sz="1100" spc="300" dirty="0">
                <a:solidFill>
                  <a:srgbClr val="2DAAE1"/>
                </a:solidFill>
                <a:latin typeface="Myriad Pro" panose="020B0503030403020204" pitchFamily="34" charset="0"/>
              </a:rPr>
              <a:t>CONTACT</a:t>
            </a:r>
          </a:p>
        </p:txBody>
      </p:sp>
      <p:sp>
        <p:nvSpPr>
          <p:cNvPr id="45" name="ZoneTexte 44">
            <a:extLst>
              <a:ext uri="{FF2B5EF4-FFF2-40B4-BE49-F238E27FC236}">
                <a16:creationId xmlns:a16="http://schemas.microsoft.com/office/drawing/2014/main" id="{FBE89427-CE1E-4D7C-A019-99B44471F96A}"/>
              </a:ext>
            </a:extLst>
          </p:cNvPr>
          <p:cNvSpPr txBox="1"/>
          <p:nvPr/>
        </p:nvSpPr>
        <p:spPr>
          <a:xfrm>
            <a:off x="-63659" y="405050"/>
            <a:ext cx="3652501"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latin typeface="53 Dollars And 92 Cents" panose="02000500000000000000" pitchFamily="2" charset="0"/>
              </a:rPr>
              <a:t>E     M</a:t>
            </a:r>
          </a:p>
        </p:txBody>
      </p:sp>
      <p:sp>
        <p:nvSpPr>
          <p:cNvPr id="46" name="ZoneTexte 45">
            <a:extLst>
              <a:ext uri="{FF2B5EF4-FFF2-40B4-BE49-F238E27FC236}">
                <a16:creationId xmlns:a16="http://schemas.microsoft.com/office/drawing/2014/main" id="{4881441C-495B-4704-B0FC-BA65325CD10C}"/>
              </a:ext>
            </a:extLst>
          </p:cNvPr>
          <p:cNvSpPr txBox="1"/>
          <p:nvPr/>
        </p:nvSpPr>
        <p:spPr>
          <a:xfrm>
            <a:off x="792825" y="405050"/>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2E2861"/>
                    </a:gs>
                    <a:gs pos="100000">
                      <a:srgbClr val="35A0D6"/>
                    </a:gs>
                  </a:gsLst>
                  <a:lin ang="16200000" scaled="1"/>
                  <a:tileRect/>
                </a:gradFill>
                <a:latin typeface="53 Dollars And 92 Cents" panose="02000500000000000000" pitchFamily="2" charset="0"/>
              </a:rPr>
              <a:t>P</a:t>
            </a:r>
          </a:p>
        </p:txBody>
      </p:sp>
      <p:sp>
        <p:nvSpPr>
          <p:cNvPr id="47" name="ZoneTexte 46">
            <a:extLst>
              <a:ext uri="{FF2B5EF4-FFF2-40B4-BE49-F238E27FC236}">
                <a16:creationId xmlns:a16="http://schemas.microsoft.com/office/drawing/2014/main" id="{E0D9A18B-14C6-459B-949C-E5DB1AC0B0FC}"/>
              </a:ext>
            </a:extLst>
          </p:cNvPr>
          <p:cNvSpPr txBox="1"/>
          <p:nvPr/>
        </p:nvSpPr>
        <p:spPr>
          <a:xfrm>
            <a:off x="1440038" y="405050"/>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32ADE3"/>
                    </a:gs>
                    <a:gs pos="100000">
                      <a:srgbClr val="2E2861"/>
                    </a:gs>
                  </a:gsLst>
                  <a:lin ang="16200000" scaled="1"/>
                  <a:tileRect/>
                </a:gradFill>
                <a:latin typeface="53 Dollars And 92 Cents" panose="02000500000000000000" pitchFamily="2" charset="0"/>
              </a:rPr>
              <a:t>C</a:t>
            </a:r>
          </a:p>
        </p:txBody>
      </p:sp>
      <p:sp>
        <p:nvSpPr>
          <p:cNvPr id="48" name="ZoneTexte 47">
            <a:extLst>
              <a:ext uri="{FF2B5EF4-FFF2-40B4-BE49-F238E27FC236}">
                <a16:creationId xmlns:a16="http://schemas.microsoft.com/office/drawing/2014/main" id="{491333C8-B488-410E-9415-BCDD2191307B}"/>
              </a:ext>
            </a:extLst>
          </p:cNvPr>
          <p:cNvSpPr txBox="1"/>
          <p:nvPr/>
        </p:nvSpPr>
        <p:spPr>
          <a:xfrm>
            <a:off x="5787684" y="837488"/>
            <a:ext cx="1037465" cy="261610"/>
          </a:xfrm>
          <a:prstGeom prst="rect">
            <a:avLst/>
          </a:prstGeom>
          <a:noFill/>
        </p:spPr>
        <p:txBody>
          <a:bodyPr wrap="none" rtlCol="0">
            <a:spAutoFit/>
          </a:bodyPr>
          <a:lstStyle/>
          <a:p>
            <a:pPr algn="ctr"/>
            <a:r>
              <a:rPr lang="fr-FR" sz="1100" spc="300" dirty="0">
                <a:latin typeface="Myriad Pro" panose="020B0503030403020204" pitchFamily="34" charset="0"/>
              </a:rPr>
              <a:t>SERVICES</a:t>
            </a:r>
          </a:p>
        </p:txBody>
      </p:sp>
      <p:sp>
        <p:nvSpPr>
          <p:cNvPr id="54" name="ZoneTexte 53">
            <a:extLst>
              <a:ext uri="{FF2B5EF4-FFF2-40B4-BE49-F238E27FC236}">
                <a16:creationId xmlns:a16="http://schemas.microsoft.com/office/drawing/2014/main" id="{EAF233CF-7602-4A58-BE20-BB61593872B8}"/>
              </a:ext>
            </a:extLst>
          </p:cNvPr>
          <p:cNvSpPr txBox="1"/>
          <p:nvPr/>
        </p:nvSpPr>
        <p:spPr>
          <a:xfrm>
            <a:off x="4411528" y="837488"/>
            <a:ext cx="1099981" cy="261610"/>
          </a:xfrm>
          <a:prstGeom prst="rect">
            <a:avLst/>
          </a:prstGeom>
          <a:noFill/>
        </p:spPr>
        <p:txBody>
          <a:bodyPr wrap="none" rtlCol="0">
            <a:spAutoFit/>
          </a:bodyPr>
          <a:lstStyle/>
          <a:p>
            <a:pPr algn="ctr"/>
            <a:r>
              <a:rPr lang="en-US" sz="1100" spc="300" dirty="0">
                <a:latin typeface="Myriad Pro" panose="020B0503030403020204" pitchFamily="34" charset="0"/>
              </a:rPr>
              <a:t>A </a:t>
            </a:r>
            <a:r>
              <a:rPr lang="fr-FR" sz="1100" spc="300" dirty="0">
                <a:latin typeface="Myriad Pro" panose="020B0503030403020204" pitchFamily="34" charset="0"/>
              </a:rPr>
              <a:t>PROPOS</a:t>
            </a:r>
          </a:p>
        </p:txBody>
      </p:sp>
      <p:sp>
        <p:nvSpPr>
          <p:cNvPr id="37" name="Rectangle 36">
            <a:extLst>
              <a:ext uri="{FF2B5EF4-FFF2-40B4-BE49-F238E27FC236}">
                <a16:creationId xmlns:a16="http://schemas.microsoft.com/office/drawing/2014/main" id="{E8D1EC31-A295-4BB7-8459-FFDA7B99AF96}"/>
              </a:ext>
            </a:extLst>
          </p:cNvPr>
          <p:cNvSpPr/>
          <p:nvPr/>
        </p:nvSpPr>
        <p:spPr>
          <a:xfrm>
            <a:off x="1756839" y="2440872"/>
            <a:ext cx="8651939" cy="3332257"/>
          </a:xfrm>
          <a:prstGeom prst="rect">
            <a:avLst/>
          </a:prstGeom>
          <a:pattFill prst="dkDnDiag">
            <a:fgClr>
              <a:schemeClr val="accent5">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fr-FR" sz="1000" dirty="0">
                <a:solidFill>
                  <a:schemeClr val="tx1"/>
                </a:solidFill>
                <a:latin typeface="+mj-lt"/>
              </a:rPr>
              <a:t>{Formulaire de Contact à définir</a:t>
            </a:r>
            <a:r>
              <a:rPr lang="fr-FR" sz="1000" dirty="0">
                <a:solidFill>
                  <a:schemeClr val="tx1"/>
                </a:solidFill>
              </a:rPr>
              <a:t>}</a:t>
            </a:r>
            <a:endParaRPr lang="fr-FR" sz="1000" dirty="0">
              <a:solidFill>
                <a:schemeClr val="tx1"/>
              </a:solidFill>
              <a:latin typeface="+mj-lt"/>
            </a:endParaRPr>
          </a:p>
          <a:p>
            <a:pPr algn="ctr"/>
            <a:r>
              <a:rPr lang="fr-FR" sz="1000" dirty="0">
                <a:solidFill>
                  <a:srgbClr val="FF0000"/>
                </a:solidFill>
                <a:latin typeface="Arial Narrow" panose="020B0606020202030204" pitchFamily="34" charset="0"/>
              </a:rPr>
              <a:t>Suivre l’exemple de Spire Consulting</a:t>
            </a:r>
          </a:p>
          <a:p>
            <a:pPr algn="ctr"/>
            <a:r>
              <a:rPr lang="fr-FR" sz="1000" dirty="0">
                <a:solidFill>
                  <a:srgbClr val="FF0000"/>
                </a:solidFill>
                <a:latin typeface="Arial Narrow" panose="020B0606020202030204" pitchFamily="34" charset="0"/>
              </a:rPr>
              <a:t>5 Rubriques obligatoires :Prénom, Nom, Email, Téléphone et Description (4-5 lignes pour 400 caractères)</a:t>
            </a:r>
          </a:p>
          <a:p>
            <a:pPr algn="ctr"/>
            <a:r>
              <a:rPr lang="fr-FR" sz="1000" dirty="0">
                <a:solidFill>
                  <a:srgbClr val="FF0000"/>
                </a:solidFill>
                <a:latin typeface="Arial Narrow" panose="020B0606020202030204" pitchFamily="34" charset="0"/>
              </a:rPr>
              <a:t>Texte en Segoe UI Light 12 points en blanc sur fond en gris foncé (le même gris déjà utilisé)</a:t>
            </a:r>
          </a:p>
        </p:txBody>
      </p:sp>
      <p:sp>
        <p:nvSpPr>
          <p:cNvPr id="38" name="Rectangle 37">
            <a:extLst>
              <a:ext uri="{FF2B5EF4-FFF2-40B4-BE49-F238E27FC236}">
                <a16:creationId xmlns:a16="http://schemas.microsoft.com/office/drawing/2014/main" id="{55EA7CFE-ACAF-4874-8B45-7DD118BEB69F}"/>
              </a:ext>
            </a:extLst>
          </p:cNvPr>
          <p:cNvSpPr/>
          <p:nvPr/>
        </p:nvSpPr>
        <p:spPr>
          <a:xfrm>
            <a:off x="5357843" y="6091115"/>
            <a:ext cx="1476314" cy="288000"/>
          </a:xfrm>
          <a:prstGeom prst="rect">
            <a:avLst/>
          </a:prstGeom>
          <a:solidFill>
            <a:srgbClr val="2E2861"/>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fr-FR" sz="1000" spc="150" dirty="0">
                <a:latin typeface="Myriad Pro" panose="020B0503030403020204" pitchFamily="34" charset="0"/>
              </a:rPr>
              <a:t>COMMENCER ICI</a:t>
            </a:r>
          </a:p>
        </p:txBody>
      </p:sp>
      <p:grpSp>
        <p:nvGrpSpPr>
          <p:cNvPr id="24" name="Groupe 23">
            <a:extLst>
              <a:ext uri="{FF2B5EF4-FFF2-40B4-BE49-F238E27FC236}">
                <a16:creationId xmlns:a16="http://schemas.microsoft.com/office/drawing/2014/main" id="{7BEEC49C-FBAB-4340-92F5-8F455FE9A15A}"/>
              </a:ext>
            </a:extLst>
          </p:cNvPr>
          <p:cNvGrpSpPr/>
          <p:nvPr/>
        </p:nvGrpSpPr>
        <p:grpSpPr>
          <a:xfrm>
            <a:off x="7478315" y="-4490"/>
            <a:ext cx="4659099" cy="288000"/>
            <a:chOff x="7478315" y="-4490"/>
            <a:chExt cx="4659099" cy="288000"/>
          </a:xfrm>
        </p:grpSpPr>
        <p:sp>
          <p:nvSpPr>
            <p:cNvPr id="28" name="ZoneTexte 27">
              <a:extLst>
                <a:ext uri="{FF2B5EF4-FFF2-40B4-BE49-F238E27FC236}">
                  <a16:creationId xmlns:a16="http://schemas.microsoft.com/office/drawing/2014/main" id="{4F2D98FB-B5DE-4BC0-A007-AEE307E3F7FA}"/>
                </a:ext>
              </a:extLst>
            </p:cNvPr>
            <p:cNvSpPr txBox="1"/>
            <p:nvPr/>
          </p:nvSpPr>
          <p:spPr>
            <a:xfrm>
              <a:off x="8112641" y="27060"/>
              <a:ext cx="1261672" cy="246221"/>
            </a:xfrm>
            <a:prstGeom prst="rect">
              <a:avLst/>
            </a:prstGeom>
            <a:noFill/>
          </p:spPr>
          <p:txBody>
            <a:bodyPr wrap="square" rtlCol="0">
              <a:spAutoFit/>
            </a:bodyPr>
            <a:lstStyle/>
            <a:p>
              <a:pPr>
                <a:spcAft>
                  <a:spcPts val="800"/>
                </a:spcAft>
              </a:pPr>
              <a:r>
                <a:rPr lang="fr-FR" sz="1000" spc="150" dirty="0">
                  <a:solidFill>
                    <a:schemeClr val="bg1">
                      <a:lumMod val="50000"/>
                    </a:schemeClr>
                  </a:solidFill>
                  <a:latin typeface="Myriad Pro" panose="020B0503030403020204" pitchFamily="34" charset="0"/>
                </a:rPr>
                <a:t>LOCALISATION</a:t>
              </a:r>
            </a:p>
          </p:txBody>
        </p:sp>
        <p:pic>
          <p:nvPicPr>
            <p:cNvPr id="29" name="Image 28">
              <a:extLst>
                <a:ext uri="{FF2B5EF4-FFF2-40B4-BE49-F238E27FC236}">
                  <a16:creationId xmlns:a16="http://schemas.microsoft.com/office/drawing/2014/main" id="{66D198DC-BA49-4B23-B620-9BC1C310800F}"/>
                </a:ext>
              </a:extLst>
            </p:cNvPr>
            <p:cNvPicPr>
              <a:picLocks noChangeAspect="1"/>
            </p:cNvPicPr>
            <p:nvPr/>
          </p:nvPicPr>
          <p:blipFill>
            <a:blip r:embed="rId2"/>
            <a:stretch>
              <a:fillRect/>
            </a:stretch>
          </p:blipFill>
          <p:spPr>
            <a:xfrm>
              <a:off x="9511476" y="60170"/>
              <a:ext cx="269948" cy="180000"/>
            </a:xfrm>
            <a:prstGeom prst="rect">
              <a:avLst/>
            </a:prstGeom>
          </p:spPr>
        </p:pic>
        <p:pic>
          <p:nvPicPr>
            <p:cNvPr id="31" name="Image 30">
              <a:extLst>
                <a:ext uri="{FF2B5EF4-FFF2-40B4-BE49-F238E27FC236}">
                  <a16:creationId xmlns:a16="http://schemas.microsoft.com/office/drawing/2014/main" id="{E933B8BB-4EB7-4516-A995-86C274145DE4}"/>
                </a:ext>
              </a:extLst>
            </p:cNvPr>
            <p:cNvPicPr>
              <a:picLocks noChangeAspect="1"/>
            </p:cNvPicPr>
            <p:nvPr/>
          </p:nvPicPr>
          <p:blipFill>
            <a:blip r:embed="rId3"/>
            <a:stretch>
              <a:fillRect/>
            </a:stretch>
          </p:blipFill>
          <p:spPr>
            <a:xfrm>
              <a:off x="9918587" y="60170"/>
              <a:ext cx="270106" cy="180000"/>
            </a:xfrm>
            <a:prstGeom prst="rect">
              <a:avLst/>
            </a:prstGeom>
          </p:spPr>
        </p:pic>
        <p:pic>
          <p:nvPicPr>
            <p:cNvPr id="32" name="Image 31">
              <a:extLst>
                <a:ext uri="{FF2B5EF4-FFF2-40B4-BE49-F238E27FC236}">
                  <a16:creationId xmlns:a16="http://schemas.microsoft.com/office/drawing/2014/main" id="{4FC25563-468C-4A9E-9B34-3FCF8A2BF60A}"/>
                </a:ext>
              </a:extLst>
            </p:cNvPr>
            <p:cNvPicPr>
              <a:picLocks noChangeAspect="1"/>
            </p:cNvPicPr>
            <p:nvPr/>
          </p:nvPicPr>
          <p:blipFill>
            <a:blip r:embed="rId4"/>
            <a:stretch>
              <a:fillRect/>
            </a:stretch>
          </p:blipFill>
          <p:spPr>
            <a:xfrm>
              <a:off x="7795478" y="60170"/>
              <a:ext cx="180000" cy="180000"/>
            </a:xfrm>
            <a:prstGeom prst="rect">
              <a:avLst/>
            </a:prstGeom>
          </p:spPr>
        </p:pic>
        <p:pic>
          <p:nvPicPr>
            <p:cNvPr id="33" name="Image 32">
              <a:extLst>
                <a:ext uri="{FF2B5EF4-FFF2-40B4-BE49-F238E27FC236}">
                  <a16:creationId xmlns:a16="http://schemas.microsoft.com/office/drawing/2014/main" id="{06503705-F065-4CAE-9E69-1D469668EE89}"/>
                </a:ext>
              </a:extLst>
            </p:cNvPr>
            <p:cNvPicPr>
              <a:picLocks noChangeAspect="1"/>
            </p:cNvPicPr>
            <p:nvPr/>
          </p:nvPicPr>
          <p:blipFill>
            <a:blip r:embed="rId5"/>
            <a:stretch>
              <a:fillRect/>
            </a:stretch>
          </p:blipFill>
          <p:spPr>
            <a:xfrm>
              <a:off x="7478315" y="60170"/>
              <a:ext cx="180000" cy="180000"/>
            </a:xfrm>
            <a:prstGeom prst="rect">
              <a:avLst/>
            </a:prstGeom>
          </p:spPr>
        </p:pic>
        <p:pic>
          <p:nvPicPr>
            <p:cNvPr id="34" name="Image 33">
              <a:extLst>
                <a:ext uri="{FF2B5EF4-FFF2-40B4-BE49-F238E27FC236}">
                  <a16:creationId xmlns:a16="http://schemas.microsoft.com/office/drawing/2014/main" id="{CD6961A4-EBF8-4609-B017-F0245EEB6DFB}"/>
                </a:ext>
              </a:extLst>
            </p:cNvPr>
            <p:cNvPicPr>
              <a:picLocks noChangeAspect="1"/>
            </p:cNvPicPr>
            <p:nvPr/>
          </p:nvPicPr>
          <p:blipFill rotWithShape="1">
            <a:blip r:embed="rId6"/>
            <a:srcRect l="17795" r="17795"/>
            <a:stretch/>
          </p:blipFill>
          <p:spPr>
            <a:xfrm>
              <a:off x="11885414" y="19085"/>
              <a:ext cx="252000" cy="260961"/>
            </a:xfrm>
            <a:prstGeom prst="rect">
              <a:avLst/>
            </a:prstGeom>
          </p:spPr>
        </p:pic>
        <p:sp>
          <p:nvSpPr>
            <p:cNvPr id="35" name="ZoneTexte 34">
              <a:extLst>
                <a:ext uri="{FF2B5EF4-FFF2-40B4-BE49-F238E27FC236}">
                  <a16:creationId xmlns:a16="http://schemas.microsoft.com/office/drawing/2014/main" id="{F288A8A1-CFDF-48B7-90B3-077605AFFDBA}"/>
                </a:ext>
              </a:extLst>
            </p:cNvPr>
            <p:cNvSpPr txBox="1"/>
            <p:nvPr/>
          </p:nvSpPr>
          <p:spPr>
            <a:xfrm>
              <a:off x="10325858" y="-4490"/>
              <a:ext cx="1523133" cy="288000"/>
            </a:xfrm>
            <a:prstGeom prst="rect">
              <a:avLst/>
            </a:prstGeom>
            <a:solidFill>
              <a:schemeClr val="bg2"/>
            </a:solidFill>
          </p:spPr>
          <p:txBody>
            <a:bodyPr wrap="square" rtlCol="0" anchor="ctr">
              <a:spAutoFit/>
            </a:bodyPr>
            <a:lstStyle/>
            <a:p>
              <a:pPr>
                <a:spcAft>
                  <a:spcPts val="800"/>
                </a:spcAft>
              </a:pPr>
              <a:r>
                <a:rPr lang="fr-FR" sz="1000" spc="150" dirty="0">
                  <a:solidFill>
                    <a:schemeClr val="bg1">
                      <a:lumMod val="50000"/>
                    </a:schemeClr>
                  </a:solidFill>
                  <a:latin typeface="Myriad Pro" panose="020B0503030403020204" pitchFamily="34" charset="0"/>
                </a:rPr>
                <a:t>CHERCHER…</a:t>
              </a:r>
            </a:p>
          </p:txBody>
        </p:sp>
      </p:grpSp>
      <p:sp>
        <p:nvSpPr>
          <p:cNvPr id="41" name="Rectangle : coins arrondis 40">
            <a:extLst>
              <a:ext uri="{FF2B5EF4-FFF2-40B4-BE49-F238E27FC236}">
                <a16:creationId xmlns:a16="http://schemas.microsoft.com/office/drawing/2014/main" id="{B2069069-C600-4505-A2FF-EDD0AE30FA63}"/>
              </a:ext>
            </a:extLst>
          </p:cNvPr>
          <p:cNvSpPr/>
          <p:nvPr/>
        </p:nvSpPr>
        <p:spPr>
          <a:xfrm>
            <a:off x="4997350" y="1663305"/>
            <a:ext cx="2270225" cy="651270"/>
          </a:xfrm>
          <a:prstGeom prst="roundRect">
            <a:avLst>
              <a:gd name="adj" fmla="val 4274"/>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ZoneTexte 41">
            <a:extLst>
              <a:ext uri="{FF2B5EF4-FFF2-40B4-BE49-F238E27FC236}">
                <a16:creationId xmlns:a16="http://schemas.microsoft.com/office/drawing/2014/main" id="{D294AC8C-048D-4459-A25D-2B202365D59E}"/>
              </a:ext>
            </a:extLst>
          </p:cNvPr>
          <p:cNvSpPr txBox="1"/>
          <p:nvPr/>
        </p:nvSpPr>
        <p:spPr>
          <a:xfrm>
            <a:off x="4890115" y="1468410"/>
            <a:ext cx="681597" cy="215444"/>
          </a:xfrm>
          <a:prstGeom prst="rect">
            <a:avLst/>
          </a:prstGeom>
          <a:noFill/>
        </p:spPr>
        <p:txBody>
          <a:bodyPr wrap="none" rtlCol="0">
            <a:spAutoFit/>
          </a:bodyPr>
          <a:lstStyle/>
          <a:p>
            <a:r>
              <a:rPr lang="fr-FR" sz="800" dirty="0">
                <a:solidFill>
                  <a:srgbClr val="FF0000"/>
                </a:solidFill>
                <a:latin typeface="Arial Narrow" panose="020B0606020202030204" pitchFamily="34" charset="0"/>
              </a:rPr>
              <a:t>A AJOUTER</a:t>
            </a:r>
          </a:p>
        </p:txBody>
      </p:sp>
    </p:spTree>
    <p:extLst>
      <p:ext uri="{BB962C8B-B14F-4D97-AF65-F5344CB8AC3E}">
        <p14:creationId xmlns:p14="http://schemas.microsoft.com/office/powerpoint/2010/main" val="1234025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047AEDF-EA04-4274-A987-B73A83D03A33}"/>
              </a:ext>
            </a:extLst>
          </p:cNvPr>
          <p:cNvSpPr/>
          <p:nvPr/>
        </p:nvSpPr>
        <p:spPr>
          <a:xfrm>
            <a:off x="0" y="1202036"/>
            <a:ext cx="12192000" cy="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ZoneTexte 38">
            <a:extLst>
              <a:ext uri="{FF2B5EF4-FFF2-40B4-BE49-F238E27FC236}">
                <a16:creationId xmlns:a16="http://schemas.microsoft.com/office/drawing/2014/main" id="{09C3B05E-315F-41EA-B457-09F3D52E896A}"/>
              </a:ext>
            </a:extLst>
          </p:cNvPr>
          <p:cNvSpPr txBox="1"/>
          <p:nvPr/>
        </p:nvSpPr>
        <p:spPr>
          <a:xfrm>
            <a:off x="7102537" y="837488"/>
            <a:ext cx="1087157" cy="261610"/>
          </a:xfrm>
          <a:prstGeom prst="rect">
            <a:avLst/>
          </a:prstGeom>
          <a:noFill/>
        </p:spPr>
        <p:txBody>
          <a:bodyPr wrap="none" rtlCol="0">
            <a:spAutoFit/>
          </a:bodyPr>
          <a:lstStyle/>
          <a:p>
            <a:pPr algn="ctr"/>
            <a:r>
              <a:rPr lang="fr-FR" sz="1100" spc="300" dirty="0">
                <a:latin typeface="Myriad Pro" panose="020B0503030403020204" pitchFamily="34" charset="0"/>
              </a:rPr>
              <a:t>SECTEURS</a:t>
            </a:r>
          </a:p>
        </p:txBody>
      </p:sp>
      <p:sp>
        <p:nvSpPr>
          <p:cNvPr id="40" name="ZoneTexte 39">
            <a:extLst>
              <a:ext uri="{FF2B5EF4-FFF2-40B4-BE49-F238E27FC236}">
                <a16:creationId xmlns:a16="http://schemas.microsoft.com/office/drawing/2014/main" id="{187F6944-5521-403D-8699-67125DE5AEB2}"/>
              </a:ext>
            </a:extLst>
          </p:cNvPr>
          <p:cNvSpPr txBox="1"/>
          <p:nvPr/>
        </p:nvSpPr>
        <p:spPr>
          <a:xfrm>
            <a:off x="8483482" y="837488"/>
            <a:ext cx="963725" cy="261610"/>
          </a:xfrm>
          <a:prstGeom prst="rect">
            <a:avLst/>
          </a:prstGeom>
          <a:noFill/>
        </p:spPr>
        <p:txBody>
          <a:bodyPr wrap="none" rtlCol="0">
            <a:spAutoFit/>
          </a:bodyPr>
          <a:lstStyle/>
          <a:p>
            <a:pPr algn="ctr"/>
            <a:r>
              <a:rPr lang="fr-FR" sz="1100" spc="300" dirty="0">
                <a:latin typeface="Myriad Pro" panose="020B0503030403020204" pitchFamily="34" charset="0"/>
              </a:rPr>
              <a:t>PROJETS</a:t>
            </a:r>
          </a:p>
        </p:txBody>
      </p:sp>
      <p:sp>
        <p:nvSpPr>
          <p:cNvPr id="43" name="ZoneTexte 42">
            <a:extLst>
              <a:ext uri="{FF2B5EF4-FFF2-40B4-BE49-F238E27FC236}">
                <a16:creationId xmlns:a16="http://schemas.microsoft.com/office/drawing/2014/main" id="{AE37460C-FDC3-455B-99E0-A65162E80334}"/>
              </a:ext>
            </a:extLst>
          </p:cNvPr>
          <p:cNvSpPr txBox="1"/>
          <p:nvPr/>
        </p:nvSpPr>
        <p:spPr>
          <a:xfrm>
            <a:off x="9765658" y="837488"/>
            <a:ext cx="1058302" cy="261610"/>
          </a:xfrm>
          <a:prstGeom prst="rect">
            <a:avLst/>
          </a:prstGeom>
          <a:noFill/>
        </p:spPr>
        <p:txBody>
          <a:bodyPr wrap="none" rtlCol="0">
            <a:spAutoFit/>
          </a:bodyPr>
          <a:lstStyle/>
          <a:p>
            <a:pPr algn="ctr"/>
            <a:r>
              <a:rPr lang="fr-FR" sz="1100" spc="300" dirty="0">
                <a:latin typeface="Myriad Pro" panose="020B0503030403020204" pitchFamily="34" charset="0"/>
              </a:rPr>
              <a:t>CARRIÈRE</a:t>
            </a:r>
          </a:p>
        </p:txBody>
      </p:sp>
      <p:sp>
        <p:nvSpPr>
          <p:cNvPr id="44" name="ZoneTexte 43">
            <a:extLst>
              <a:ext uri="{FF2B5EF4-FFF2-40B4-BE49-F238E27FC236}">
                <a16:creationId xmlns:a16="http://schemas.microsoft.com/office/drawing/2014/main" id="{E41B836A-2C20-4147-B8AB-9E9C7B4514C9}"/>
              </a:ext>
            </a:extLst>
          </p:cNvPr>
          <p:cNvSpPr txBox="1"/>
          <p:nvPr/>
        </p:nvSpPr>
        <p:spPr>
          <a:xfrm>
            <a:off x="11038899" y="827963"/>
            <a:ext cx="1035861" cy="261610"/>
          </a:xfrm>
          <a:prstGeom prst="rect">
            <a:avLst/>
          </a:prstGeom>
          <a:noFill/>
        </p:spPr>
        <p:txBody>
          <a:bodyPr wrap="none" rtlCol="0">
            <a:spAutoFit/>
          </a:bodyPr>
          <a:lstStyle/>
          <a:p>
            <a:r>
              <a:rPr lang="fr-FR" sz="1100" spc="300" dirty="0">
                <a:solidFill>
                  <a:srgbClr val="2DAAE1"/>
                </a:solidFill>
                <a:latin typeface="Myriad Pro" panose="020B0503030403020204" pitchFamily="34" charset="0"/>
              </a:rPr>
              <a:t>CONTACT</a:t>
            </a:r>
          </a:p>
        </p:txBody>
      </p:sp>
      <p:sp>
        <p:nvSpPr>
          <p:cNvPr id="48" name="ZoneTexte 47">
            <a:extLst>
              <a:ext uri="{FF2B5EF4-FFF2-40B4-BE49-F238E27FC236}">
                <a16:creationId xmlns:a16="http://schemas.microsoft.com/office/drawing/2014/main" id="{491333C8-B488-410E-9415-BCDD2191307B}"/>
              </a:ext>
            </a:extLst>
          </p:cNvPr>
          <p:cNvSpPr txBox="1"/>
          <p:nvPr/>
        </p:nvSpPr>
        <p:spPr>
          <a:xfrm>
            <a:off x="5787684" y="837488"/>
            <a:ext cx="1037465" cy="261610"/>
          </a:xfrm>
          <a:prstGeom prst="rect">
            <a:avLst/>
          </a:prstGeom>
          <a:noFill/>
        </p:spPr>
        <p:txBody>
          <a:bodyPr wrap="none" rtlCol="0">
            <a:spAutoFit/>
          </a:bodyPr>
          <a:lstStyle/>
          <a:p>
            <a:pPr algn="ctr"/>
            <a:r>
              <a:rPr lang="fr-FR" sz="1100" spc="300" dirty="0">
                <a:latin typeface="Myriad Pro" panose="020B0503030403020204" pitchFamily="34" charset="0"/>
              </a:rPr>
              <a:t>SERVICES</a:t>
            </a:r>
          </a:p>
        </p:txBody>
      </p:sp>
      <p:grpSp>
        <p:nvGrpSpPr>
          <p:cNvPr id="2" name="Groupe 1">
            <a:extLst>
              <a:ext uri="{FF2B5EF4-FFF2-40B4-BE49-F238E27FC236}">
                <a16:creationId xmlns:a16="http://schemas.microsoft.com/office/drawing/2014/main" id="{15B1E2AD-AA09-4FA3-B183-CFF4917AB07C}"/>
              </a:ext>
            </a:extLst>
          </p:cNvPr>
          <p:cNvGrpSpPr/>
          <p:nvPr/>
        </p:nvGrpSpPr>
        <p:grpSpPr>
          <a:xfrm>
            <a:off x="-63659" y="405050"/>
            <a:ext cx="5575168" cy="1415772"/>
            <a:chOff x="-63659" y="405050"/>
            <a:chExt cx="5575168" cy="1415772"/>
          </a:xfrm>
        </p:grpSpPr>
        <p:sp>
          <p:nvSpPr>
            <p:cNvPr id="45" name="ZoneTexte 44">
              <a:extLst>
                <a:ext uri="{FF2B5EF4-FFF2-40B4-BE49-F238E27FC236}">
                  <a16:creationId xmlns:a16="http://schemas.microsoft.com/office/drawing/2014/main" id="{FBE89427-CE1E-4D7C-A019-99B44471F96A}"/>
                </a:ext>
              </a:extLst>
            </p:cNvPr>
            <p:cNvSpPr txBox="1"/>
            <p:nvPr/>
          </p:nvSpPr>
          <p:spPr>
            <a:xfrm>
              <a:off x="-63659" y="405050"/>
              <a:ext cx="3652501"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latin typeface="53 Dollars And 92 Cents" panose="02000500000000000000" pitchFamily="2" charset="0"/>
                </a:rPr>
                <a:t>E     M</a:t>
              </a:r>
            </a:p>
          </p:txBody>
        </p:sp>
        <p:sp>
          <p:nvSpPr>
            <p:cNvPr id="46" name="ZoneTexte 45">
              <a:extLst>
                <a:ext uri="{FF2B5EF4-FFF2-40B4-BE49-F238E27FC236}">
                  <a16:creationId xmlns:a16="http://schemas.microsoft.com/office/drawing/2014/main" id="{4881441C-495B-4704-B0FC-BA65325CD10C}"/>
                </a:ext>
              </a:extLst>
            </p:cNvPr>
            <p:cNvSpPr txBox="1"/>
            <p:nvPr/>
          </p:nvSpPr>
          <p:spPr>
            <a:xfrm>
              <a:off x="792825" y="405050"/>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2E2861"/>
                      </a:gs>
                      <a:gs pos="100000">
                        <a:srgbClr val="35A0D6"/>
                      </a:gs>
                    </a:gsLst>
                    <a:lin ang="16200000" scaled="1"/>
                    <a:tileRect/>
                  </a:gradFill>
                  <a:latin typeface="53 Dollars And 92 Cents" panose="02000500000000000000" pitchFamily="2" charset="0"/>
                </a:rPr>
                <a:t>P</a:t>
              </a:r>
            </a:p>
          </p:txBody>
        </p:sp>
        <p:sp>
          <p:nvSpPr>
            <p:cNvPr id="47" name="ZoneTexte 46">
              <a:extLst>
                <a:ext uri="{FF2B5EF4-FFF2-40B4-BE49-F238E27FC236}">
                  <a16:creationId xmlns:a16="http://schemas.microsoft.com/office/drawing/2014/main" id="{E0D9A18B-14C6-459B-949C-E5DB1AC0B0FC}"/>
                </a:ext>
              </a:extLst>
            </p:cNvPr>
            <p:cNvSpPr txBox="1"/>
            <p:nvPr/>
          </p:nvSpPr>
          <p:spPr>
            <a:xfrm>
              <a:off x="1440038" y="405050"/>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32ADE3"/>
                      </a:gs>
                      <a:gs pos="100000">
                        <a:srgbClr val="2E2861"/>
                      </a:gs>
                    </a:gsLst>
                    <a:lin ang="16200000" scaled="1"/>
                    <a:tileRect/>
                  </a:gradFill>
                  <a:latin typeface="53 Dollars And 92 Cents" panose="02000500000000000000" pitchFamily="2" charset="0"/>
                </a:rPr>
                <a:t>C</a:t>
              </a:r>
            </a:p>
          </p:txBody>
        </p:sp>
        <p:sp>
          <p:nvSpPr>
            <p:cNvPr id="54" name="ZoneTexte 53">
              <a:extLst>
                <a:ext uri="{FF2B5EF4-FFF2-40B4-BE49-F238E27FC236}">
                  <a16:creationId xmlns:a16="http://schemas.microsoft.com/office/drawing/2014/main" id="{EAF233CF-7602-4A58-BE20-BB61593872B8}"/>
                </a:ext>
              </a:extLst>
            </p:cNvPr>
            <p:cNvSpPr txBox="1"/>
            <p:nvPr/>
          </p:nvSpPr>
          <p:spPr>
            <a:xfrm>
              <a:off x="4411528" y="837488"/>
              <a:ext cx="1099981" cy="261610"/>
            </a:xfrm>
            <a:prstGeom prst="rect">
              <a:avLst/>
            </a:prstGeom>
            <a:noFill/>
          </p:spPr>
          <p:txBody>
            <a:bodyPr wrap="none" rtlCol="0">
              <a:spAutoFit/>
            </a:bodyPr>
            <a:lstStyle/>
            <a:p>
              <a:pPr algn="ctr"/>
              <a:r>
                <a:rPr lang="en-US" sz="1100" spc="300" dirty="0">
                  <a:latin typeface="Myriad Pro" panose="020B0503030403020204" pitchFamily="34" charset="0"/>
                </a:rPr>
                <a:t>A </a:t>
              </a:r>
              <a:r>
                <a:rPr lang="fr-FR" sz="1100" spc="300" dirty="0">
                  <a:latin typeface="Myriad Pro" panose="020B0503030403020204" pitchFamily="34" charset="0"/>
                </a:rPr>
                <a:t>PROPOS</a:t>
              </a:r>
            </a:p>
          </p:txBody>
        </p:sp>
      </p:grpSp>
      <p:sp>
        <p:nvSpPr>
          <p:cNvPr id="28" name="ZoneTexte 27">
            <a:extLst>
              <a:ext uri="{FF2B5EF4-FFF2-40B4-BE49-F238E27FC236}">
                <a16:creationId xmlns:a16="http://schemas.microsoft.com/office/drawing/2014/main" id="{79992B86-2945-4AA6-972A-78CE75AF291C}"/>
              </a:ext>
            </a:extLst>
          </p:cNvPr>
          <p:cNvSpPr txBox="1"/>
          <p:nvPr/>
        </p:nvSpPr>
        <p:spPr>
          <a:xfrm>
            <a:off x="392569" y="1896084"/>
            <a:ext cx="3634993" cy="608052"/>
          </a:xfrm>
          <a:prstGeom prst="rect">
            <a:avLst/>
          </a:prstGeom>
          <a:noFill/>
        </p:spPr>
        <p:txBody>
          <a:bodyPr wrap="square" rtlCol="0">
            <a:spAutoFit/>
          </a:bodyPr>
          <a:lstStyle/>
          <a:p>
            <a:pPr>
              <a:lnSpc>
                <a:spcPts val="1800"/>
              </a:lnSpc>
              <a:spcBef>
                <a:spcPts val="600"/>
              </a:spcBef>
            </a:pPr>
            <a:r>
              <a:rPr lang="fr-FR" sz="1200" dirty="0">
                <a:solidFill>
                  <a:srgbClr val="2E2861"/>
                </a:solidFill>
                <a:latin typeface="Myriad Pro Light" panose="020B0403030403020204" pitchFamily="34" charset="0"/>
                <a:cs typeface="Segoe UI Light" panose="020B0502040204020203" pitchFamily="34" charset="0"/>
              </a:rPr>
              <a:t>Tunisie   |   France</a:t>
            </a:r>
          </a:p>
          <a:p>
            <a:pPr>
              <a:lnSpc>
                <a:spcPts val="1800"/>
              </a:lnSpc>
              <a:spcBef>
                <a:spcPts val="600"/>
              </a:spcBef>
            </a:pPr>
            <a:r>
              <a:rPr lang="fr-FR" sz="1200" dirty="0">
                <a:solidFill>
                  <a:srgbClr val="2E2861"/>
                </a:solidFill>
                <a:latin typeface="Myriad Pro Light" panose="020B0403030403020204" pitchFamily="34" charset="0"/>
                <a:cs typeface="Segoe UI Light" panose="020B0502040204020203" pitchFamily="34" charset="0"/>
              </a:rPr>
              <a:t>Plan du site   |    © 2024 EPCM Tous droits réservés</a:t>
            </a:r>
          </a:p>
        </p:txBody>
      </p:sp>
      <p:sp>
        <p:nvSpPr>
          <p:cNvPr id="33" name="ZoneTexte 32">
            <a:extLst>
              <a:ext uri="{FF2B5EF4-FFF2-40B4-BE49-F238E27FC236}">
                <a16:creationId xmlns:a16="http://schemas.microsoft.com/office/drawing/2014/main" id="{D1BE3C11-C030-49E1-9A77-EAF80B9D548D}"/>
              </a:ext>
            </a:extLst>
          </p:cNvPr>
          <p:cNvSpPr txBox="1"/>
          <p:nvPr/>
        </p:nvSpPr>
        <p:spPr>
          <a:xfrm>
            <a:off x="2710090" y="2840987"/>
            <a:ext cx="4972579" cy="2313454"/>
          </a:xfrm>
          <a:prstGeom prst="rect">
            <a:avLst/>
          </a:prstGeom>
          <a:noFill/>
        </p:spPr>
        <p:txBody>
          <a:bodyPr wrap="square" rtlCol="0">
            <a:spAutoFit/>
          </a:bodyPr>
          <a:lstStyle/>
          <a:p>
            <a:pPr>
              <a:spcAft>
                <a:spcPts val="1000"/>
              </a:spcAft>
            </a:pPr>
            <a:r>
              <a:rPr lang="fr-FR" sz="1400" b="1" spc="150" dirty="0">
                <a:solidFill>
                  <a:srgbClr val="2E2861"/>
                </a:solidFill>
                <a:latin typeface="Myriad Pro Light" panose="020B0403030403020204" pitchFamily="34" charset="0"/>
              </a:rPr>
              <a:t>MANAGEMENT DE LA CONSTRUCTION</a:t>
            </a:r>
          </a:p>
          <a:p>
            <a:pPr>
              <a:spcAft>
                <a:spcPts val="800"/>
              </a:spcAft>
            </a:pPr>
            <a:r>
              <a:rPr lang="fr-FR" sz="1200" dirty="0">
                <a:solidFill>
                  <a:srgbClr val="2E2861"/>
                </a:solidFill>
                <a:latin typeface="Myriad Pro Light" panose="020B0403030403020204" pitchFamily="34" charset="0"/>
              </a:rPr>
              <a:t>Économie de la construction</a:t>
            </a:r>
          </a:p>
          <a:p>
            <a:pPr>
              <a:spcAft>
                <a:spcPts val="800"/>
              </a:spcAft>
            </a:pPr>
            <a:r>
              <a:rPr lang="fr-FR" sz="1200" dirty="0">
                <a:solidFill>
                  <a:srgbClr val="2E2861"/>
                </a:solidFill>
                <a:latin typeface="Myriad Pro Light" panose="020B0403030403020204" pitchFamily="34" charset="0"/>
              </a:rPr>
              <a:t>Assistance à la Maîtrise d’Ouvrage</a:t>
            </a:r>
          </a:p>
          <a:p>
            <a:pPr>
              <a:spcAft>
                <a:spcPts val="800"/>
              </a:spcAft>
            </a:pPr>
            <a:r>
              <a:rPr lang="fr-FR" sz="1200" dirty="0">
                <a:solidFill>
                  <a:srgbClr val="2E2861"/>
                </a:solidFill>
                <a:latin typeface="Myriad Pro Light" panose="020B0403030403020204" pitchFamily="34" charset="0"/>
              </a:rPr>
              <a:t>Ordonnancement, Pilotage &amp; Coordination</a:t>
            </a:r>
          </a:p>
          <a:p>
            <a:pPr>
              <a:spcAft>
                <a:spcPts val="800"/>
              </a:spcAft>
            </a:pPr>
            <a:r>
              <a:rPr lang="fr-FR" sz="1200" dirty="0">
                <a:solidFill>
                  <a:srgbClr val="2E2861"/>
                </a:solidFill>
                <a:latin typeface="Myriad Pro Light" panose="020B0403030403020204" pitchFamily="34" charset="0"/>
              </a:rPr>
              <a:t>Supervision des travaux</a:t>
            </a:r>
          </a:p>
          <a:p>
            <a:pPr>
              <a:spcAft>
                <a:spcPts val="800"/>
              </a:spcAft>
            </a:pPr>
            <a:r>
              <a:rPr lang="fr-FR" sz="1200" dirty="0">
                <a:solidFill>
                  <a:srgbClr val="2E2861"/>
                </a:solidFill>
                <a:latin typeface="Myriad Pro Light" panose="020B0403030403020204" pitchFamily="34" charset="0"/>
              </a:rPr>
              <a:t>Contrôle &amp; Assurance Qualité</a:t>
            </a:r>
          </a:p>
          <a:p>
            <a:pPr>
              <a:spcAft>
                <a:spcPts val="800"/>
              </a:spcAft>
            </a:pPr>
            <a:r>
              <a:rPr lang="fr-FR" sz="1200" dirty="0">
                <a:solidFill>
                  <a:srgbClr val="2E2861"/>
                </a:solidFill>
                <a:latin typeface="Myriad Pro Light" panose="020B0403030403020204" pitchFamily="34" charset="0"/>
              </a:rPr>
              <a:t>Ingénierie de la valeur</a:t>
            </a:r>
          </a:p>
          <a:p>
            <a:pPr>
              <a:spcAft>
                <a:spcPts val="800"/>
              </a:spcAft>
            </a:pPr>
            <a:endParaRPr lang="fr-FR" sz="1000" dirty="0">
              <a:solidFill>
                <a:schemeClr val="bg1"/>
              </a:solidFill>
              <a:latin typeface="Myriad Pro Light" panose="020B0403030403020204" pitchFamily="34" charset="0"/>
            </a:endParaRPr>
          </a:p>
        </p:txBody>
      </p:sp>
      <p:sp>
        <p:nvSpPr>
          <p:cNvPr id="34" name="ZoneTexte 33">
            <a:extLst>
              <a:ext uri="{FF2B5EF4-FFF2-40B4-BE49-F238E27FC236}">
                <a16:creationId xmlns:a16="http://schemas.microsoft.com/office/drawing/2014/main" id="{9C573BF8-36B0-4D95-A79C-6AD9286E01EB}"/>
              </a:ext>
            </a:extLst>
          </p:cNvPr>
          <p:cNvSpPr txBox="1"/>
          <p:nvPr/>
        </p:nvSpPr>
        <p:spPr>
          <a:xfrm>
            <a:off x="398041" y="2840987"/>
            <a:ext cx="2159999" cy="2056973"/>
          </a:xfrm>
          <a:prstGeom prst="rect">
            <a:avLst/>
          </a:prstGeom>
          <a:noFill/>
        </p:spPr>
        <p:txBody>
          <a:bodyPr wrap="square" rtlCol="0">
            <a:spAutoFit/>
          </a:bodyPr>
          <a:lstStyle/>
          <a:p>
            <a:pPr>
              <a:spcAft>
                <a:spcPts val="1000"/>
              </a:spcAft>
            </a:pPr>
            <a:r>
              <a:rPr lang="fr-FR" sz="1400" b="1" spc="150" dirty="0">
                <a:solidFill>
                  <a:srgbClr val="2E2861"/>
                </a:solidFill>
                <a:latin typeface="Myriad Pro Light" panose="020B0403030403020204" pitchFamily="34" charset="0"/>
              </a:rPr>
              <a:t>INGÉNIERIE</a:t>
            </a:r>
            <a:r>
              <a:rPr lang="fr-FR" sz="1100" b="1" spc="150" dirty="0">
                <a:solidFill>
                  <a:srgbClr val="2E2861"/>
                </a:solidFill>
                <a:latin typeface="Myriad Pro Light" panose="020B0403030403020204" pitchFamily="34" charset="0"/>
              </a:rPr>
              <a:t>                         </a:t>
            </a:r>
            <a:endParaRPr lang="fr-FR" sz="1100" b="1" spc="150" dirty="0">
              <a:solidFill>
                <a:schemeClr val="bg1"/>
              </a:solidFill>
              <a:latin typeface="Myriad Pro Light" panose="020B0403030403020204" pitchFamily="34" charset="0"/>
            </a:endParaRPr>
          </a:p>
          <a:p>
            <a:pPr>
              <a:spcAft>
                <a:spcPts val="800"/>
              </a:spcAft>
            </a:pPr>
            <a:r>
              <a:rPr lang="fr-FR" sz="1200" dirty="0">
                <a:solidFill>
                  <a:srgbClr val="2E2861"/>
                </a:solidFill>
                <a:latin typeface="Myriad Pro Light" panose="020B0403030403020204" pitchFamily="34" charset="0"/>
              </a:rPr>
              <a:t>Conception</a:t>
            </a:r>
          </a:p>
          <a:p>
            <a:pPr>
              <a:spcAft>
                <a:spcPts val="800"/>
              </a:spcAft>
            </a:pPr>
            <a:r>
              <a:rPr lang="fr-FR" sz="1200" dirty="0">
                <a:solidFill>
                  <a:srgbClr val="2E2861"/>
                </a:solidFill>
                <a:latin typeface="Myriad Pro Light" panose="020B0403030403020204" pitchFamily="34" charset="0"/>
              </a:rPr>
              <a:t>Etudes techniques</a:t>
            </a:r>
          </a:p>
          <a:p>
            <a:pPr>
              <a:spcAft>
                <a:spcPts val="800"/>
              </a:spcAft>
            </a:pPr>
            <a:r>
              <a:rPr lang="fr-FR" sz="1200" dirty="0">
                <a:solidFill>
                  <a:srgbClr val="2E2861"/>
                </a:solidFill>
                <a:latin typeface="Myriad Pro Light" panose="020B0403030403020204" pitchFamily="34" charset="0"/>
              </a:rPr>
              <a:t>Etudes environnementales</a:t>
            </a:r>
          </a:p>
          <a:p>
            <a:pPr>
              <a:spcAft>
                <a:spcPts val="800"/>
              </a:spcAft>
            </a:pPr>
            <a:r>
              <a:rPr lang="fr-FR" sz="1200" dirty="0">
                <a:solidFill>
                  <a:srgbClr val="2E2861"/>
                </a:solidFill>
                <a:latin typeface="Myriad Pro Light" panose="020B0403030403020204" pitchFamily="34" charset="0"/>
              </a:rPr>
              <a:t>Etudes d’exécution</a:t>
            </a:r>
          </a:p>
          <a:p>
            <a:pPr>
              <a:spcAft>
                <a:spcPts val="800"/>
              </a:spcAft>
            </a:pPr>
            <a:r>
              <a:rPr lang="fr-FR" sz="1200" dirty="0">
                <a:solidFill>
                  <a:srgbClr val="2E2861"/>
                </a:solidFill>
                <a:latin typeface="Myriad Pro Light" panose="020B0403030403020204" pitchFamily="34" charset="0"/>
              </a:rPr>
              <a:t>BIM &amp; Modélisation</a:t>
            </a:r>
          </a:p>
          <a:p>
            <a:pPr>
              <a:spcAft>
                <a:spcPts val="800"/>
              </a:spcAft>
            </a:pPr>
            <a:r>
              <a:rPr lang="fr-FR" sz="1200" dirty="0">
                <a:solidFill>
                  <a:srgbClr val="2E2861"/>
                </a:solidFill>
                <a:latin typeface="Myriad Pro Light" panose="020B0403030403020204" pitchFamily="34" charset="0"/>
              </a:rPr>
              <a:t>Chiffrage &amp; Estimation</a:t>
            </a:r>
          </a:p>
        </p:txBody>
      </p:sp>
      <p:cxnSp>
        <p:nvCxnSpPr>
          <p:cNvPr id="3" name="Connecteur droit 2">
            <a:extLst>
              <a:ext uri="{FF2B5EF4-FFF2-40B4-BE49-F238E27FC236}">
                <a16:creationId xmlns:a16="http://schemas.microsoft.com/office/drawing/2014/main" id="{405DA4C9-5C3E-4236-B75C-F6C787A35940}"/>
              </a:ext>
            </a:extLst>
          </p:cNvPr>
          <p:cNvCxnSpPr>
            <a:cxnSpLocks/>
          </p:cNvCxnSpPr>
          <p:nvPr/>
        </p:nvCxnSpPr>
        <p:spPr>
          <a:xfrm flipV="1">
            <a:off x="2495372" y="2892263"/>
            <a:ext cx="0" cy="1980000"/>
          </a:xfrm>
          <a:prstGeom prst="line">
            <a:avLst/>
          </a:prstGeom>
          <a:ln w="19050">
            <a:solidFill>
              <a:srgbClr val="32ADE3"/>
            </a:solidFill>
          </a:ln>
        </p:spPr>
        <p:style>
          <a:lnRef idx="1">
            <a:schemeClr val="accent1"/>
          </a:lnRef>
          <a:fillRef idx="0">
            <a:schemeClr val="accent1"/>
          </a:fillRef>
          <a:effectRef idx="0">
            <a:schemeClr val="accent1"/>
          </a:effectRef>
          <a:fontRef idx="minor">
            <a:schemeClr val="tx1"/>
          </a:fontRef>
        </p:style>
      </p:cxnSp>
      <p:grpSp>
        <p:nvGrpSpPr>
          <p:cNvPr id="24" name="Groupe 23">
            <a:extLst>
              <a:ext uri="{FF2B5EF4-FFF2-40B4-BE49-F238E27FC236}">
                <a16:creationId xmlns:a16="http://schemas.microsoft.com/office/drawing/2014/main" id="{8834A3B2-2C27-48D3-B23D-424021617D75}"/>
              </a:ext>
            </a:extLst>
          </p:cNvPr>
          <p:cNvGrpSpPr/>
          <p:nvPr/>
        </p:nvGrpSpPr>
        <p:grpSpPr>
          <a:xfrm>
            <a:off x="7478315" y="-4490"/>
            <a:ext cx="4659099" cy="288000"/>
            <a:chOff x="7478315" y="-4490"/>
            <a:chExt cx="4659099" cy="288000"/>
          </a:xfrm>
        </p:grpSpPr>
        <p:sp>
          <p:nvSpPr>
            <p:cNvPr id="29" name="ZoneTexte 28">
              <a:extLst>
                <a:ext uri="{FF2B5EF4-FFF2-40B4-BE49-F238E27FC236}">
                  <a16:creationId xmlns:a16="http://schemas.microsoft.com/office/drawing/2014/main" id="{1790B269-A58A-4395-9EE5-5AF32AC43FB2}"/>
                </a:ext>
              </a:extLst>
            </p:cNvPr>
            <p:cNvSpPr txBox="1"/>
            <p:nvPr/>
          </p:nvSpPr>
          <p:spPr>
            <a:xfrm>
              <a:off x="8112641" y="27060"/>
              <a:ext cx="1261672" cy="246221"/>
            </a:xfrm>
            <a:prstGeom prst="rect">
              <a:avLst/>
            </a:prstGeom>
            <a:noFill/>
          </p:spPr>
          <p:txBody>
            <a:bodyPr wrap="square" rtlCol="0">
              <a:spAutoFit/>
            </a:bodyPr>
            <a:lstStyle/>
            <a:p>
              <a:pPr>
                <a:spcAft>
                  <a:spcPts val="800"/>
                </a:spcAft>
              </a:pPr>
              <a:r>
                <a:rPr lang="fr-FR" sz="1000" spc="150" dirty="0">
                  <a:solidFill>
                    <a:schemeClr val="bg1">
                      <a:lumMod val="50000"/>
                    </a:schemeClr>
                  </a:solidFill>
                  <a:latin typeface="Myriad Pro" panose="020B0503030403020204" pitchFamily="34" charset="0"/>
                </a:rPr>
                <a:t>LOCALISATION</a:t>
              </a:r>
            </a:p>
          </p:txBody>
        </p:sp>
        <p:pic>
          <p:nvPicPr>
            <p:cNvPr id="30" name="Image 29">
              <a:extLst>
                <a:ext uri="{FF2B5EF4-FFF2-40B4-BE49-F238E27FC236}">
                  <a16:creationId xmlns:a16="http://schemas.microsoft.com/office/drawing/2014/main" id="{DA87E49F-0164-402B-B9F4-516CCDD0F039}"/>
                </a:ext>
              </a:extLst>
            </p:cNvPr>
            <p:cNvPicPr>
              <a:picLocks noChangeAspect="1"/>
            </p:cNvPicPr>
            <p:nvPr/>
          </p:nvPicPr>
          <p:blipFill>
            <a:blip r:embed="rId2"/>
            <a:stretch>
              <a:fillRect/>
            </a:stretch>
          </p:blipFill>
          <p:spPr>
            <a:xfrm>
              <a:off x="9511476" y="60170"/>
              <a:ext cx="269948" cy="180000"/>
            </a:xfrm>
            <a:prstGeom prst="rect">
              <a:avLst/>
            </a:prstGeom>
          </p:spPr>
        </p:pic>
        <p:pic>
          <p:nvPicPr>
            <p:cNvPr id="31" name="Image 30">
              <a:extLst>
                <a:ext uri="{FF2B5EF4-FFF2-40B4-BE49-F238E27FC236}">
                  <a16:creationId xmlns:a16="http://schemas.microsoft.com/office/drawing/2014/main" id="{B2667A1D-BBC3-4DD4-8B5A-5DA6DBD9ABD5}"/>
                </a:ext>
              </a:extLst>
            </p:cNvPr>
            <p:cNvPicPr>
              <a:picLocks noChangeAspect="1"/>
            </p:cNvPicPr>
            <p:nvPr/>
          </p:nvPicPr>
          <p:blipFill>
            <a:blip r:embed="rId3"/>
            <a:stretch>
              <a:fillRect/>
            </a:stretch>
          </p:blipFill>
          <p:spPr>
            <a:xfrm>
              <a:off x="9918587" y="60170"/>
              <a:ext cx="270106" cy="180000"/>
            </a:xfrm>
            <a:prstGeom prst="rect">
              <a:avLst/>
            </a:prstGeom>
          </p:spPr>
        </p:pic>
        <p:pic>
          <p:nvPicPr>
            <p:cNvPr id="32" name="Image 31">
              <a:extLst>
                <a:ext uri="{FF2B5EF4-FFF2-40B4-BE49-F238E27FC236}">
                  <a16:creationId xmlns:a16="http://schemas.microsoft.com/office/drawing/2014/main" id="{084906EB-41A9-4E7B-A2FD-CEBB76A9E2ED}"/>
                </a:ext>
              </a:extLst>
            </p:cNvPr>
            <p:cNvPicPr>
              <a:picLocks noChangeAspect="1"/>
            </p:cNvPicPr>
            <p:nvPr/>
          </p:nvPicPr>
          <p:blipFill>
            <a:blip r:embed="rId4"/>
            <a:stretch>
              <a:fillRect/>
            </a:stretch>
          </p:blipFill>
          <p:spPr>
            <a:xfrm>
              <a:off x="7795478" y="60170"/>
              <a:ext cx="180000" cy="180000"/>
            </a:xfrm>
            <a:prstGeom prst="rect">
              <a:avLst/>
            </a:prstGeom>
          </p:spPr>
        </p:pic>
        <p:pic>
          <p:nvPicPr>
            <p:cNvPr id="35" name="Image 34">
              <a:extLst>
                <a:ext uri="{FF2B5EF4-FFF2-40B4-BE49-F238E27FC236}">
                  <a16:creationId xmlns:a16="http://schemas.microsoft.com/office/drawing/2014/main" id="{C607101E-AF5C-472D-85BC-005CE73A8375}"/>
                </a:ext>
              </a:extLst>
            </p:cNvPr>
            <p:cNvPicPr>
              <a:picLocks noChangeAspect="1"/>
            </p:cNvPicPr>
            <p:nvPr/>
          </p:nvPicPr>
          <p:blipFill>
            <a:blip r:embed="rId5"/>
            <a:stretch>
              <a:fillRect/>
            </a:stretch>
          </p:blipFill>
          <p:spPr>
            <a:xfrm>
              <a:off x="7478315" y="60170"/>
              <a:ext cx="180000" cy="180000"/>
            </a:xfrm>
            <a:prstGeom prst="rect">
              <a:avLst/>
            </a:prstGeom>
          </p:spPr>
        </p:pic>
        <p:pic>
          <p:nvPicPr>
            <p:cNvPr id="36" name="Image 35">
              <a:extLst>
                <a:ext uri="{FF2B5EF4-FFF2-40B4-BE49-F238E27FC236}">
                  <a16:creationId xmlns:a16="http://schemas.microsoft.com/office/drawing/2014/main" id="{DB32AF37-C447-4B90-B908-A01521F727E9}"/>
                </a:ext>
              </a:extLst>
            </p:cNvPr>
            <p:cNvPicPr>
              <a:picLocks noChangeAspect="1"/>
            </p:cNvPicPr>
            <p:nvPr/>
          </p:nvPicPr>
          <p:blipFill rotWithShape="1">
            <a:blip r:embed="rId6"/>
            <a:srcRect l="17795" r="17795"/>
            <a:stretch/>
          </p:blipFill>
          <p:spPr>
            <a:xfrm>
              <a:off x="11885414" y="19085"/>
              <a:ext cx="252000" cy="260961"/>
            </a:xfrm>
            <a:prstGeom prst="rect">
              <a:avLst/>
            </a:prstGeom>
          </p:spPr>
        </p:pic>
        <p:sp>
          <p:nvSpPr>
            <p:cNvPr id="37" name="ZoneTexte 36">
              <a:extLst>
                <a:ext uri="{FF2B5EF4-FFF2-40B4-BE49-F238E27FC236}">
                  <a16:creationId xmlns:a16="http://schemas.microsoft.com/office/drawing/2014/main" id="{61F7DFB6-F0BB-403B-95EE-5D2A35464D7B}"/>
                </a:ext>
              </a:extLst>
            </p:cNvPr>
            <p:cNvSpPr txBox="1"/>
            <p:nvPr/>
          </p:nvSpPr>
          <p:spPr>
            <a:xfrm>
              <a:off x="10325858" y="-4490"/>
              <a:ext cx="1523133" cy="288000"/>
            </a:xfrm>
            <a:prstGeom prst="rect">
              <a:avLst/>
            </a:prstGeom>
            <a:solidFill>
              <a:schemeClr val="bg2"/>
            </a:solidFill>
          </p:spPr>
          <p:txBody>
            <a:bodyPr wrap="square" rtlCol="0" anchor="ctr">
              <a:spAutoFit/>
            </a:bodyPr>
            <a:lstStyle/>
            <a:p>
              <a:pPr>
                <a:spcAft>
                  <a:spcPts val="800"/>
                </a:spcAft>
              </a:pPr>
              <a:r>
                <a:rPr lang="fr-FR" sz="1000" spc="150" dirty="0">
                  <a:solidFill>
                    <a:schemeClr val="bg1">
                      <a:lumMod val="50000"/>
                    </a:schemeClr>
                  </a:solidFill>
                  <a:latin typeface="Myriad Pro" panose="020B0503030403020204" pitchFamily="34" charset="0"/>
                </a:rPr>
                <a:t>CHERCHER…</a:t>
              </a:r>
            </a:p>
          </p:txBody>
        </p:sp>
      </p:grpSp>
      <p:sp>
        <p:nvSpPr>
          <p:cNvPr id="41" name="ZoneTexte 40">
            <a:extLst>
              <a:ext uri="{FF2B5EF4-FFF2-40B4-BE49-F238E27FC236}">
                <a16:creationId xmlns:a16="http://schemas.microsoft.com/office/drawing/2014/main" id="{700A7ECC-4668-4E63-8413-4C178BF003F6}"/>
              </a:ext>
            </a:extLst>
          </p:cNvPr>
          <p:cNvSpPr txBox="1"/>
          <p:nvPr/>
        </p:nvSpPr>
        <p:spPr>
          <a:xfrm>
            <a:off x="7171459" y="2578521"/>
            <a:ext cx="3652501"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effectLst/>
                <a:latin typeface="53 Dollars And 92 Cents" panose="02000500000000000000" pitchFamily="2" charset="0"/>
              </a:rPr>
              <a:t>E     M</a:t>
            </a:r>
          </a:p>
        </p:txBody>
      </p:sp>
      <p:sp>
        <p:nvSpPr>
          <p:cNvPr id="42" name="ZoneTexte 41">
            <a:extLst>
              <a:ext uri="{FF2B5EF4-FFF2-40B4-BE49-F238E27FC236}">
                <a16:creationId xmlns:a16="http://schemas.microsoft.com/office/drawing/2014/main" id="{5817C6E6-4A4C-4E70-A2C4-69B773CDEEF2}"/>
              </a:ext>
            </a:extLst>
          </p:cNvPr>
          <p:cNvSpPr txBox="1"/>
          <p:nvPr/>
        </p:nvSpPr>
        <p:spPr>
          <a:xfrm>
            <a:off x="8027943" y="2578521"/>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2E2861"/>
                    </a:gs>
                    <a:gs pos="100000">
                      <a:srgbClr val="35A0D6"/>
                    </a:gs>
                  </a:gsLst>
                  <a:lin ang="16200000" scaled="1"/>
                  <a:tileRect/>
                </a:gradFill>
                <a:effectLst/>
                <a:latin typeface="53 Dollars And 92 Cents" panose="02000500000000000000" pitchFamily="2" charset="0"/>
              </a:rPr>
              <a:t>P</a:t>
            </a:r>
          </a:p>
        </p:txBody>
      </p:sp>
      <p:sp>
        <p:nvSpPr>
          <p:cNvPr id="49" name="ZoneTexte 48">
            <a:extLst>
              <a:ext uri="{FF2B5EF4-FFF2-40B4-BE49-F238E27FC236}">
                <a16:creationId xmlns:a16="http://schemas.microsoft.com/office/drawing/2014/main" id="{6EA86D13-FF5C-4625-80B3-A7E47681EC3D}"/>
              </a:ext>
            </a:extLst>
          </p:cNvPr>
          <p:cNvSpPr txBox="1"/>
          <p:nvPr/>
        </p:nvSpPr>
        <p:spPr>
          <a:xfrm>
            <a:off x="8675156" y="2578521"/>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32ADE3"/>
                    </a:gs>
                    <a:gs pos="100000">
                      <a:srgbClr val="2E2861"/>
                    </a:gs>
                  </a:gsLst>
                  <a:lin ang="16200000" scaled="1"/>
                  <a:tileRect/>
                </a:gradFill>
                <a:effectLst/>
                <a:latin typeface="53 Dollars And 92 Cents" panose="02000500000000000000" pitchFamily="2" charset="0"/>
              </a:rPr>
              <a:t>C</a:t>
            </a:r>
          </a:p>
        </p:txBody>
      </p:sp>
      <p:sp>
        <p:nvSpPr>
          <p:cNvPr id="51" name="ZoneTexte 50">
            <a:extLst>
              <a:ext uri="{FF2B5EF4-FFF2-40B4-BE49-F238E27FC236}">
                <a16:creationId xmlns:a16="http://schemas.microsoft.com/office/drawing/2014/main" id="{81329628-1100-430B-AB59-264FC551CB51}"/>
              </a:ext>
            </a:extLst>
          </p:cNvPr>
          <p:cNvSpPr txBox="1"/>
          <p:nvPr/>
        </p:nvSpPr>
        <p:spPr>
          <a:xfrm>
            <a:off x="7430690" y="3809495"/>
            <a:ext cx="3170635" cy="830997"/>
          </a:xfrm>
          <a:prstGeom prst="rect">
            <a:avLst/>
          </a:prstGeom>
          <a:noFill/>
        </p:spPr>
        <p:txBody>
          <a:bodyPr wrap="square" rtlCol="0">
            <a:spAutoFit/>
          </a:bodyPr>
          <a:lstStyle/>
          <a:p>
            <a:r>
              <a:rPr lang="fr-FR" sz="1200" dirty="0">
                <a:latin typeface="Segoe UI Light" panose="020B0502040204020203" pitchFamily="34" charset="0"/>
                <a:cs typeface="Segoe UI Light" panose="020B0502040204020203" pitchFamily="34" charset="0"/>
              </a:rPr>
              <a:t>Fondée en 2018, Société EPCM « Engineering, </a:t>
            </a:r>
            <a:r>
              <a:rPr lang="fr-FR" sz="1200" dirty="0" err="1">
                <a:latin typeface="Segoe UI Light" panose="020B0502040204020203" pitchFamily="34" charset="0"/>
                <a:cs typeface="Segoe UI Light" panose="020B0502040204020203" pitchFamily="34" charset="0"/>
              </a:rPr>
              <a:t>Procurement</a:t>
            </a:r>
            <a:r>
              <a:rPr lang="fr-FR" sz="1200" dirty="0">
                <a:latin typeface="Segoe UI Light" panose="020B0502040204020203" pitchFamily="34" charset="0"/>
                <a:cs typeface="Segoe UI Light" panose="020B0502040204020203" pitchFamily="34" charset="0"/>
              </a:rPr>
              <a:t> &amp; Construction Management » est un bureau d’ingénierie pluridisciplinaire implantée en Tunisie et en France.</a:t>
            </a:r>
          </a:p>
        </p:txBody>
      </p:sp>
      <p:sp>
        <p:nvSpPr>
          <p:cNvPr id="9" name="Rectangle : coins arrondis 8">
            <a:extLst>
              <a:ext uri="{FF2B5EF4-FFF2-40B4-BE49-F238E27FC236}">
                <a16:creationId xmlns:a16="http://schemas.microsoft.com/office/drawing/2014/main" id="{7F17CE57-C95C-462F-9714-101731B3EC43}"/>
              </a:ext>
            </a:extLst>
          </p:cNvPr>
          <p:cNvSpPr/>
          <p:nvPr/>
        </p:nvSpPr>
        <p:spPr>
          <a:xfrm>
            <a:off x="2404052" y="2762250"/>
            <a:ext cx="205798" cy="2228850"/>
          </a:xfrm>
          <a:prstGeom prst="roundRect">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 coins arrondis 51">
            <a:extLst>
              <a:ext uri="{FF2B5EF4-FFF2-40B4-BE49-F238E27FC236}">
                <a16:creationId xmlns:a16="http://schemas.microsoft.com/office/drawing/2014/main" id="{AE74459E-EFC3-46C1-A00C-393ED3DB1617}"/>
              </a:ext>
            </a:extLst>
          </p:cNvPr>
          <p:cNvSpPr/>
          <p:nvPr/>
        </p:nvSpPr>
        <p:spPr>
          <a:xfrm>
            <a:off x="7430689" y="2601024"/>
            <a:ext cx="3170635" cy="2147190"/>
          </a:xfrm>
          <a:prstGeom prst="roundRect">
            <a:avLst>
              <a:gd name="adj" fmla="val 4274"/>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ZoneTexte 52">
            <a:extLst>
              <a:ext uri="{FF2B5EF4-FFF2-40B4-BE49-F238E27FC236}">
                <a16:creationId xmlns:a16="http://schemas.microsoft.com/office/drawing/2014/main" id="{59C54028-C92F-41C0-B5C5-17277400DEA5}"/>
              </a:ext>
            </a:extLst>
          </p:cNvPr>
          <p:cNvSpPr txBox="1"/>
          <p:nvPr/>
        </p:nvSpPr>
        <p:spPr>
          <a:xfrm>
            <a:off x="2472190" y="5327951"/>
            <a:ext cx="2233304" cy="215444"/>
          </a:xfrm>
          <a:prstGeom prst="rect">
            <a:avLst/>
          </a:prstGeom>
          <a:noFill/>
        </p:spPr>
        <p:txBody>
          <a:bodyPr wrap="none" rtlCol="0">
            <a:spAutoFit/>
          </a:bodyPr>
          <a:lstStyle/>
          <a:p>
            <a:r>
              <a:rPr lang="fr-FR" sz="800" dirty="0">
                <a:solidFill>
                  <a:srgbClr val="FF0000"/>
                </a:solidFill>
                <a:latin typeface="Arial Narrow" panose="020B0606020202030204" pitchFamily="34" charset="0"/>
              </a:rPr>
              <a:t>Trait en bleu clair (charte EPCM) épaisseur. 1,5 points </a:t>
            </a:r>
          </a:p>
        </p:txBody>
      </p:sp>
      <p:sp>
        <p:nvSpPr>
          <p:cNvPr id="55" name="Rectangle : coins arrondis 54">
            <a:extLst>
              <a:ext uri="{FF2B5EF4-FFF2-40B4-BE49-F238E27FC236}">
                <a16:creationId xmlns:a16="http://schemas.microsoft.com/office/drawing/2014/main" id="{A51824CA-0AD6-4CEC-A683-83F03F6A4D97}"/>
              </a:ext>
            </a:extLst>
          </p:cNvPr>
          <p:cNvSpPr/>
          <p:nvPr/>
        </p:nvSpPr>
        <p:spPr>
          <a:xfrm>
            <a:off x="2714370" y="2840988"/>
            <a:ext cx="3809875" cy="2091752"/>
          </a:xfrm>
          <a:prstGeom prst="roundRect">
            <a:avLst>
              <a:gd name="adj" fmla="val 4706"/>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eur droit 11">
            <a:extLst>
              <a:ext uri="{FF2B5EF4-FFF2-40B4-BE49-F238E27FC236}">
                <a16:creationId xmlns:a16="http://schemas.microsoft.com/office/drawing/2014/main" id="{1CC34BAF-64DB-484D-B340-C17CFCC24E53}"/>
              </a:ext>
            </a:extLst>
          </p:cNvPr>
          <p:cNvCxnSpPr>
            <a:stCxn id="9" idx="2"/>
          </p:cNvCxnSpPr>
          <p:nvPr/>
        </p:nvCxnSpPr>
        <p:spPr>
          <a:xfrm>
            <a:off x="2506951" y="4991100"/>
            <a:ext cx="102899" cy="336851"/>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ZoneTexte 55">
            <a:extLst>
              <a:ext uri="{FF2B5EF4-FFF2-40B4-BE49-F238E27FC236}">
                <a16:creationId xmlns:a16="http://schemas.microsoft.com/office/drawing/2014/main" id="{61651ACC-0052-467D-A4FE-73327CF519EB}"/>
              </a:ext>
            </a:extLst>
          </p:cNvPr>
          <p:cNvSpPr txBox="1"/>
          <p:nvPr/>
        </p:nvSpPr>
        <p:spPr>
          <a:xfrm>
            <a:off x="4385518" y="4717297"/>
            <a:ext cx="2138727" cy="215444"/>
          </a:xfrm>
          <a:prstGeom prst="rect">
            <a:avLst/>
          </a:prstGeom>
          <a:noFill/>
        </p:spPr>
        <p:txBody>
          <a:bodyPr wrap="none" rtlCol="0">
            <a:spAutoFit/>
          </a:bodyPr>
          <a:lstStyle/>
          <a:p>
            <a:r>
              <a:rPr lang="fr-FR" sz="800" dirty="0">
                <a:solidFill>
                  <a:srgbClr val="FF0000"/>
                </a:solidFill>
                <a:latin typeface="Arial Narrow" panose="020B0606020202030204" pitchFamily="34" charset="0"/>
              </a:rPr>
              <a:t>Texte en bleu foncé (charte EPCM) </a:t>
            </a:r>
            <a:r>
              <a:rPr lang="fr-FR" sz="800" dirty="0" err="1">
                <a:solidFill>
                  <a:srgbClr val="FF0000"/>
                </a:solidFill>
                <a:latin typeface="Arial Narrow" panose="020B0606020202030204" pitchFamily="34" charset="0"/>
              </a:rPr>
              <a:t>Myriad</a:t>
            </a:r>
            <a:r>
              <a:rPr lang="fr-FR" sz="800" dirty="0">
                <a:solidFill>
                  <a:srgbClr val="FF0000"/>
                </a:solidFill>
                <a:latin typeface="Arial Narrow" panose="020B0606020202030204" pitchFamily="34" charset="0"/>
              </a:rPr>
              <a:t> Pro Light</a:t>
            </a:r>
          </a:p>
        </p:txBody>
      </p:sp>
      <p:sp>
        <p:nvSpPr>
          <p:cNvPr id="57" name="ZoneTexte 56">
            <a:extLst>
              <a:ext uri="{FF2B5EF4-FFF2-40B4-BE49-F238E27FC236}">
                <a16:creationId xmlns:a16="http://schemas.microsoft.com/office/drawing/2014/main" id="{B16C4876-E006-4478-BDEB-E226CB77953B}"/>
              </a:ext>
            </a:extLst>
          </p:cNvPr>
          <p:cNvSpPr txBox="1"/>
          <p:nvPr/>
        </p:nvSpPr>
        <p:spPr>
          <a:xfrm>
            <a:off x="7478315" y="2387690"/>
            <a:ext cx="681597" cy="215444"/>
          </a:xfrm>
          <a:prstGeom prst="rect">
            <a:avLst/>
          </a:prstGeom>
          <a:noFill/>
        </p:spPr>
        <p:txBody>
          <a:bodyPr wrap="none" rtlCol="0">
            <a:spAutoFit/>
          </a:bodyPr>
          <a:lstStyle/>
          <a:p>
            <a:r>
              <a:rPr lang="fr-FR" sz="800" dirty="0">
                <a:solidFill>
                  <a:srgbClr val="FF0000"/>
                </a:solidFill>
                <a:latin typeface="Arial Narrow" panose="020B0606020202030204" pitchFamily="34" charset="0"/>
              </a:rPr>
              <a:t>A AJOUTER</a:t>
            </a:r>
          </a:p>
        </p:txBody>
      </p:sp>
      <p:sp>
        <p:nvSpPr>
          <p:cNvPr id="58" name="ZoneTexte 57">
            <a:extLst>
              <a:ext uri="{FF2B5EF4-FFF2-40B4-BE49-F238E27FC236}">
                <a16:creationId xmlns:a16="http://schemas.microsoft.com/office/drawing/2014/main" id="{C15EECCE-1564-4452-8E2F-80016F2E33E4}"/>
              </a:ext>
            </a:extLst>
          </p:cNvPr>
          <p:cNvSpPr txBox="1"/>
          <p:nvPr/>
        </p:nvSpPr>
        <p:spPr>
          <a:xfrm>
            <a:off x="7447644" y="2711714"/>
            <a:ext cx="832279" cy="215444"/>
          </a:xfrm>
          <a:prstGeom prst="rect">
            <a:avLst/>
          </a:prstGeom>
          <a:noFill/>
        </p:spPr>
        <p:txBody>
          <a:bodyPr wrap="none" rtlCol="0">
            <a:spAutoFit/>
          </a:bodyPr>
          <a:lstStyle/>
          <a:p>
            <a:r>
              <a:rPr lang="fr-FR" sz="800" dirty="0">
                <a:solidFill>
                  <a:srgbClr val="FF0000"/>
                </a:solidFill>
                <a:latin typeface="Arial Narrow" panose="020B0606020202030204" pitchFamily="34" charset="0"/>
              </a:rPr>
              <a:t>Logo sans ombre</a:t>
            </a:r>
          </a:p>
        </p:txBody>
      </p:sp>
      <p:sp>
        <p:nvSpPr>
          <p:cNvPr id="59" name="ZoneTexte 58">
            <a:extLst>
              <a:ext uri="{FF2B5EF4-FFF2-40B4-BE49-F238E27FC236}">
                <a16:creationId xmlns:a16="http://schemas.microsoft.com/office/drawing/2014/main" id="{6FAD3382-65D7-46EA-A2B8-633D53954F20}"/>
              </a:ext>
            </a:extLst>
          </p:cNvPr>
          <p:cNvSpPr txBox="1"/>
          <p:nvPr/>
        </p:nvSpPr>
        <p:spPr>
          <a:xfrm>
            <a:off x="9016006" y="4561345"/>
            <a:ext cx="1646605" cy="215444"/>
          </a:xfrm>
          <a:prstGeom prst="rect">
            <a:avLst/>
          </a:prstGeom>
          <a:noFill/>
        </p:spPr>
        <p:txBody>
          <a:bodyPr wrap="none" rtlCol="0">
            <a:spAutoFit/>
          </a:bodyPr>
          <a:lstStyle/>
          <a:p>
            <a:r>
              <a:rPr lang="fr-FR" sz="800" dirty="0">
                <a:solidFill>
                  <a:srgbClr val="FF0000"/>
                </a:solidFill>
                <a:latin typeface="Arial Narrow" panose="020B0606020202030204" pitchFamily="34" charset="0"/>
              </a:rPr>
              <a:t>Texte en noir Segoe UI Light 12 points </a:t>
            </a:r>
          </a:p>
        </p:txBody>
      </p:sp>
    </p:spTree>
    <p:extLst>
      <p:ext uri="{BB962C8B-B14F-4D97-AF65-F5344CB8AC3E}">
        <p14:creationId xmlns:p14="http://schemas.microsoft.com/office/powerpoint/2010/main" val="3702497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E867679-B9CE-425A-868B-8AA201227405}"/>
              </a:ext>
            </a:extLst>
          </p:cNvPr>
          <p:cNvSpPr/>
          <p:nvPr/>
        </p:nvSpPr>
        <p:spPr>
          <a:xfrm>
            <a:off x="0" y="1274036"/>
            <a:ext cx="12192000" cy="4479577"/>
          </a:xfrm>
          <a:prstGeom prst="rect">
            <a:avLst/>
          </a:prstGeom>
          <a:pattFill prst="dkDnDiag">
            <a:fgClr>
              <a:schemeClr val="accent5">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en-US" sz="1000" dirty="0">
                <a:solidFill>
                  <a:schemeClr val="tx1"/>
                </a:solidFill>
              </a:rPr>
              <a:t>{Image}</a:t>
            </a:r>
          </a:p>
        </p:txBody>
      </p:sp>
      <p:sp>
        <p:nvSpPr>
          <p:cNvPr id="11" name="Rectangle 10">
            <a:extLst>
              <a:ext uri="{FF2B5EF4-FFF2-40B4-BE49-F238E27FC236}">
                <a16:creationId xmlns:a16="http://schemas.microsoft.com/office/drawing/2014/main" id="{E047AEDF-EA04-4274-A987-B73A83D03A33}"/>
              </a:ext>
            </a:extLst>
          </p:cNvPr>
          <p:cNvSpPr/>
          <p:nvPr/>
        </p:nvSpPr>
        <p:spPr>
          <a:xfrm>
            <a:off x="0" y="1202036"/>
            <a:ext cx="12192000" cy="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ZoneTexte 4">
            <a:extLst>
              <a:ext uri="{FF2B5EF4-FFF2-40B4-BE49-F238E27FC236}">
                <a16:creationId xmlns:a16="http://schemas.microsoft.com/office/drawing/2014/main" id="{280B6256-BA1B-4043-9FBB-A733A7BCCE34}"/>
              </a:ext>
            </a:extLst>
          </p:cNvPr>
          <p:cNvSpPr txBox="1"/>
          <p:nvPr/>
        </p:nvSpPr>
        <p:spPr>
          <a:xfrm>
            <a:off x="5779274" y="837488"/>
            <a:ext cx="1037465" cy="261610"/>
          </a:xfrm>
          <a:prstGeom prst="rect">
            <a:avLst/>
          </a:prstGeom>
          <a:noFill/>
        </p:spPr>
        <p:txBody>
          <a:bodyPr wrap="none" rtlCol="0">
            <a:spAutoFit/>
          </a:bodyPr>
          <a:lstStyle/>
          <a:p>
            <a:pPr algn="ctr"/>
            <a:r>
              <a:rPr lang="fr-FR" sz="1100" spc="300" dirty="0">
                <a:latin typeface="Myriad Pro" panose="020B0503030403020204" pitchFamily="34" charset="0"/>
              </a:rPr>
              <a:t>SERVICES</a:t>
            </a:r>
          </a:p>
        </p:txBody>
      </p:sp>
      <p:sp>
        <p:nvSpPr>
          <p:cNvPr id="6" name="ZoneTexte 5">
            <a:extLst>
              <a:ext uri="{FF2B5EF4-FFF2-40B4-BE49-F238E27FC236}">
                <a16:creationId xmlns:a16="http://schemas.microsoft.com/office/drawing/2014/main" id="{4C1AF527-31DF-429A-BB12-A50744127D88}"/>
              </a:ext>
            </a:extLst>
          </p:cNvPr>
          <p:cNvSpPr txBox="1"/>
          <p:nvPr/>
        </p:nvSpPr>
        <p:spPr>
          <a:xfrm>
            <a:off x="7102534" y="837488"/>
            <a:ext cx="1087157" cy="261610"/>
          </a:xfrm>
          <a:prstGeom prst="rect">
            <a:avLst/>
          </a:prstGeom>
          <a:noFill/>
        </p:spPr>
        <p:txBody>
          <a:bodyPr wrap="none" rtlCol="0">
            <a:spAutoFit/>
          </a:bodyPr>
          <a:lstStyle/>
          <a:p>
            <a:pPr algn="ctr"/>
            <a:r>
              <a:rPr lang="fr-FR" sz="1100" spc="300" dirty="0">
                <a:latin typeface="Myriad Pro" panose="020B0503030403020204" pitchFamily="34" charset="0"/>
              </a:rPr>
              <a:t>SECTEURS</a:t>
            </a:r>
          </a:p>
        </p:txBody>
      </p:sp>
      <p:sp>
        <p:nvSpPr>
          <p:cNvPr id="7" name="ZoneTexte 6">
            <a:extLst>
              <a:ext uri="{FF2B5EF4-FFF2-40B4-BE49-F238E27FC236}">
                <a16:creationId xmlns:a16="http://schemas.microsoft.com/office/drawing/2014/main" id="{551DC59C-4387-4AE7-823D-A23021BA266E}"/>
              </a:ext>
            </a:extLst>
          </p:cNvPr>
          <p:cNvSpPr txBox="1"/>
          <p:nvPr/>
        </p:nvSpPr>
        <p:spPr>
          <a:xfrm>
            <a:off x="8483482" y="837488"/>
            <a:ext cx="963725" cy="261610"/>
          </a:xfrm>
          <a:prstGeom prst="rect">
            <a:avLst/>
          </a:prstGeom>
          <a:noFill/>
        </p:spPr>
        <p:txBody>
          <a:bodyPr wrap="none" rtlCol="0">
            <a:spAutoFit/>
          </a:bodyPr>
          <a:lstStyle/>
          <a:p>
            <a:pPr algn="ctr"/>
            <a:r>
              <a:rPr lang="fr-FR" sz="1100" spc="300" dirty="0">
                <a:latin typeface="Myriad Pro" panose="020B0503030403020204" pitchFamily="34" charset="0"/>
              </a:rPr>
              <a:t>PROJETS</a:t>
            </a:r>
          </a:p>
        </p:txBody>
      </p:sp>
      <p:sp>
        <p:nvSpPr>
          <p:cNvPr id="8" name="ZoneTexte 7">
            <a:extLst>
              <a:ext uri="{FF2B5EF4-FFF2-40B4-BE49-F238E27FC236}">
                <a16:creationId xmlns:a16="http://schemas.microsoft.com/office/drawing/2014/main" id="{AB7854A8-B593-43B7-A4FD-A6CE88262E6F}"/>
              </a:ext>
            </a:extLst>
          </p:cNvPr>
          <p:cNvSpPr txBox="1"/>
          <p:nvPr/>
        </p:nvSpPr>
        <p:spPr>
          <a:xfrm>
            <a:off x="9765658" y="837488"/>
            <a:ext cx="1058302" cy="261610"/>
          </a:xfrm>
          <a:prstGeom prst="rect">
            <a:avLst/>
          </a:prstGeom>
          <a:noFill/>
        </p:spPr>
        <p:txBody>
          <a:bodyPr wrap="none" rtlCol="0">
            <a:spAutoFit/>
          </a:bodyPr>
          <a:lstStyle/>
          <a:p>
            <a:pPr algn="ctr"/>
            <a:r>
              <a:rPr lang="fr-FR" sz="1100" spc="300" dirty="0">
                <a:latin typeface="Myriad Pro" panose="020B0503030403020204" pitchFamily="34" charset="0"/>
              </a:rPr>
              <a:t>CARRIÈRE</a:t>
            </a:r>
          </a:p>
        </p:txBody>
      </p:sp>
      <p:sp>
        <p:nvSpPr>
          <p:cNvPr id="9" name="ZoneTexte 8">
            <a:extLst>
              <a:ext uri="{FF2B5EF4-FFF2-40B4-BE49-F238E27FC236}">
                <a16:creationId xmlns:a16="http://schemas.microsoft.com/office/drawing/2014/main" id="{6E9E4269-518C-42D5-AC38-B3679C80D336}"/>
              </a:ext>
            </a:extLst>
          </p:cNvPr>
          <p:cNvSpPr txBox="1"/>
          <p:nvPr/>
        </p:nvSpPr>
        <p:spPr>
          <a:xfrm>
            <a:off x="11038899" y="827963"/>
            <a:ext cx="1035861" cy="261610"/>
          </a:xfrm>
          <a:prstGeom prst="rect">
            <a:avLst/>
          </a:prstGeom>
          <a:noFill/>
        </p:spPr>
        <p:txBody>
          <a:bodyPr wrap="none" rtlCol="0">
            <a:spAutoFit/>
          </a:bodyPr>
          <a:lstStyle/>
          <a:p>
            <a:r>
              <a:rPr lang="fr-FR" sz="1100" spc="300" dirty="0">
                <a:solidFill>
                  <a:srgbClr val="2DAAE1"/>
                </a:solidFill>
                <a:latin typeface="Myriad Pro" panose="020B0503030403020204" pitchFamily="34" charset="0"/>
              </a:rPr>
              <a:t>CONTACT</a:t>
            </a:r>
          </a:p>
        </p:txBody>
      </p:sp>
      <p:sp>
        <p:nvSpPr>
          <p:cNvPr id="13" name="Rectangle 12">
            <a:extLst>
              <a:ext uri="{FF2B5EF4-FFF2-40B4-BE49-F238E27FC236}">
                <a16:creationId xmlns:a16="http://schemas.microsoft.com/office/drawing/2014/main" id="{77037BD0-6CED-4494-B054-FE3B6A6F4D8B}"/>
              </a:ext>
            </a:extLst>
          </p:cNvPr>
          <p:cNvSpPr/>
          <p:nvPr/>
        </p:nvSpPr>
        <p:spPr>
          <a:xfrm>
            <a:off x="5758006" y="1202036"/>
            <a:ext cx="1080000" cy="72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6870087-087B-40CA-ABB9-068F0C9CC830}"/>
              </a:ext>
            </a:extLst>
          </p:cNvPr>
          <p:cNvSpPr/>
          <p:nvPr/>
        </p:nvSpPr>
        <p:spPr>
          <a:xfrm>
            <a:off x="4084006" y="1274035"/>
            <a:ext cx="4428000" cy="2271600"/>
          </a:xfrm>
          <a:prstGeom prst="rect">
            <a:avLst/>
          </a:prstGeom>
          <a:solidFill>
            <a:srgbClr val="2E28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ZoneTexte 35">
            <a:extLst>
              <a:ext uri="{FF2B5EF4-FFF2-40B4-BE49-F238E27FC236}">
                <a16:creationId xmlns:a16="http://schemas.microsoft.com/office/drawing/2014/main" id="{B7FE5DD1-9959-482D-A99C-2B75D54196EE}"/>
              </a:ext>
            </a:extLst>
          </p:cNvPr>
          <p:cNvSpPr txBox="1"/>
          <p:nvPr/>
        </p:nvSpPr>
        <p:spPr>
          <a:xfrm>
            <a:off x="5942220" y="1409933"/>
            <a:ext cx="2482486" cy="2298065"/>
          </a:xfrm>
          <a:prstGeom prst="rect">
            <a:avLst/>
          </a:prstGeom>
          <a:noFill/>
        </p:spPr>
        <p:txBody>
          <a:bodyPr wrap="square" rtlCol="0">
            <a:spAutoFit/>
          </a:bodyPr>
          <a:lstStyle/>
          <a:p>
            <a:pPr>
              <a:spcAft>
                <a:spcPts val="1000"/>
              </a:spcAft>
            </a:pPr>
            <a:r>
              <a:rPr lang="fr-FR" sz="1100" b="1" spc="150" dirty="0">
                <a:solidFill>
                  <a:schemeClr val="bg1"/>
                </a:solidFill>
                <a:latin typeface="Myriad Pro Light" panose="020B0403030403020204" pitchFamily="34" charset="0"/>
              </a:rPr>
              <a:t>MANAGEMENT DE                                  LA CONSTRUCTION</a:t>
            </a:r>
          </a:p>
          <a:p>
            <a:pPr>
              <a:spcAft>
                <a:spcPts val="800"/>
              </a:spcAft>
            </a:pPr>
            <a:r>
              <a:rPr lang="fr-FR" sz="1050" dirty="0">
                <a:solidFill>
                  <a:schemeClr val="bg1"/>
                </a:solidFill>
                <a:latin typeface="Myriad Pro Light" panose="020B0403030403020204" pitchFamily="34" charset="0"/>
              </a:rPr>
              <a:t>Économie de la construction</a:t>
            </a:r>
          </a:p>
          <a:p>
            <a:pPr>
              <a:spcAft>
                <a:spcPts val="800"/>
              </a:spcAft>
            </a:pPr>
            <a:r>
              <a:rPr lang="fr-FR" sz="1050" dirty="0">
                <a:solidFill>
                  <a:schemeClr val="bg1"/>
                </a:solidFill>
                <a:latin typeface="Myriad Pro Light" panose="020B0403030403020204" pitchFamily="34" charset="0"/>
              </a:rPr>
              <a:t>Assistance à la Maîtrise d’Ouvrage</a:t>
            </a:r>
          </a:p>
          <a:p>
            <a:pPr>
              <a:spcAft>
                <a:spcPts val="800"/>
              </a:spcAft>
            </a:pPr>
            <a:r>
              <a:rPr lang="fr-FR" sz="1050" dirty="0">
                <a:solidFill>
                  <a:schemeClr val="bg1"/>
                </a:solidFill>
                <a:latin typeface="Myriad Pro Light" panose="020B0403030403020204" pitchFamily="34" charset="0"/>
              </a:rPr>
              <a:t>Ordonnancement, Pilotage &amp; Coordination</a:t>
            </a:r>
          </a:p>
          <a:p>
            <a:pPr>
              <a:spcAft>
                <a:spcPts val="800"/>
              </a:spcAft>
            </a:pPr>
            <a:r>
              <a:rPr lang="fr-FR" sz="1050" dirty="0">
                <a:solidFill>
                  <a:schemeClr val="bg1"/>
                </a:solidFill>
                <a:latin typeface="Myriad Pro Light" panose="020B0403030403020204" pitchFamily="34" charset="0"/>
              </a:rPr>
              <a:t>Supervision des travaux</a:t>
            </a:r>
          </a:p>
          <a:p>
            <a:pPr>
              <a:spcAft>
                <a:spcPts val="800"/>
              </a:spcAft>
            </a:pPr>
            <a:r>
              <a:rPr lang="fr-FR" sz="1050" dirty="0">
                <a:solidFill>
                  <a:schemeClr val="bg1"/>
                </a:solidFill>
                <a:latin typeface="Myriad Pro Light" panose="020B0403030403020204" pitchFamily="34" charset="0"/>
              </a:rPr>
              <a:t>Contrôle &amp; Assurance Qualité</a:t>
            </a:r>
          </a:p>
          <a:p>
            <a:pPr>
              <a:spcAft>
                <a:spcPts val="800"/>
              </a:spcAft>
            </a:pPr>
            <a:r>
              <a:rPr lang="fr-FR" sz="1050" dirty="0">
                <a:solidFill>
                  <a:schemeClr val="bg1"/>
                </a:solidFill>
                <a:latin typeface="Myriad Pro Light" panose="020B0403030403020204" pitchFamily="34" charset="0"/>
              </a:rPr>
              <a:t>Ingénierie de la valeur</a:t>
            </a:r>
          </a:p>
          <a:p>
            <a:pPr>
              <a:spcAft>
                <a:spcPts val="800"/>
              </a:spcAft>
            </a:pPr>
            <a:endParaRPr lang="fr-FR" sz="1000" dirty="0">
              <a:solidFill>
                <a:schemeClr val="bg1"/>
              </a:solidFill>
              <a:latin typeface="Myriad Pro Light" panose="020B0403030403020204" pitchFamily="34" charset="0"/>
            </a:endParaRPr>
          </a:p>
        </p:txBody>
      </p:sp>
      <p:sp>
        <p:nvSpPr>
          <p:cNvPr id="39" name="ZoneTexte 38">
            <a:extLst>
              <a:ext uri="{FF2B5EF4-FFF2-40B4-BE49-F238E27FC236}">
                <a16:creationId xmlns:a16="http://schemas.microsoft.com/office/drawing/2014/main" id="{0726FFB9-FABE-468D-9F7B-6D9DEE30F145}"/>
              </a:ext>
            </a:extLst>
          </p:cNvPr>
          <p:cNvSpPr txBox="1"/>
          <p:nvPr/>
        </p:nvSpPr>
        <p:spPr>
          <a:xfrm>
            <a:off x="-63659" y="405050"/>
            <a:ext cx="3652501"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latin typeface="53 Dollars And 92 Cents" panose="02000500000000000000" pitchFamily="2" charset="0"/>
              </a:rPr>
              <a:t>E     M</a:t>
            </a:r>
          </a:p>
        </p:txBody>
      </p:sp>
      <p:sp>
        <p:nvSpPr>
          <p:cNvPr id="40" name="ZoneTexte 39">
            <a:extLst>
              <a:ext uri="{FF2B5EF4-FFF2-40B4-BE49-F238E27FC236}">
                <a16:creationId xmlns:a16="http://schemas.microsoft.com/office/drawing/2014/main" id="{A883B082-02C7-43E1-9EB1-5DD82CE032CD}"/>
              </a:ext>
            </a:extLst>
          </p:cNvPr>
          <p:cNvSpPr txBox="1"/>
          <p:nvPr/>
        </p:nvSpPr>
        <p:spPr>
          <a:xfrm>
            <a:off x="792825" y="405050"/>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2E2861"/>
                    </a:gs>
                    <a:gs pos="100000">
                      <a:srgbClr val="35A0D6"/>
                    </a:gs>
                  </a:gsLst>
                  <a:lin ang="16200000" scaled="1"/>
                  <a:tileRect/>
                </a:gradFill>
                <a:latin typeface="53 Dollars And 92 Cents" panose="02000500000000000000" pitchFamily="2" charset="0"/>
              </a:rPr>
              <a:t>P</a:t>
            </a:r>
          </a:p>
        </p:txBody>
      </p:sp>
      <p:sp>
        <p:nvSpPr>
          <p:cNvPr id="41" name="ZoneTexte 40">
            <a:extLst>
              <a:ext uri="{FF2B5EF4-FFF2-40B4-BE49-F238E27FC236}">
                <a16:creationId xmlns:a16="http://schemas.microsoft.com/office/drawing/2014/main" id="{66226967-C5DE-439A-8323-0EF37BE0237C}"/>
              </a:ext>
            </a:extLst>
          </p:cNvPr>
          <p:cNvSpPr txBox="1"/>
          <p:nvPr/>
        </p:nvSpPr>
        <p:spPr>
          <a:xfrm>
            <a:off x="1440038" y="405050"/>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32ADE3"/>
                    </a:gs>
                    <a:gs pos="100000">
                      <a:srgbClr val="2E2861"/>
                    </a:gs>
                  </a:gsLst>
                  <a:lin ang="16200000" scaled="1"/>
                  <a:tileRect/>
                </a:gradFill>
                <a:latin typeface="53 Dollars And 92 Cents" panose="02000500000000000000" pitchFamily="2" charset="0"/>
              </a:rPr>
              <a:t>C</a:t>
            </a:r>
          </a:p>
        </p:txBody>
      </p:sp>
      <p:sp>
        <p:nvSpPr>
          <p:cNvPr id="18" name="ZoneTexte 17">
            <a:extLst>
              <a:ext uri="{FF2B5EF4-FFF2-40B4-BE49-F238E27FC236}">
                <a16:creationId xmlns:a16="http://schemas.microsoft.com/office/drawing/2014/main" id="{AE731BB2-6BFE-4449-84D5-514B658638F9}"/>
              </a:ext>
            </a:extLst>
          </p:cNvPr>
          <p:cNvSpPr txBox="1"/>
          <p:nvPr/>
        </p:nvSpPr>
        <p:spPr>
          <a:xfrm>
            <a:off x="4177105" y="1395770"/>
            <a:ext cx="2159999" cy="2041585"/>
          </a:xfrm>
          <a:prstGeom prst="rect">
            <a:avLst/>
          </a:prstGeom>
          <a:noFill/>
        </p:spPr>
        <p:txBody>
          <a:bodyPr wrap="square" rtlCol="0">
            <a:spAutoFit/>
          </a:bodyPr>
          <a:lstStyle/>
          <a:p>
            <a:pPr>
              <a:spcAft>
                <a:spcPts val="1000"/>
              </a:spcAft>
            </a:pPr>
            <a:r>
              <a:rPr lang="fr-FR" sz="1100" b="1" spc="150" dirty="0">
                <a:solidFill>
                  <a:schemeClr val="bg1"/>
                </a:solidFill>
                <a:latin typeface="Myriad Pro Light" panose="020B0403030403020204" pitchFamily="34" charset="0"/>
              </a:rPr>
              <a:t>INGÉNIERIE                         </a:t>
            </a:r>
            <a:r>
              <a:rPr lang="fr-FR" sz="1100" b="1" spc="150" dirty="0">
                <a:solidFill>
                  <a:srgbClr val="2E2861"/>
                </a:solidFill>
                <a:latin typeface="Myriad Pro Light" panose="020B0403030403020204" pitchFamily="34" charset="0"/>
              </a:rPr>
              <a:t>.</a:t>
            </a:r>
          </a:p>
          <a:p>
            <a:pPr>
              <a:spcAft>
                <a:spcPts val="800"/>
              </a:spcAft>
            </a:pPr>
            <a:r>
              <a:rPr lang="fr-FR" sz="1050" dirty="0">
                <a:solidFill>
                  <a:schemeClr val="bg1"/>
                </a:solidFill>
                <a:latin typeface="Myriad Pro Light" panose="020B0403030403020204" pitchFamily="34" charset="0"/>
              </a:rPr>
              <a:t>Conception</a:t>
            </a:r>
          </a:p>
          <a:p>
            <a:pPr>
              <a:spcAft>
                <a:spcPts val="800"/>
              </a:spcAft>
            </a:pPr>
            <a:r>
              <a:rPr lang="fr-FR" sz="1050" dirty="0">
                <a:solidFill>
                  <a:schemeClr val="bg1"/>
                </a:solidFill>
                <a:latin typeface="Myriad Pro Light" panose="020B0403030403020204" pitchFamily="34" charset="0"/>
              </a:rPr>
              <a:t>Etudes techniques</a:t>
            </a:r>
          </a:p>
          <a:p>
            <a:pPr>
              <a:spcAft>
                <a:spcPts val="800"/>
              </a:spcAft>
            </a:pPr>
            <a:r>
              <a:rPr lang="fr-FR" sz="1050" dirty="0">
                <a:solidFill>
                  <a:schemeClr val="bg1"/>
                </a:solidFill>
                <a:latin typeface="Myriad Pro Light" panose="020B0403030403020204" pitchFamily="34" charset="0"/>
              </a:rPr>
              <a:t>Etudes environnementales</a:t>
            </a:r>
          </a:p>
          <a:p>
            <a:pPr>
              <a:spcAft>
                <a:spcPts val="800"/>
              </a:spcAft>
            </a:pPr>
            <a:r>
              <a:rPr lang="fr-FR" sz="1050" dirty="0">
                <a:solidFill>
                  <a:schemeClr val="bg1"/>
                </a:solidFill>
                <a:latin typeface="Myriad Pro Light" panose="020B0403030403020204" pitchFamily="34" charset="0"/>
              </a:rPr>
              <a:t>Etudes d’exécution</a:t>
            </a:r>
          </a:p>
          <a:p>
            <a:pPr>
              <a:spcAft>
                <a:spcPts val="800"/>
              </a:spcAft>
            </a:pPr>
            <a:r>
              <a:rPr lang="fr-FR" sz="1050" dirty="0">
                <a:solidFill>
                  <a:schemeClr val="bg1"/>
                </a:solidFill>
                <a:latin typeface="Myriad Pro Light" panose="020B0403030403020204" pitchFamily="34" charset="0"/>
              </a:rPr>
              <a:t>BIM &amp; Modélisation</a:t>
            </a:r>
          </a:p>
          <a:p>
            <a:pPr>
              <a:spcAft>
                <a:spcPts val="800"/>
              </a:spcAft>
            </a:pPr>
            <a:r>
              <a:rPr lang="fr-FR" sz="1050" dirty="0">
                <a:solidFill>
                  <a:schemeClr val="bg1"/>
                </a:solidFill>
                <a:latin typeface="Myriad Pro Light" panose="020B0403030403020204" pitchFamily="34" charset="0"/>
              </a:rPr>
              <a:t>Chiffrage &amp; Estimation</a:t>
            </a:r>
          </a:p>
        </p:txBody>
      </p:sp>
      <p:sp>
        <p:nvSpPr>
          <p:cNvPr id="24" name="ZoneTexte 23">
            <a:extLst>
              <a:ext uri="{FF2B5EF4-FFF2-40B4-BE49-F238E27FC236}">
                <a16:creationId xmlns:a16="http://schemas.microsoft.com/office/drawing/2014/main" id="{7B6EACE6-13DB-438F-AB68-AE88C3C7F5CC}"/>
              </a:ext>
            </a:extLst>
          </p:cNvPr>
          <p:cNvSpPr txBox="1"/>
          <p:nvPr/>
        </p:nvSpPr>
        <p:spPr>
          <a:xfrm>
            <a:off x="4411528" y="837488"/>
            <a:ext cx="1099981" cy="261610"/>
          </a:xfrm>
          <a:prstGeom prst="rect">
            <a:avLst/>
          </a:prstGeom>
          <a:noFill/>
        </p:spPr>
        <p:txBody>
          <a:bodyPr wrap="none" rtlCol="0">
            <a:spAutoFit/>
          </a:bodyPr>
          <a:lstStyle/>
          <a:p>
            <a:pPr algn="ctr"/>
            <a:r>
              <a:rPr lang="en-US" sz="1100" spc="300" dirty="0">
                <a:latin typeface="Myriad Pro" panose="020B0503030403020204" pitchFamily="34" charset="0"/>
              </a:rPr>
              <a:t>A </a:t>
            </a:r>
            <a:r>
              <a:rPr lang="fr-FR" sz="1100" spc="300" dirty="0">
                <a:latin typeface="Myriad Pro" panose="020B0503030403020204" pitchFamily="34" charset="0"/>
              </a:rPr>
              <a:t>PROPOS</a:t>
            </a:r>
          </a:p>
        </p:txBody>
      </p:sp>
      <p:grpSp>
        <p:nvGrpSpPr>
          <p:cNvPr id="28" name="Groupe 27">
            <a:extLst>
              <a:ext uri="{FF2B5EF4-FFF2-40B4-BE49-F238E27FC236}">
                <a16:creationId xmlns:a16="http://schemas.microsoft.com/office/drawing/2014/main" id="{E0EDDE8A-3191-4A5E-8DA9-A360DAE3787E}"/>
              </a:ext>
            </a:extLst>
          </p:cNvPr>
          <p:cNvGrpSpPr/>
          <p:nvPr/>
        </p:nvGrpSpPr>
        <p:grpSpPr>
          <a:xfrm>
            <a:off x="7478315" y="-4490"/>
            <a:ext cx="4659099" cy="288000"/>
            <a:chOff x="7478315" y="-4490"/>
            <a:chExt cx="4659099" cy="288000"/>
          </a:xfrm>
        </p:grpSpPr>
        <p:sp>
          <p:nvSpPr>
            <p:cNvPr id="30" name="ZoneTexte 29">
              <a:extLst>
                <a:ext uri="{FF2B5EF4-FFF2-40B4-BE49-F238E27FC236}">
                  <a16:creationId xmlns:a16="http://schemas.microsoft.com/office/drawing/2014/main" id="{95A9053D-7842-4467-89AB-5D90C9B35FA7}"/>
                </a:ext>
              </a:extLst>
            </p:cNvPr>
            <p:cNvSpPr txBox="1"/>
            <p:nvPr/>
          </p:nvSpPr>
          <p:spPr>
            <a:xfrm>
              <a:off x="8112641" y="27060"/>
              <a:ext cx="1261672" cy="246221"/>
            </a:xfrm>
            <a:prstGeom prst="rect">
              <a:avLst/>
            </a:prstGeom>
            <a:noFill/>
          </p:spPr>
          <p:txBody>
            <a:bodyPr wrap="square" rtlCol="0">
              <a:spAutoFit/>
            </a:bodyPr>
            <a:lstStyle/>
            <a:p>
              <a:pPr>
                <a:spcAft>
                  <a:spcPts val="800"/>
                </a:spcAft>
              </a:pPr>
              <a:r>
                <a:rPr lang="fr-FR" sz="1000" spc="150" dirty="0">
                  <a:solidFill>
                    <a:schemeClr val="bg1">
                      <a:lumMod val="50000"/>
                    </a:schemeClr>
                  </a:solidFill>
                  <a:latin typeface="Myriad Pro" panose="020B0503030403020204" pitchFamily="34" charset="0"/>
                </a:rPr>
                <a:t>LOCALISATION</a:t>
              </a:r>
            </a:p>
          </p:txBody>
        </p:sp>
        <p:pic>
          <p:nvPicPr>
            <p:cNvPr id="31" name="Image 30">
              <a:extLst>
                <a:ext uri="{FF2B5EF4-FFF2-40B4-BE49-F238E27FC236}">
                  <a16:creationId xmlns:a16="http://schemas.microsoft.com/office/drawing/2014/main" id="{CE054D99-AEE0-4E68-9ECB-7AE1EC9AE548}"/>
                </a:ext>
              </a:extLst>
            </p:cNvPr>
            <p:cNvPicPr>
              <a:picLocks noChangeAspect="1"/>
            </p:cNvPicPr>
            <p:nvPr/>
          </p:nvPicPr>
          <p:blipFill>
            <a:blip r:embed="rId2"/>
            <a:stretch>
              <a:fillRect/>
            </a:stretch>
          </p:blipFill>
          <p:spPr>
            <a:xfrm>
              <a:off x="9511476" y="60170"/>
              <a:ext cx="269948" cy="180000"/>
            </a:xfrm>
            <a:prstGeom prst="rect">
              <a:avLst/>
            </a:prstGeom>
          </p:spPr>
        </p:pic>
        <p:pic>
          <p:nvPicPr>
            <p:cNvPr id="32" name="Image 31">
              <a:extLst>
                <a:ext uri="{FF2B5EF4-FFF2-40B4-BE49-F238E27FC236}">
                  <a16:creationId xmlns:a16="http://schemas.microsoft.com/office/drawing/2014/main" id="{F3A5BA09-546E-40B1-BBF3-DC548504106D}"/>
                </a:ext>
              </a:extLst>
            </p:cNvPr>
            <p:cNvPicPr>
              <a:picLocks noChangeAspect="1"/>
            </p:cNvPicPr>
            <p:nvPr/>
          </p:nvPicPr>
          <p:blipFill>
            <a:blip r:embed="rId3"/>
            <a:stretch>
              <a:fillRect/>
            </a:stretch>
          </p:blipFill>
          <p:spPr>
            <a:xfrm>
              <a:off x="9918587" y="60170"/>
              <a:ext cx="270106" cy="180000"/>
            </a:xfrm>
            <a:prstGeom prst="rect">
              <a:avLst/>
            </a:prstGeom>
          </p:spPr>
        </p:pic>
        <p:pic>
          <p:nvPicPr>
            <p:cNvPr id="34" name="Image 33">
              <a:extLst>
                <a:ext uri="{FF2B5EF4-FFF2-40B4-BE49-F238E27FC236}">
                  <a16:creationId xmlns:a16="http://schemas.microsoft.com/office/drawing/2014/main" id="{55360238-3E3A-4C0B-8AD1-1B503C8DEFB2}"/>
                </a:ext>
              </a:extLst>
            </p:cNvPr>
            <p:cNvPicPr>
              <a:picLocks noChangeAspect="1"/>
            </p:cNvPicPr>
            <p:nvPr/>
          </p:nvPicPr>
          <p:blipFill>
            <a:blip r:embed="rId4"/>
            <a:stretch>
              <a:fillRect/>
            </a:stretch>
          </p:blipFill>
          <p:spPr>
            <a:xfrm>
              <a:off x="7795478" y="60170"/>
              <a:ext cx="180000" cy="180000"/>
            </a:xfrm>
            <a:prstGeom prst="rect">
              <a:avLst/>
            </a:prstGeom>
          </p:spPr>
        </p:pic>
        <p:pic>
          <p:nvPicPr>
            <p:cNvPr id="35" name="Image 34">
              <a:extLst>
                <a:ext uri="{FF2B5EF4-FFF2-40B4-BE49-F238E27FC236}">
                  <a16:creationId xmlns:a16="http://schemas.microsoft.com/office/drawing/2014/main" id="{B194B2D6-834E-4CB3-A5F8-1E6B9234A5DD}"/>
                </a:ext>
              </a:extLst>
            </p:cNvPr>
            <p:cNvPicPr>
              <a:picLocks noChangeAspect="1"/>
            </p:cNvPicPr>
            <p:nvPr/>
          </p:nvPicPr>
          <p:blipFill>
            <a:blip r:embed="rId5"/>
            <a:stretch>
              <a:fillRect/>
            </a:stretch>
          </p:blipFill>
          <p:spPr>
            <a:xfrm>
              <a:off x="7478315" y="60170"/>
              <a:ext cx="180000" cy="180000"/>
            </a:xfrm>
            <a:prstGeom prst="rect">
              <a:avLst/>
            </a:prstGeom>
          </p:spPr>
        </p:pic>
        <p:pic>
          <p:nvPicPr>
            <p:cNvPr id="37" name="Image 36">
              <a:extLst>
                <a:ext uri="{FF2B5EF4-FFF2-40B4-BE49-F238E27FC236}">
                  <a16:creationId xmlns:a16="http://schemas.microsoft.com/office/drawing/2014/main" id="{E3EE4808-ABDD-4E16-9E5C-EF2FEF845D37}"/>
                </a:ext>
              </a:extLst>
            </p:cNvPr>
            <p:cNvPicPr>
              <a:picLocks noChangeAspect="1"/>
            </p:cNvPicPr>
            <p:nvPr/>
          </p:nvPicPr>
          <p:blipFill rotWithShape="1">
            <a:blip r:embed="rId6"/>
            <a:srcRect l="17795" r="17795"/>
            <a:stretch/>
          </p:blipFill>
          <p:spPr>
            <a:xfrm>
              <a:off x="11885414" y="19085"/>
              <a:ext cx="252000" cy="260961"/>
            </a:xfrm>
            <a:prstGeom prst="rect">
              <a:avLst/>
            </a:prstGeom>
          </p:spPr>
        </p:pic>
        <p:sp>
          <p:nvSpPr>
            <p:cNvPr id="38" name="ZoneTexte 37">
              <a:extLst>
                <a:ext uri="{FF2B5EF4-FFF2-40B4-BE49-F238E27FC236}">
                  <a16:creationId xmlns:a16="http://schemas.microsoft.com/office/drawing/2014/main" id="{B9ACF0AE-C492-45A7-9794-6A5D15FA1956}"/>
                </a:ext>
              </a:extLst>
            </p:cNvPr>
            <p:cNvSpPr txBox="1"/>
            <p:nvPr/>
          </p:nvSpPr>
          <p:spPr>
            <a:xfrm>
              <a:off x="10325858" y="-4490"/>
              <a:ext cx="1523133" cy="288000"/>
            </a:xfrm>
            <a:prstGeom prst="rect">
              <a:avLst/>
            </a:prstGeom>
            <a:solidFill>
              <a:schemeClr val="bg2"/>
            </a:solidFill>
          </p:spPr>
          <p:txBody>
            <a:bodyPr wrap="square" rtlCol="0" anchor="ctr">
              <a:spAutoFit/>
            </a:bodyPr>
            <a:lstStyle/>
            <a:p>
              <a:pPr>
                <a:spcAft>
                  <a:spcPts val="800"/>
                </a:spcAft>
              </a:pPr>
              <a:r>
                <a:rPr lang="fr-FR" sz="1000" spc="150" dirty="0">
                  <a:solidFill>
                    <a:schemeClr val="bg1">
                      <a:lumMod val="50000"/>
                    </a:schemeClr>
                  </a:solidFill>
                  <a:latin typeface="Myriad Pro" panose="020B0503030403020204" pitchFamily="34" charset="0"/>
                </a:rPr>
                <a:t>CHERCHER…</a:t>
              </a:r>
            </a:p>
          </p:txBody>
        </p:sp>
      </p:grpSp>
      <p:sp>
        <p:nvSpPr>
          <p:cNvPr id="42" name="Rectangle 41">
            <a:extLst>
              <a:ext uri="{FF2B5EF4-FFF2-40B4-BE49-F238E27FC236}">
                <a16:creationId xmlns:a16="http://schemas.microsoft.com/office/drawing/2014/main" id="{74555BB0-0D6A-497F-A96D-97583491DDD4}"/>
              </a:ext>
            </a:extLst>
          </p:cNvPr>
          <p:cNvSpPr/>
          <p:nvPr/>
        </p:nvSpPr>
        <p:spPr>
          <a:xfrm>
            <a:off x="4264418" y="1454590"/>
            <a:ext cx="4067176" cy="1910490"/>
          </a:xfrm>
          <a:prstGeom prst="rect">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Connecteur droit 42">
            <a:extLst>
              <a:ext uri="{FF2B5EF4-FFF2-40B4-BE49-F238E27FC236}">
                <a16:creationId xmlns:a16="http://schemas.microsoft.com/office/drawing/2014/main" id="{EB9D495F-8739-469E-8817-E4907E398A0C}"/>
              </a:ext>
            </a:extLst>
          </p:cNvPr>
          <p:cNvCxnSpPr/>
          <p:nvPr/>
        </p:nvCxnSpPr>
        <p:spPr>
          <a:xfrm>
            <a:off x="6298006" y="534384"/>
            <a:ext cx="0" cy="3148954"/>
          </a:xfrm>
          <a:prstGeom prst="line">
            <a:avLst/>
          </a:prstGeom>
          <a:ln w="317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5FB3474F-9A83-4BE8-9DF5-180FF4E6972D}"/>
              </a:ext>
            </a:extLst>
          </p:cNvPr>
          <p:cNvCxnSpPr>
            <a:cxnSpLocks/>
          </p:cNvCxnSpPr>
          <p:nvPr/>
        </p:nvCxnSpPr>
        <p:spPr>
          <a:xfrm flipH="1">
            <a:off x="3806448" y="2541352"/>
            <a:ext cx="400318" cy="170549"/>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ZoneTexte 44">
            <a:extLst>
              <a:ext uri="{FF2B5EF4-FFF2-40B4-BE49-F238E27FC236}">
                <a16:creationId xmlns:a16="http://schemas.microsoft.com/office/drawing/2014/main" id="{8DA90F34-1B6C-4F5D-B358-673DDE89EB53}"/>
              </a:ext>
            </a:extLst>
          </p:cNvPr>
          <p:cNvSpPr txBox="1"/>
          <p:nvPr/>
        </p:nvSpPr>
        <p:spPr>
          <a:xfrm>
            <a:off x="2573418" y="2617808"/>
            <a:ext cx="1233030" cy="215444"/>
          </a:xfrm>
          <a:prstGeom prst="rect">
            <a:avLst/>
          </a:prstGeom>
          <a:noFill/>
        </p:spPr>
        <p:txBody>
          <a:bodyPr wrap="none" rtlCol="0">
            <a:spAutoFit/>
          </a:bodyPr>
          <a:lstStyle/>
          <a:p>
            <a:pPr algn="r"/>
            <a:r>
              <a:rPr lang="fr-FR" sz="800" dirty="0" err="1">
                <a:solidFill>
                  <a:srgbClr val="FF0000"/>
                </a:solidFill>
                <a:latin typeface="Arial Narrow" panose="020B0606020202030204" pitchFamily="34" charset="0"/>
              </a:rPr>
              <a:t>Myriad</a:t>
            </a:r>
            <a:r>
              <a:rPr lang="fr-FR" sz="800" dirty="0">
                <a:solidFill>
                  <a:srgbClr val="FF0000"/>
                </a:solidFill>
                <a:latin typeface="Arial Narrow" panose="020B0606020202030204" pitchFamily="34" charset="0"/>
              </a:rPr>
              <a:t> Pro Light 10,5 points</a:t>
            </a:r>
          </a:p>
        </p:txBody>
      </p:sp>
      <p:sp>
        <p:nvSpPr>
          <p:cNvPr id="46" name="Rectangle : coins arrondis 45">
            <a:extLst>
              <a:ext uri="{FF2B5EF4-FFF2-40B4-BE49-F238E27FC236}">
                <a16:creationId xmlns:a16="http://schemas.microsoft.com/office/drawing/2014/main" id="{C9FCCE38-07FC-4775-AB3E-FC1E9C4BD6E9}"/>
              </a:ext>
            </a:extLst>
          </p:cNvPr>
          <p:cNvSpPr/>
          <p:nvPr/>
        </p:nvSpPr>
        <p:spPr>
          <a:xfrm>
            <a:off x="4206767" y="2409835"/>
            <a:ext cx="1572508" cy="207973"/>
          </a:xfrm>
          <a:prstGeom prst="roundRect">
            <a:avLst>
              <a:gd name="adj" fmla="val 4274"/>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Connecteur droit 46">
            <a:extLst>
              <a:ext uri="{FF2B5EF4-FFF2-40B4-BE49-F238E27FC236}">
                <a16:creationId xmlns:a16="http://schemas.microsoft.com/office/drawing/2014/main" id="{6DA39C7E-2741-4842-A50D-2DF5C6CDD895}"/>
              </a:ext>
            </a:extLst>
          </p:cNvPr>
          <p:cNvCxnSpPr>
            <a:cxnSpLocks/>
          </p:cNvCxnSpPr>
          <p:nvPr/>
        </p:nvCxnSpPr>
        <p:spPr>
          <a:xfrm flipH="1">
            <a:off x="3815521" y="1512399"/>
            <a:ext cx="400318" cy="170549"/>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ZoneTexte 47">
            <a:extLst>
              <a:ext uri="{FF2B5EF4-FFF2-40B4-BE49-F238E27FC236}">
                <a16:creationId xmlns:a16="http://schemas.microsoft.com/office/drawing/2014/main" id="{B9591FBE-145C-4040-8D58-909910D662BC}"/>
              </a:ext>
            </a:extLst>
          </p:cNvPr>
          <p:cNvSpPr txBox="1"/>
          <p:nvPr/>
        </p:nvSpPr>
        <p:spPr>
          <a:xfrm>
            <a:off x="1699236" y="1588855"/>
            <a:ext cx="2116285" cy="215444"/>
          </a:xfrm>
          <a:prstGeom prst="rect">
            <a:avLst/>
          </a:prstGeom>
          <a:noFill/>
        </p:spPr>
        <p:txBody>
          <a:bodyPr wrap="none" rtlCol="0">
            <a:spAutoFit/>
          </a:bodyPr>
          <a:lstStyle/>
          <a:p>
            <a:pPr algn="r"/>
            <a:r>
              <a:rPr lang="fr-FR" sz="800" dirty="0" err="1">
                <a:solidFill>
                  <a:srgbClr val="FF0000"/>
                </a:solidFill>
                <a:latin typeface="Arial Narrow" panose="020B0606020202030204" pitchFamily="34" charset="0"/>
              </a:rPr>
              <a:t>Myriad</a:t>
            </a:r>
            <a:r>
              <a:rPr lang="fr-FR" sz="800" dirty="0">
                <a:solidFill>
                  <a:srgbClr val="FF0000"/>
                </a:solidFill>
                <a:latin typeface="Arial Narrow" panose="020B0606020202030204" pitchFamily="34" charset="0"/>
              </a:rPr>
              <a:t> Pro Light 11 points </a:t>
            </a:r>
            <a:r>
              <a:rPr lang="fr-FR" sz="800" dirty="0" err="1">
                <a:solidFill>
                  <a:srgbClr val="FF0000"/>
                </a:solidFill>
                <a:latin typeface="Arial Narrow" panose="020B0606020202030204" pitchFamily="34" charset="0"/>
              </a:rPr>
              <a:t>Esp.car</a:t>
            </a:r>
            <a:r>
              <a:rPr lang="fr-FR" sz="800" dirty="0">
                <a:solidFill>
                  <a:srgbClr val="FF0000"/>
                </a:solidFill>
                <a:latin typeface="Arial Narrow" panose="020B0606020202030204" pitchFamily="34" charset="0"/>
              </a:rPr>
              <a:t> 1,5 points - Gras</a:t>
            </a:r>
          </a:p>
        </p:txBody>
      </p:sp>
      <p:sp>
        <p:nvSpPr>
          <p:cNvPr id="49" name="Rectangle : coins arrondis 48">
            <a:extLst>
              <a:ext uri="{FF2B5EF4-FFF2-40B4-BE49-F238E27FC236}">
                <a16:creationId xmlns:a16="http://schemas.microsoft.com/office/drawing/2014/main" id="{5D2A1C36-7654-4DF5-A336-7D167F33799C}"/>
              </a:ext>
            </a:extLst>
          </p:cNvPr>
          <p:cNvSpPr/>
          <p:nvPr/>
        </p:nvSpPr>
        <p:spPr>
          <a:xfrm>
            <a:off x="4216082" y="1408750"/>
            <a:ext cx="1050557" cy="207973"/>
          </a:xfrm>
          <a:prstGeom prst="roundRect">
            <a:avLst>
              <a:gd name="adj" fmla="val 4274"/>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473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E867679-B9CE-425A-868B-8AA201227405}"/>
              </a:ext>
            </a:extLst>
          </p:cNvPr>
          <p:cNvSpPr/>
          <p:nvPr/>
        </p:nvSpPr>
        <p:spPr>
          <a:xfrm>
            <a:off x="0" y="1274036"/>
            <a:ext cx="12192000" cy="4479577"/>
          </a:xfrm>
          <a:prstGeom prst="rect">
            <a:avLst/>
          </a:prstGeom>
          <a:pattFill prst="dkDnDiag">
            <a:fgClr>
              <a:schemeClr val="accent5">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en-US" sz="1000" dirty="0">
                <a:solidFill>
                  <a:schemeClr val="tx1"/>
                </a:solidFill>
              </a:rPr>
              <a:t>{Image}</a:t>
            </a:r>
          </a:p>
        </p:txBody>
      </p:sp>
      <p:sp>
        <p:nvSpPr>
          <p:cNvPr id="11" name="Rectangle 10">
            <a:extLst>
              <a:ext uri="{FF2B5EF4-FFF2-40B4-BE49-F238E27FC236}">
                <a16:creationId xmlns:a16="http://schemas.microsoft.com/office/drawing/2014/main" id="{E047AEDF-EA04-4274-A987-B73A83D03A33}"/>
              </a:ext>
            </a:extLst>
          </p:cNvPr>
          <p:cNvSpPr/>
          <p:nvPr/>
        </p:nvSpPr>
        <p:spPr>
          <a:xfrm>
            <a:off x="0" y="1202036"/>
            <a:ext cx="12192000" cy="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ZoneTexte 4">
            <a:extLst>
              <a:ext uri="{FF2B5EF4-FFF2-40B4-BE49-F238E27FC236}">
                <a16:creationId xmlns:a16="http://schemas.microsoft.com/office/drawing/2014/main" id="{280B6256-BA1B-4043-9FBB-A733A7BCCE34}"/>
              </a:ext>
            </a:extLst>
          </p:cNvPr>
          <p:cNvSpPr txBox="1"/>
          <p:nvPr/>
        </p:nvSpPr>
        <p:spPr>
          <a:xfrm>
            <a:off x="5787684" y="837488"/>
            <a:ext cx="1037465" cy="261610"/>
          </a:xfrm>
          <a:prstGeom prst="rect">
            <a:avLst/>
          </a:prstGeom>
          <a:noFill/>
        </p:spPr>
        <p:txBody>
          <a:bodyPr wrap="none" rtlCol="0">
            <a:spAutoFit/>
          </a:bodyPr>
          <a:lstStyle/>
          <a:p>
            <a:pPr algn="ctr"/>
            <a:r>
              <a:rPr lang="fr-FR" sz="1100" spc="300" dirty="0">
                <a:latin typeface="Myriad Pro" panose="020B0503030403020204" pitchFamily="34" charset="0"/>
              </a:rPr>
              <a:t>SERVICES</a:t>
            </a:r>
          </a:p>
        </p:txBody>
      </p:sp>
      <p:sp>
        <p:nvSpPr>
          <p:cNvPr id="6" name="ZoneTexte 5">
            <a:extLst>
              <a:ext uri="{FF2B5EF4-FFF2-40B4-BE49-F238E27FC236}">
                <a16:creationId xmlns:a16="http://schemas.microsoft.com/office/drawing/2014/main" id="{4C1AF527-31DF-429A-BB12-A50744127D88}"/>
              </a:ext>
            </a:extLst>
          </p:cNvPr>
          <p:cNvSpPr txBox="1"/>
          <p:nvPr/>
        </p:nvSpPr>
        <p:spPr>
          <a:xfrm>
            <a:off x="7092322" y="837488"/>
            <a:ext cx="1087157" cy="261610"/>
          </a:xfrm>
          <a:prstGeom prst="rect">
            <a:avLst/>
          </a:prstGeom>
          <a:noFill/>
        </p:spPr>
        <p:txBody>
          <a:bodyPr wrap="none" rtlCol="0">
            <a:spAutoFit/>
          </a:bodyPr>
          <a:lstStyle/>
          <a:p>
            <a:pPr algn="ctr"/>
            <a:r>
              <a:rPr lang="fr-FR" sz="1100" spc="300" dirty="0">
                <a:latin typeface="Myriad Pro" panose="020B0503030403020204" pitchFamily="34" charset="0"/>
              </a:rPr>
              <a:t>SECTEURS</a:t>
            </a:r>
          </a:p>
        </p:txBody>
      </p:sp>
      <p:sp>
        <p:nvSpPr>
          <p:cNvPr id="7" name="ZoneTexte 6">
            <a:extLst>
              <a:ext uri="{FF2B5EF4-FFF2-40B4-BE49-F238E27FC236}">
                <a16:creationId xmlns:a16="http://schemas.microsoft.com/office/drawing/2014/main" id="{551DC59C-4387-4AE7-823D-A23021BA266E}"/>
              </a:ext>
            </a:extLst>
          </p:cNvPr>
          <p:cNvSpPr txBox="1"/>
          <p:nvPr/>
        </p:nvSpPr>
        <p:spPr>
          <a:xfrm>
            <a:off x="8483482" y="837488"/>
            <a:ext cx="963725" cy="261610"/>
          </a:xfrm>
          <a:prstGeom prst="rect">
            <a:avLst/>
          </a:prstGeom>
          <a:noFill/>
        </p:spPr>
        <p:txBody>
          <a:bodyPr wrap="none" rtlCol="0">
            <a:spAutoFit/>
          </a:bodyPr>
          <a:lstStyle/>
          <a:p>
            <a:pPr algn="ctr"/>
            <a:r>
              <a:rPr lang="fr-FR" sz="1100" spc="300" dirty="0">
                <a:latin typeface="Myriad Pro" panose="020B0503030403020204" pitchFamily="34" charset="0"/>
              </a:rPr>
              <a:t>PROJETS</a:t>
            </a:r>
          </a:p>
        </p:txBody>
      </p:sp>
      <p:sp>
        <p:nvSpPr>
          <p:cNvPr id="8" name="ZoneTexte 7">
            <a:extLst>
              <a:ext uri="{FF2B5EF4-FFF2-40B4-BE49-F238E27FC236}">
                <a16:creationId xmlns:a16="http://schemas.microsoft.com/office/drawing/2014/main" id="{AB7854A8-B593-43B7-A4FD-A6CE88262E6F}"/>
              </a:ext>
            </a:extLst>
          </p:cNvPr>
          <p:cNvSpPr txBox="1"/>
          <p:nvPr/>
        </p:nvSpPr>
        <p:spPr>
          <a:xfrm>
            <a:off x="9765658" y="837488"/>
            <a:ext cx="1058302" cy="261610"/>
          </a:xfrm>
          <a:prstGeom prst="rect">
            <a:avLst/>
          </a:prstGeom>
          <a:noFill/>
        </p:spPr>
        <p:txBody>
          <a:bodyPr wrap="none" rtlCol="0">
            <a:spAutoFit/>
          </a:bodyPr>
          <a:lstStyle/>
          <a:p>
            <a:pPr algn="ctr"/>
            <a:r>
              <a:rPr lang="fr-FR" sz="1100" spc="300" dirty="0">
                <a:latin typeface="Myriad Pro" panose="020B0503030403020204" pitchFamily="34" charset="0"/>
              </a:rPr>
              <a:t>CARRIÈRE</a:t>
            </a:r>
          </a:p>
        </p:txBody>
      </p:sp>
      <p:sp>
        <p:nvSpPr>
          <p:cNvPr id="9" name="ZoneTexte 8">
            <a:extLst>
              <a:ext uri="{FF2B5EF4-FFF2-40B4-BE49-F238E27FC236}">
                <a16:creationId xmlns:a16="http://schemas.microsoft.com/office/drawing/2014/main" id="{6E9E4269-518C-42D5-AC38-B3679C80D336}"/>
              </a:ext>
            </a:extLst>
          </p:cNvPr>
          <p:cNvSpPr txBox="1"/>
          <p:nvPr/>
        </p:nvSpPr>
        <p:spPr>
          <a:xfrm>
            <a:off x="11038899" y="827963"/>
            <a:ext cx="1035861" cy="261610"/>
          </a:xfrm>
          <a:prstGeom prst="rect">
            <a:avLst/>
          </a:prstGeom>
          <a:noFill/>
        </p:spPr>
        <p:txBody>
          <a:bodyPr wrap="none" rtlCol="0">
            <a:spAutoFit/>
          </a:bodyPr>
          <a:lstStyle/>
          <a:p>
            <a:r>
              <a:rPr lang="fr-FR" sz="1100" spc="300" dirty="0">
                <a:solidFill>
                  <a:srgbClr val="2DAAE1"/>
                </a:solidFill>
                <a:latin typeface="Myriad Pro" panose="020B0503030403020204" pitchFamily="34" charset="0"/>
              </a:rPr>
              <a:t>CONTACT</a:t>
            </a:r>
          </a:p>
        </p:txBody>
      </p:sp>
      <p:sp>
        <p:nvSpPr>
          <p:cNvPr id="13" name="Rectangle 12">
            <a:extLst>
              <a:ext uri="{FF2B5EF4-FFF2-40B4-BE49-F238E27FC236}">
                <a16:creationId xmlns:a16="http://schemas.microsoft.com/office/drawing/2014/main" id="{77037BD0-6CED-4494-B054-FE3B6A6F4D8B}"/>
              </a:ext>
            </a:extLst>
          </p:cNvPr>
          <p:cNvSpPr/>
          <p:nvPr/>
        </p:nvSpPr>
        <p:spPr>
          <a:xfrm>
            <a:off x="7095900" y="1202036"/>
            <a:ext cx="1080000" cy="72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6870087-087B-40CA-ABB9-068F0C9CC830}"/>
              </a:ext>
            </a:extLst>
          </p:cNvPr>
          <p:cNvSpPr/>
          <p:nvPr/>
        </p:nvSpPr>
        <p:spPr>
          <a:xfrm>
            <a:off x="5981700" y="1274035"/>
            <a:ext cx="3308400" cy="1371600"/>
          </a:xfrm>
          <a:prstGeom prst="rect">
            <a:avLst/>
          </a:prstGeom>
          <a:solidFill>
            <a:srgbClr val="2E28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ZoneTexte 35">
            <a:extLst>
              <a:ext uri="{FF2B5EF4-FFF2-40B4-BE49-F238E27FC236}">
                <a16:creationId xmlns:a16="http://schemas.microsoft.com/office/drawing/2014/main" id="{B7FE5DD1-9959-482D-A99C-2B75D54196EE}"/>
              </a:ext>
            </a:extLst>
          </p:cNvPr>
          <p:cNvSpPr txBox="1"/>
          <p:nvPr/>
        </p:nvSpPr>
        <p:spPr>
          <a:xfrm>
            <a:off x="7664424" y="1390883"/>
            <a:ext cx="1713025" cy="1436291"/>
          </a:xfrm>
          <a:prstGeom prst="rect">
            <a:avLst/>
          </a:prstGeom>
          <a:noFill/>
        </p:spPr>
        <p:txBody>
          <a:bodyPr wrap="square" rtlCol="0">
            <a:spAutoFit/>
          </a:bodyPr>
          <a:lstStyle/>
          <a:p>
            <a:pPr>
              <a:spcAft>
                <a:spcPts val="1000"/>
              </a:spcAft>
            </a:pPr>
            <a:r>
              <a:rPr lang="fr-FR" sz="1100" b="1" spc="150" dirty="0">
                <a:solidFill>
                  <a:schemeClr val="bg1"/>
                </a:solidFill>
                <a:latin typeface="Myriad Pro Light" panose="020B0403030403020204" pitchFamily="34" charset="0"/>
              </a:rPr>
              <a:t>HYDRAULIQUE</a:t>
            </a:r>
          </a:p>
          <a:p>
            <a:pPr>
              <a:spcAft>
                <a:spcPts val="1000"/>
              </a:spcAft>
            </a:pPr>
            <a:r>
              <a:rPr lang="fr-FR" sz="1100" b="1" spc="150" dirty="0">
                <a:solidFill>
                  <a:schemeClr val="bg1"/>
                </a:solidFill>
                <a:latin typeface="Myriad Pro Light" panose="020B0403030403020204" pitchFamily="34" charset="0"/>
              </a:rPr>
              <a:t>ENVIRONNEMENT</a:t>
            </a:r>
          </a:p>
          <a:p>
            <a:pPr>
              <a:spcAft>
                <a:spcPts val="1000"/>
              </a:spcAft>
            </a:pPr>
            <a:r>
              <a:rPr lang="fr-FR" sz="1100" b="1" spc="150" dirty="0">
                <a:solidFill>
                  <a:schemeClr val="bg1"/>
                </a:solidFill>
                <a:latin typeface="Myriad Pro Light" panose="020B0403030403020204" pitchFamily="34" charset="0"/>
              </a:rPr>
              <a:t>INFRASTRUCTURE</a:t>
            </a:r>
          </a:p>
          <a:p>
            <a:pPr>
              <a:spcAft>
                <a:spcPts val="1000"/>
              </a:spcAft>
            </a:pPr>
            <a:r>
              <a:rPr lang="fr-FR" sz="1100" b="1" spc="150" dirty="0">
                <a:solidFill>
                  <a:schemeClr val="bg1"/>
                </a:solidFill>
                <a:latin typeface="Myriad Pro Light" panose="020B0403030403020204" pitchFamily="34" charset="0"/>
              </a:rPr>
              <a:t>ÉNERGIE</a:t>
            </a:r>
          </a:p>
          <a:p>
            <a:pPr>
              <a:spcAft>
                <a:spcPts val="800"/>
              </a:spcAft>
            </a:pPr>
            <a:endParaRPr lang="fr-FR" sz="1000" dirty="0">
              <a:solidFill>
                <a:schemeClr val="bg1"/>
              </a:solidFill>
              <a:latin typeface="Myriad Pro Light" panose="020B0403030403020204" pitchFamily="34" charset="0"/>
            </a:endParaRPr>
          </a:p>
        </p:txBody>
      </p:sp>
      <p:sp>
        <p:nvSpPr>
          <p:cNvPr id="39" name="ZoneTexte 38">
            <a:extLst>
              <a:ext uri="{FF2B5EF4-FFF2-40B4-BE49-F238E27FC236}">
                <a16:creationId xmlns:a16="http://schemas.microsoft.com/office/drawing/2014/main" id="{0726FFB9-FABE-468D-9F7B-6D9DEE30F145}"/>
              </a:ext>
            </a:extLst>
          </p:cNvPr>
          <p:cNvSpPr txBox="1"/>
          <p:nvPr/>
        </p:nvSpPr>
        <p:spPr>
          <a:xfrm>
            <a:off x="-63659" y="405050"/>
            <a:ext cx="3652501"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latin typeface="53 Dollars And 92 Cents" panose="02000500000000000000" pitchFamily="2" charset="0"/>
              </a:rPr>
              <a:t>E     M</a:t>
            </a:r>
          </a:p>
        </p:txBody>
      </p:sp>
      <p:sp>
        <p:nvSpPr>
          <p:cNvPr id="40" name="ZoneTexte 39">
            <a:extLst>
              <a:ext uri="{FF2B5EF4-FFF2-40B4-BE49-F238E27FC236}">
                <a16:creationId xmlns:a16="http://schemas.microsoft.com/office/drawing/2014/main" id="{A883B082-02C7-43E1-9EB1-5DD82CE032CD}"/>
              </a:ext>
            </a:extLst>
          </p:cNvPr>
          <p:cNvSpPr txBox="1"/>
          <p:nvPr/>
        </p:nvSpPr>
        <p:spPr>
          <a:xfrm>
            <a:off x="792825" y="405050"/>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2E2861"/>
                    </a:gs>
                    <a:gs pos="100000">
                      <a:srgbClr val="35A0D6"/>
                    </a:gs>
                  </a:gsLst>
                  <a:lin ang="16200000" scaled="1"/>
                  <a:tileRect/>
                </a:gradFill>
                <a:latin typeface="53 Dollars And 92 Cents" panose="02000500000000000000" pitchFamily="2" charset="0"/>
              </a:rPr>
              <a:t>P</a:t>
            </a:r>
          </a:p>
        </p:txBody>
      </p:sp>
      <p:sp>
        <p:nvSpPr>
          <p:cNvPr id="41" name="ZoneTexte 40">
            <a:extLst>
              <a:ext uri="{FF2B5EF4-FFF2-40B4-BE49-F238E27FC236}">
                <a16:creationId xmlns:a16="http://schemas.microsoft.com/office/drawing/2014/main" id="{66226967-C5DE-439A-8323-0EF37BE0237C}"/>
              </a:ext>
            </a:extLst>
          </p:cNvPr>
          <p:cNvSpPr txBox="1"/>
          <p:nvPr/>
        </p:nvSpPr>
        <p:spPr>
          <a:xfrm>
            <a:off x="1440038" y="405050"/>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32ADE3"/>
                    </a:gs>
                    <a:gs pos="100000">
                      <a:srgbClr val="2E2861"/>
                    </a:gs>
                  </a:gsLst>
                  <a:lin ang="16200000" scaled="1"/>
                  <a:tileRect/>
                </a:gradFill>
                <a:latin typeface="53 Dollars And 92 Cents" panose="02000500000000000000" pitchFamily="2" charset="0"/>
              </a:rPr>
              <a:t>C</a:t>
            </a:r>
          </a:p>
        </p:txBody>
      </p:sp>
      <p:sp>
        <p:nvSpPr>
          <p:cNvPr id="18" name="ZoneTexte 17">
            <a:extLst>
              <a:ext uri="{FF2B5EF4-FFF2-40B4-BE49-F238E27FC236}">
                <a16:creationId xmlns:a16="http://schemas.microsoft.com/office/drawing/2014/main" id="{AE731BB2-6BFE-4449-84D5-514B658638F9}"/>
              </a:ext>
            </a:extLst>
          </p:cNvPr>
          <p:cNvSpPr txBox="1"/>
          <p:nvPr/>
        </p:nvSpPr>
        <p:spPr>
          <a:xfrm>
            <a:off x="6080285" y="1376720"/>
            <a:ext cx="1466010" cy="1323439"/>
          </a:xfrm>
          <a:prstGeom prst="rect">
            <a:avLst/>
          </a:prstGeom>
          <a:noFill/>
        </p:spPr>
        <p:txBody>
          <a:bodyPr wrap="square" rtlCol="0">
            <a:spAutoFit/>
          </a:bodyPr>
          <a:lstStyle/>
          <a:p>
            <a:pPr>
              <a:spcAft>
                <a:spcPts val="1000"/>
              </a:spcAft>
            </a:pPr>
            <a:r>
              <a:rPr lang="fr-FR" sz="1100" b="1" spc="150" dirty="0">
                <a:solidFill>
                  <a:schemeClr val="bg1"/>
                </a:solidFill>
                <a:latin typeface="Myriad Pro Light" panose="020B0403030403020204" pitchFamily="34" charset="0"/>
              </a:rPr>
              <a:t>RÉSIDENTIEL</a:t>
            </a:r>
          </a:p>
          <a:p>
            <a:pPr>
              <a:spcAft>
                <a:spcPts val="1000"/>
              </a:spcAft>
            </a:pPr>
            <a:r>
              <a:rPr lang="fr-FR" sz="1100" b="1" spc="150" dirty="0">
                <a:solidFill>
                  <a:schemeClr val="bg1"/>
                </a:solidFill>
                <a:latin typeface="Myriad Pro Light" panose="020B0403030403020204" pitchFamily="34" charset="0"/>
              </a:rPr>
              <a:t>COMMERCIAL</a:t>
            </a:r>
          </a:p>
          <a:p>
            <a:pPr>
              <a:spcAft>
                <a:spcPts val="1000"/>
              </a:spcAft>
            </a:pPr>
            <a:r>
              <a:rPr lang="fr-FR" sz="1100" b="1" spc="150" dirty="0">
                <a:solidFill>
                  <a:schemeClr val="bg1"/>
                </a:solidFill>
                <a:latin typeface="Myriad Pro Light" panose="020B0403030403020204" pitchFamily="34" charset="0"/>
              </a:rPr>
              <a:t>TERTIAIRE</a:t>
            </a:r>
          </a:p>
          <a:p>
            <a:pPr>
              <a:spcAft>
                <a:spcPts val="1000"/>
              </a:spcAft>
            </a:pPr>
            <a:r>
              <a:rPr lang="fr-FR" sz="1100" b="1" spc="150" dirty="0">
                <a:solidFill>
                  <a:schemeClr val="bg1"/>
                </a:solidFill>
                <a:latin typeface="Myriad Pro Light" panose="020B0403030403020204" pitchFamily="34" charset="0"/>
              </a:rPr>
              <a:t>INDUSTRIEL                         </a:t>
            </a:r>
            <a:r>
              <a:rPr lang="fr-FR" sz="1100" b="1" spc="150" dirty="0">
                <a:solidFill>
                  <a:srgbClr val="2E2861"/>
                </a:solidFill>
                <a:latin typeface="Myriad Pro Light" panose="020B0403030403020204" pitchFamily="34" charset="0"/>
              </a:rPr>
              <a:t>.</a:t>
            </a:r>
            <a:endParaRPr lang="fr-FR" sz="1000" dirty="0">
              <a:solidFill>
                <a:schemeClr val="bg1"/>
              </a:solidFill>
              <a:latin typeface="Myriad Pro Light" panose="020B0403030403020204" pitchFamily="34" charset="0"/>
            </a:endParaRPr>
          </a:p>
        </p:txBody>
      </p:sp>
      <p:sp>
        <p:nvSpPr>
          <p:cNvPr id="24" name="ZoneTexte 23">
            <a:extLst>
              <a:ext uri="{FF2B5EF4-FFF2-40B4-BE49-F238E27FC236}">
                <a16:creationId xmlns:a16="http://schemas.microsoft.com/office/drawing/2014/main" id="{7B6EACE6-13DB-438F-AB68-AE88C3C7F5CC}"/>
              </a:ext>
            </a:extLst>
          </p:cNvPr>
          <p:cNvSpPr txBox="1"/>
          <p:nvPr/>
        </p:nvSpPr>
        <p:spPr>
          <a:xfrm>
            <a:off x="4411528" y="837488"/>
            <a:ext cx="1099981" cy="261610"/>
          </a:xfrm>
          <a:prstGeom prst="rect">
            <a:avLst/>
          </a:prstGeom>
          <a:noFill/>
        </p:spPr>
        <p:txBody>
          <a:bodyPr wrap="none" rtlCol="0">
            <a:spAutoFit/>
          </a:bodyPr>
          <a:lstStyle/>
          <a:p>
            <a:pPr algn="ctr"/>
            <a:r>
              <a:rPr lang="en-US" sz="1100" spc="300" dirty="0">
                <a:latin typeface="Myriad Pro" panose="020B0503030403020204" pitchFamily="34" charset="0"/>
              </a:rPr>
              <a:t>A </a:t>
            </a:r>
            <a:r>
              <a:rPr lang="fr-FR" sz="1100" spc="300" dirty="0">
                <a:latin typeface="Myriad Pro" panose="020B0503030403020204" pitchFamily="34" charset="0"/>
              </a:rPr>
              <a:t>PROPOS</a:t>
            </a:r>
          </a:p>
        </p:txBody>
      </p:sp>
      <p:grpSp>
        <p:nvGrpSpPr>
          <p:cNvPr id="28" name="Groupe 27">
            <a:extLst>
              <a:ext uri="{FF2B5EF4-FFF2-40B4-BE49-F238E27FC236}">
                <a16:creationId xmlns:a16="http://schemas.microsoft.com/office/drawing/2014/main" id="{D092362C-3EA1-4259-B829-1E44BC8909F9}"/>
              </a:ext>
            </a:extLst>
          </p:cNvPr>
          <p:cNvGrpSpPr/>
          <p:nvPr/>
        </p:nvGrpSpPr>
        <p:grpSpPr>
          <a:xfrm>
            <a:off x="7478315" y="-4490"/>
            <a:ext cx="4659099" cy="288000"/>
            <a:chOff x="7478315" y="-4490"/>
            <a:chExt cx="4659099" cy="288000"/>
          </a:xfrm>
        </p:grpSpPr>
        <p:sp>
          <p:nvSpPr>
            <p:cNvPr id="30" name="ZoneTexte 29">
              <a:extLst>
                <a:ext uri="{FF2B5EF4-FFF2-40B4-BE49-F238E27FC236}">
                  <a16:creationId xmlns:a16="http://schemas.microsoft.com/office/drawing/2014/main" id="{8C0F48D6-ACB4-4F53-8583-3FF9B352B49C}"/>
                </a:ext>
              </a:extLst>
            </p:cNvPr>
            <p:cNvSpPr txBox="1"/>
            <p:nvPr/>
          </p:nvSpPr>
          <p:spPr>
            <a:xfrm>
              <a:off x="8112641" y="27060"/>
              <a:ext cx="1261672" cy="246221"/>
            </a:xfrm>
            <a:prstGeom prst="rect">
              <a:avLst/>
            </a:prstGeom>
            <a:noFill/>
          </p:spPr>
          <p:txBody>
            <a:bodyPr wrap="square" rtlCol="0">
              <a:spAutoFit/>
            </a:bodyPr>
            <a:lstStyle/>
            <a:p>
              <a:pPr>
                <a:spcAft>
                  <a:spcPts val="800"/>
                </a:spcAft>
              </a:pPr>
              <a:r>
                <a:rPr lang="fr-FR" sz="1000" spc="150" dirty="0">
                  <a:solidFill>
                    <a:schemeClr val="bg1">
                      <a:lumMod val="50000"/>
                    </a:schemeClr>
                  </a:solidFill>
                  <a:latin typeface="Myriad Pro" panose="020B0503030403020204" pitchFamily="34" charset="0"/>
                </a:rPr>
                <a:t>LOCALISATION</a:t>
              </a:r>
            </a:p>
          </p:txBody>
        </p:sp>
        <p:pic>
          <p:nvPicPr>
            <p:cNvPr id="31" name="Image 30">
              <a:extLst>
                <a:ext uri="{FF2B5EF4-FFF2-40B4-BE49-F238E27FC236}">
                  <a16:creationId xmlns:a16="http://schemas.microsoft.com/office/drawing/2014/main" id="{FCFA09F7-5179-4B63-B773-A8F554783C95}"/>
                </a:ext>
              </a:extLst>
            </p:cNvPr>
            <p:cNvPicPr>
              <a:picLocks noChangeAspect="1"/>
            </p:cNvPicPr>
            <p:nvPr/>
          </p:nvPicPr>
          <p:blipFill>
            <a:blip r:embed="rId2"/>
            <a:stretch>
              <a:fillRect/>
            </a:stretch>
          </p:blipFill>
          <p:spPr>
            <a:xfrm>
              <a:off x="9511476" y="60170"/>
              <a:ext cx="269948" cy="180000"/>
            </a:xfrm>
            <a:prstGeom prst="rect">
              <a:avLst/>
            </a:prstGeom>
          </p:spPr>
        </p:pic>
        <p:pic>
          <p:nvPicPr>
            <p:cNvPr id="32" name="Image 31">
              <a:extLst>
                <a:ext uri="{FF2B5EF4-FFF2-40B4-BE49-F238E27FC236}">
                  <a16:creationId xmlns:a16="http://schemas.microsoft.com/office/drawing/2014/main" id="{26926BE5-C848-4C05-93AC-B1130122E66C}"/>
                </a:ext>
              </a:extLst>
            </p:cNvPr>
            <p:cNvPicPr>
              <a:picLocks noChangeAspect="1"/>
            </p:cNvPicPr>
            <p:nvPr/>
          </p:nvPicPr>
          <p:blipFill>
            <a:blip r:embed="rId3"/>
            <a:stretch>
              <a:fillRect/>
            </a:stretch>
          </p:blipFill>
          <p:spPr>
            <a:xfrm>
              <a:off x="9918587" y="60170"/>
              <a:ext cx="270106" cy="180000"/>
            </a:xfrm>
            <a:prstGeom prst="rect">
              <a:avLst/>
            </a:prstGeom>
          </p:spPr>
        </p:pic>
        <p:pic>
          <p:nvPicPr>
            <p:cNvPr id="34" name="Image 33">
              <a:extLst>
                <a:ext uri="{FF2B5EF4-FFF2-40B4-BE49-F238E27FC236}">
                  <a16:creationId xmlns:a16="http://schemas.microsoft.com/office/drawing/2014/main" id="{42626A6E-3ECC-4EC8-BF67-1FC12B9AA8C1}"/>
                </a:ext>
              </a:extLst>
            </p:cNvPr>
            <p:cNvPicPr>
              <a:picLocks noChangeAspect="1"/>
            </p:cNvPicPr>
            <p:nvPr/>
          </p:nvPicPr>
          <p:blipFill>
            <a:blip r:embed="rId4"/>
            <a:stretch>
              <a:fillRect/>
            </a:stretch>
          </p:blipFill>
          <p:spPr>
            <a:xfrm>
              <a:off x="7795478" y="60170"/>
              <a:ext cx="180000" cy="180000"/>
            </a:xfrm>
            <a:prstGeom prst="rect">
              <a:avLst/>
            </a:prstGeom>
          </p:spPr>
        </p:pic>
        <p:pic>
          <p:nvPicPr>
            <p:cNvPr id="35" name="Image 34">
              <a:extLst>
                <a:ext uri="{FF2B5EF4-FFF2-40B4-BE49-F238E27FC236}">
                  <a16:creationId xmlns:a16="http://schemas.microsoft.com/office/drawing/2014/main" id="{83B5CAF6-0225-422D-98FE-E8B0C6A20750}"/>
                </a:ext>
              </a:extLst>
            </p:cNvPr>
            <p:cNvPicPr>
              <a:picLocks noChangeAspect="1"/>
            </p:cNvPicPr>
            <p:nvPr/>
          </p:nvPicPr>
          <p:blipFill>
            <a:blip r:embed="rId5"/>
            <a:stretch>
              <a:fillRect/>
            </a:stretch>
          </p:blipFill>
          <p:spPr>
            <a:xfrm>
              <a:off x="7478315" y="60170"/>
              <a:ext cx="180000" cy="180000"/>
            </a:xfrm>
            <a:prstGeom prst="rect">
              <a:avLst/>
            </a:prstGeom>
          </p:spPr>
        </p:pic>
        <p:pic>
          <p:nvPicPr>
            <p:cNvPr id="37" name="Image 36">
              <a:extLst>
                <a:ext uri="{FF2B5EF4-FFF2-40B4-BE49-F238E27FC236}">
                  <a16:creationId xmlns:a16="http://schemas.microsoft.com/office/drawing/2014/main" id="{BA76CCD9-207D-4144-9437-EE1A1BFD1560}"/>
                </a:ext>
              </a:extLst>
            </p:cNvPr>
            <p:cNvPicPr>
              <a:picLocks noChangeAspect="1"/>
            </p:cNvPicPr>
            <p:nvPr/>
          </p:nvPicPr>
          <p:blipFill rotWithShape="1">
            <a:blip r:embed="rId6"/>
            <a:srcRect l="17795" r="17795"/>
            <a:stretch/>
          </p:blipFill>
          <p:spPr>
            <a:xfrm>
              <a:off x="11885414" y="19085"/>
              <a:ext cx="252000" cy="260961"/>
            </a:xfrm>
            <a:prstGeom prst="rect">
              <a:avLst/>
            </a:prstGeom>
          </p:spPr>
        </p:pic>
        <p:sp>
          <p:nvSpPr>
            <p:cNvPr id="38" name="ZoneTexte 37">
              <a:extLst>
                <a:ext uri="{FF2B5EF4-FFF2-40B4-BE49-F238E27FC236}">
                  <a16:creationId xmlns:a16="http://schemas.microsoft.com/office/drawing/2014/main" id="{478897E6-F741-444E-B820-D2DB2E462A7D}"/>
                </a:ext>
              </a:extLst>
            </p:cNvPr>
            <p:cNvSpPr txBox="1"/>
            <p:nvPr/>
          </p:nvSpPr>
          <p:spPr>
            <a:xfrm>
              <a:off x="10325858" y="-4490"/>
              <a:ext cx="1523133" cy="288000"/>
            </a:xfrm>
            <a:prstGeom prst="rect">
              <a:avLst/>
            </a:prstGeom>
            <a:solidFill>
              <a:schemeClr val="bg2"/>
            </a:solidFill>
          </p:spPr>
          <p:txBody>
            <a:bodyPr wrap="square" rtlCol="0" anchor="ctr">
              <a:spAutoFit/>
            </a:bodyPr>
            <a:lstStyle/>
            <a:p>
              <a:pPr>
                <a:spcAft>
                  <a:spcPts val="800"/>
                </a:spcAft>
              </a:pPr>
              <a:r>
                <a:rPr lang="fr-FR" sz="1000" spc="150" dirty="0">
                  <a:solidFill>
                    <a:schemeClr val="bg1">
                      <a:lumMod val="50000"/>
                    </a:schemeClr>
                  </a:solidFill>
                  <a:latin typeface="Myriad Pro" panose="020B0503030403020204" pitchFamily="34" charset="0"/>
                </a:rPr>
                <a:t>CHERCHER…</a:t>
              </a:r>
            </a:p>
          </p:txBody>
        </p:sp>
      </p:grpSp>
      <p:sp>
        <p:nvSpPr>
          <p:cNvPr id="42" name="Rectangle 41">
            <a:extLst>
              <a:ext uri="{FF2B5EF4-FFF2-40B4-BE49-F238E27FC236}">
                <a16:creationId xmlns:a16="http://schemas.microsoft.com/office/drawing/2014/main" id="{ACCFE347-9A0A-4B42-A2F2-5F9CC4ED4588}"/>
              </a:ext>
            </a:extLst>
          </p:cNvPr>
          <p:cNvSpPr/>
          <p:nvPr/>
        </p:nvSpPr>
        <p:spPr>
          <a:xfrm>
            <a:off x="6161586" y="1445427"/>
            <a:ext cx="2948628" cy="1009766"/>
          </a:xfrm>
          <a:prstGeom prst="rect">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Connecteur droit 42">
            <a:extLst>
              <a:ext uri="{FF2B5EF4-FFF2-40B4-BE49-F238E27FC236}">
                <a16:creationId xmlns:a16="http://schemas.microsoft.com/office/drawing/2014/main" id="{052DFECD-BD4D-41F9-BC78-E75EBC5436A9}"/>
              </a:ext>
            </a:extLst>
          </p:cNvPr>
          <p:cNvCxnSpPr/>
          <p:nvPr/>
        </p:nvCxnSpPr>
        <p:spPr>
          <a:xfrm>
            <a:off x="7635900" y="405050"/>
            <a:ext cx="0" cy="3148954"/>
          </a:xfrm>
          <a:prstGeom prst="line">
            <a:avLst/>
          </a:prstGeom>
          <a:ln w="31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44" name="ZoneTexte 43">
            <a:extLst>
              <a:ext uri="{FF2B5EF4-FFF2-40B4-BE49-F238E27FC236}">
                <a16:creationId xmlns:a16="http://schemas.microsoft.com/office/drawing/2014/main" id="{3D1B19E8-35E6-4207-A2A8-833D615A6492}"/>
              </a:ext>
            </a:extLst>
          </p:cNvPr>
          <p:cNvSpPr txBox="1"/>
          <p:nvPr/>
        </p:nvSpPr>
        <p:spPr>
          <a:xfrm>
            <a:off x="6080285" y="2777155"/>
            <a:ext cx="2194200" cy="461665"/>
          </a:xfrm>
          <a:prstGeom prst="rect">
            <a:avLst/>
          </a:prstGeom>
          <a:noFill/>
        </p:spPr>
        <p:txBody>
          <a:bodyPr wrap="square" rtlCol="0">
            <a:spAutoFit/>
          </a:bodyPr>
          <a:lstStyle/>
          <a:p>
            <a:r>
              <a:rPr lang="fr-FR" sz="800" dirty="0">
                <a:solidFill>
                  <a:srgbClr val="FF0000"/>
                </a:solidFill>
                <a:latin typeface="Arial Narrow" panose="020B0606020202030204" pitchFamily="34" charset="0"/>
              </a:rPr>
              <a:t>Reprendre les mêmes 8 titres des secteurs sous la rubrique SECTEURS en majuscules</a:t>
            </a:r>
          </a:p>
          <a:p>
            <a:r>
              <a:rPr lang="fr-FR" sz="800" dirty="0" err="1">
                <a:solidFill>
                  <a:srgbClr val="FF0000"/>
                </a:solidFill>
                <a:latin typeface="Arial Narrow" panose="020B0606020202030204" pitchFamily="34" charset="0"/>
              </a:rPr>
              <a:t>Myriad</a:t>
            </a:r>
            <a:r>
              <a:rPr lang="fr-FR" sz="800" dirty="0">
                <a:solidFill>
                  <a:srgbClr val="FF0000"/>
                </a:solidFill>
                <a:latin typeface="Arial Narrow" panose="020B0606020202030204" pitchFamily="34" charset="0"/>
              </a:rPr>
              <a:t> Pro Light 11 points </a:t>
            </a:r>
            <a:r>
              <a:rPr lang="fr-FR" sz="800" dirty="0" err="1">
                <a:solidFill>
                  <a:srgbClr val="FF0000"/>
                </a:solidFill>
                <a:latin typeface="Arial Narrow" panose="020B0606020202030204" pitchFamily="34" charset="0"/>
              </a:rPr>
              <a:t>Esp.car</a:t>
            </a:r>
            <a:r>
              <a:rPr lang="fr-FR" sz="800" dirty="0">
                <a:solidFill>
                  <a:srgbClr val="FF0000"/>
                </a:solidFill>
                <a:latin typeface="Arial Narrow" panose="020B0606020202030204" pitchFamily="34" charset="0"/>
              </a:rPr>
              <a:t>. 1,5 points Gras  </a:t>
            </a:r>
          </a:p>
        </p:txBody>
      </p:sp>
    </p:spTree>
    <p:extLst>
      <p:ext uri="{BB962C8B-B14F-4D97-AF65-F5344CB8AC3E}">
        <p14:creationId xmlns:p14="http://schemas.microsoft.com/office/powerpoint/2010/main" val="1577231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E867679-B9CE-425A-868B-8AA201227405}"/>
              </a:ext>
            </a:extLst>
          </p:cNvPr>
          <p:cNvSpPr/>
          <p:nvPr/>
        </p:nvSpPr>
        <p:spPr>
          <a:xfrm>
            <a:off x="0" y="1274036"/>
            <a:ext cx="12192000" cy="4479577"/>
          </a:xfrm>
          <a:prstGeom prst="rect">
            <a:avLst/>
          </a:prstGeom>
          <a:pattFill prst="dkDnDiag">
            <a:fgClr>
              <a:schemeClr val="accent5">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en-US" sz="1000" dirty="0">
                <a:solidFill>
                  <a:schemeClr val="tx1"/>
                </a:solidFill>
                <a:latin typeface="+mj-lt"/>
              </a:rPr>
              <a:t>{Image}</a:t>
            </a:r>
          </a:p>
        </p:txBody>
      </p:sp>
      <p:sp>
        <p:nvSpPr>
          <p:cNvPr id="11" name="Rectangle 10">
            <a:extLst>
              <a:ext uri="{FF2B5EF4-FFF2-40B4-BE49-F238E27FC236}">
                <a16:creationId xmlns:a16="http://schemas.microsoft.com/office/drawing/2014/main" id="{E047AEDF-EA04-4274-A987-B73A83D03A33}"/>
              </a:ext>
            </a:extLst>
          </p:cNvPr>
          <p:cNvSpPr/>
          <p:nvPr/>
        </p:nvSpPr>
        <p:spPr>
          <a:xfrm>
            <a:off x="0" y="1202036"/>
            <a:ext cx="12192000" cy="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ZoneTexte 27">
            <a:extLst>
              <a:ext uri="{FF2B5EF4-FFF2-40B4-BE49-F238E27FC236}">
                <a16:creationId xmlns:a16="http://schemas.microsoft.com/office/drawing/2014/main" id="{32E70516-4DCA-4793-96B0-D4E0A475FE43}"/>
              </a:ext>
            </a:extLst>
          </p:cNvPr>
          <p:cNvSpPr txBox="1"/>
          <p:nvPr/>
        </p:nvSpPr>
        <p:spPr>
          <a:xfrm>
            <a:off x="736535" y="1924497"/>
            <a:ext cx="2725811" cy="1754326"/>
          </a:xfrm>
          <a:prstGeom prst="rect">
            <a:avLst/>
          </a:prstGeom>
          <a:noFill/>
        </p:spPr>
        <p:txBody>
          <a:bodyPr wrap="none" rtlCol="0">
            <a:spAutoFit/>
          </a:bodyPr>
          <a:lstStyle/>
          <a:p>
            <a:r>
              <a:rPr lang="fr-FR" sz="3600" spc="250" dirty="0">
                <a:solidFill>
                  <a:srgbClr val="2E2861"/>
                </a:solidFill>
                <a:latin typeface="Myriad Pro" panose="020B0503030403020204" pitchFamily="34" charset="0"/>
              </a:rPr>
              <a:t>CRÉATEUR </a:t>
            </a:r>
          </a:p>
          <a:p>
            <a:r>
              <a:rPr lang="fr-FR" sz="3600" spc="250" dirty="0">
                <a:solidFill>
                  <a:srgbClr val="2E2861"/>
                </a:solidFill>
                <a:latin typeface="Myriad Pro" panose="020B0503030403020204" pitchFamily="34" charset="0"/>
              </a:rPr>
              <a:t>DE VALEUR </a:t>
            </a:r>
          </a:p>
          <a:p>
            <a:r>
              <a:rPr lang="fr-FR" sz="3600" spc="250" dirty="0">
                <a:solidFill>
                  <a:srgbClr val="2E2861"/>
                </a:solidFill>
                <a:latin typeface="Myriad Pro" panose="020B0503030403020204" pitchFamily="34" charset="0"/>
              </a:rPr>
              <a:t>AJOUTÉE</a:t>
            </a:r>
          </a:p>
        </p:txBody>
      </p:sp>
      <p:sp>
        <p:nvSpPr>
          <p:cNvPr id="2" name="Rectangle 1">
            <a:extLst>
              <a:ext uri="{FF2B5EF4-FFF2-40B4-BE49-F238E27FC236}">
                <a16:creationId xmlns:a16="http://schemas.microsoft.com/office/drawing/2014/main" id="{271208C0-02D3-4579-9A92-67F8BDF168CA}"/>
              </a:ext>
            </a:extLst>
          </p:cNvPr>
          <p:cNvSpPr/>
          <p:nvPr/>
        </p:nvSpPr>
        <p:spPr>
          <a:xfrm>
            <a:off x="843897" y="3754633"/>
            <a:ext cx="2520000" cy="288000"/>
          </a:xfrm>
          <a:prstGeom prst="rect">
            <a:avLst/>
          </a:prstGeom>
          <a:solidFill>
            <a:srgbClr val="2E2861"/>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fr-FR" sz="1000" spc="150" dirty="0">
                <a:latin typeface="Myriad Pro" panose="020B0503030403020204" pitchFamily="34" charset="0"/>
              </a:rPr>
              <a:t>RENCONTRER NOTRE ÉQUIPE</a:t>
            </a:r>
          </a:p>
        </p:txBody>
      </p:sp>
      <p:sp>
        <p:nvSpPr>
          <p:cNvPr id="30" name="Rectangle 29">
            <a:extLst>
              <a:ext uri="{FF2B5EF4-FFF2-40B4-BE49-F238E27FC236}">
                <a16:creationId xmlns:a16="http://schemas.microsoft.com/office/drawing/2014/main" id="{354612A1-CAA3-4DC5-BC73-7F40593875A0}"/>
              </a:ext>
            </a:extLst>
          </p:cNvPr>
          <p:cNvSpPr/>
          <p:nvPr/>
        </p:nvSpPr>
        <p:spPr>
          <a:xfrm>
            <a:off x="3382947" y="3754633"/>
            <a:ext cx="288000" cy="288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p>
            <a:r>
              <a:rPr lang="fr-FR" sz="1400" spc="150" dirty="0">
                <a:latin typeface="Myriad Pro" panose="020B0503030403020204" pitchFamily="34" charset="0"/>
                <a:sym typeface="Wingdings 3" panose="05040102010807070707" pitchFamily="18" charset="2"/>
              </a:rPr>
              <a:t></a:t>
            </a:r>
            <a:endParaRPr lang="fr-FR" sz="1400" spc="150" dirty="0">
              <a:latin typeface="Myriad Pro" panose="020B0503030403020204" pitchFamily="34" charset="0"/>
            </a:endParaRPr>
          </a:p>
        </p:txBody>
      </p:sp>
      <p:sp>
        <p:nvSpPr>
          <p:cNvPr id="19" name="Triangle isocèle 18">
            <a:extLst>
              <a:ext uri="{FF2B5EF4-FFF2-40B4-BE49-F238E27FC236}">
                <a16:creationId xmlns:a16="http://schemas.microsoft.com/office/drawing/2014/main" id="{3CD28EF3-29C9-48AD-BE6A-E84DF5A730BF}"/>
              </a:ext>
            </a:extLst>
          </p:cNvPr>
          <p:cNvSpPr/>
          <p:nvPr/>
        </p:nvSpPr>
        <p:spPr>
          <a:xfrm rot="16200000">
            <a:off x="290082" y="3390075"/>
            <a:ext cx="165897" cy="81601"/>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riangle isocèle 32">
            <a:extLst>
              <a:ext uri="{FF2B5EF4-FFF2-40B4-BE49-F238E27FC236}">
                <a16:creationId xmlns:a16="http://schemas.microsoft.com/office/drawing/2014/main" id="{ACF10749-7478-4DA5-A9EA-8C4414647A95}"/>
              </a:ext>
            </a:extLst>
          </p:cNvPr>
          <p:cNvSpPr/>
          <p:nvPr/>
        </p:nvSpPr>
        <p:spPr>
          <a:xfrm rot="5400000" flipH="1">
            <a:off x="11830513" y="3390075"/>
            <a:ext cx="165897" cy="81601"/>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ZoneTexte 35">
            <a:extLst>
              <a:ext uri="{FF2B5EF4-FFF2-40B4-BE49-F238E27FC236}">
                <a16:creationId xmlns:a16="http://schemas.microsoft.com/office/drawing/2014/main" id="{D1356DCA-54E9-4A2B-85BC-A12698415C8C}"/>
              </a:ext>
            </a:extLst>
          </p:cNvPr>
          <p:cNvSpPr txBox="1"/>
          <p:nvPr/>
        </p:nvSpPr>
        <p:spPr>
          <a:xfrm>
            <a:off x="747031" y="6094114"/>
            <a:ext cx="8044758" cy="307777"/>
          </a:xfrm>
          <a:prstGeom prst="rect">
            <a:avLst/>
          </a:prstGeom>
          <a:noFill/>
        </p:spPr>
        <p:txBody>
          <a:bodyPr wrap="square" rtlCol="0">
            <a:spAutoFit/>
          </a:bodyPr>
          <a:lstStyle/>
          <a:p>
            <a:r>
              <a:rPr lang="fr-FR" sz="1400" spc="250" dirty="0">
                <a:solidFill>
                  <a:srgbClr val="2E2861"/>
                </a:solidFill>
                <a:latin typeface="Myriad Pro" panose="020B0503030403020204" pitchFamily="34" charset="0"/>
              </a:rPr>
              <a:t>NOUS NOUS ENGAGEONS À LA RÉUSSITE DE VOTRE PROJET</a:t>
            </a:r>
          </a:p>
        </p:txBody>
      </p:sp>
      <p:sp>
        <p:nvSpPr>
          <p:cNvPr id="37" name="ZoneTexte 36">
            <a:extLst>
              <a:ext uri="{FF2B5EF4-FFF2-40B4-BE49-F238E27FC236}">
                <a16:creationId xmlns:a16="http://schemas.microsoft.com/office/drawing/2014/main" id="{255D8FFB-F4BB-4C1D-BC0D-2E90922B9601}"/>
              </a:ext>
            </a:extLst>
          </p:cNvPr>
          <p:cNvSpPr txBox="1"/>
          <p:nvPr/>
        </p:nvSpPr>
        <p:spPr>
          <a:xfrm>
            <a:off x="747031" y="6446742"/>
            <a:ext cx="8044758" cy="276999"/>
          </a:xfrm>
          <a:prstGeom prst="rect">
            <a:avLst/>
          </a:prstGeom>
          <a:noFill/>
        </p:spPr>
        <p:txBody>
          <a:bodyPr wrap="square" rtlCol="0">
            <a:spAutoFit/>
          </a:bodyPr>
          <a:lstStyle/>
          <a:p>
            <a:r>
              <a:rPr lang="fr-FR" sz="1200" dirty="0">
                <a:latin typeface="Segoe UI Light" panose="020B0502040204020203" pitchFamily="34" charset="0"/>
                <a:cs typeface="Segoe UI Light" panose="020B0502040204020203" pitchFamily="34" charset="0"/>
              </a:rPr>
              <a:t>Notre équipe d’ingénieurs expérimentés et de consultants professionnels en construction, possède l’expérience, …</a:t>
            </a:r>
          </a:p>
        </p:txBody>
      </p:sp>
      <p:sp>
        <p:nvSpPr>
          <p:cNvPr id="40" name="ZoneTexte 39">
            <a:extLst>
              <a:ext uri="{FF2B5EF4-FFF2-40B4-BE49-F238E27FC236}">
                <a16:creationId xmlns:a16="http://schemas.microsoft.com/office/drawing/2014/main" id="{A5A0042A-06EF-4C50-9FD7-9A84D6BCBB0E}"/>
              </a:ext>
            </a:extLst>
          </p:cNvPr>
          <p:cNvSpPr txBox="1"/>
          <p:nvPr/>
        </p:nvSpPr>
        <p:spPr>
          <a:xfrm>
            <a:off x="7102534" y="837488"/>
            <a:ext cx="1087157" cy="261610"/>
          </a:xfrm>
          <a:prstGeom prst="rect">
            <a:avLst/>
          </a:prstGeom>
          <a:noFill/>
        </p:spPr>
        <p:txBody>
          <a:bodyPr wrap="none" rtlCol="0">
            <a:spAutoFit/>
          </a:bodyPr>
          <a:lstStyle/>
          <a:p>
            <a:pPr algn="ctr"/>
            <a:r>
              <a:rPr lang="fr-FR" sz="1100" spc="300" dirty="0">
                <a:latin typeface="Myriad Pro" panose="020B0503030403020204" pitchFamily="34" charset="0"/>
              </a:rPr>
              <a:t>SECTEURS</a:t>
            </a:r>
          </a:p>
        </p:txBody>
      </p:sp>
      <p:sp>
        <p:nvSpPr>
          <p:cNvPr id="41" name="ZoneTexte 40">
            <a:extLst>
              <a:ext uri="{FF2B5EF4-FFF2-40B4-BE49-F238E27FC236}">
                <a16:creationId xmlns:a16="http://schemas.microsoft.com/office/drawing/2014/main" id="{D61C4D02-47AB-4980-BBA8-9FD91EB05B2C}"/>
              </a:ext>
            </a:extLst>
          </p:cNvPr>
          <p:cNvSpPr txBox="1"/>
          <p:nvPr/>
        </p:nvSpPr>
        <p:spPr>
          <a:xfrm>
            <a:off x="8483482" y="837488"/>
            <a:ext cx="963725" cy="261610"/>
          </a:xfrm>
          <a:prstGeom prst="rect">
            <a:avLst/>
          </a:prstGeom>
          <a:noFill/>
        </p:spPr>
        <p:txBody>
          <a:bodyPr wrap="none" rtlCol="0">
            <a:spAutoFit/>
          </a:bodyPr>
          <a:lstStyle/>
          <a:p>
            <a:pPr algn="ctr"/>
            <a:r>
              <a:rPr lang="fr-FR" sz="1100" spc="300" dirty="0">
                <a:latin typeface="Myriad Pro" panose="020B0503030403020204" pitchFamily="34" charset="0"/>
              </a:rPr>
              <a:t>PROJETS</a:t>
            </a:r>
          </a:p>
        </p:txBody>
      </p:sp>
      <p:sp>
        <p:nvSpPr>
          <p:cNvPr id="42" name="ZoneTexte 41">
            <a:extLst>
              <a:ext uri="{FF2B5EF4-FFF2-40B4-BE49-F238E27FC236}">
                <a16:creationId xmlns:a16="http://schemas.microsoft.com/office/drawing/2014/main" id="{0512178C-5992-43EE-AD1B-3A08C2EC21CF}"/>
              </a:ext>
            </a:extLst>
          </p:cNvPr>
          <p:cNvSpPr txBox="1"/>
          <p:nvPr/>
        </p:nvSpPr>
        <p:spPr>
          <a:xfrm>
            <a:off x="9765658" y="837488"/>
            <a:ext cx="1058302" cy="261610"/>
          </a:xfrm>
          <a:prstGeom prst="rect">
            <a:avLst/>
          </a:prstGeom>
          <a:noFill/>
        </p:spPr>
        <p:txBody>
          <a:bodyPr wrap="none" rtlCol="0">
            <a:spAutoFit/>
          </a:bodyPr>
          <a:lstStyle/>
          <a:p>
            <a:pPr algn="ctr"/>
            <a:r>
              <a:rPr lang="fr-FR" sz="1100" spc="300" dirty="0">
                <a:latin typeface="Myriad Pro" panose="020B0503030403020204" pitchFamily="34" charset="0"/>
              </a:rPr>
              <a:t>CARRIÈRE</a:t>
            </a:r>
          </a:p>
        </p:txBody>
      </p:sp>
      <p:sp>
        <p:nvSpPr>
          <p:cNvPr id="43" name="ZoneTexte 42">
            <a:extLst>
              <a:ext uri="{FF2B5EF4-FFF2-40B4-BE49-F238E27FC236}">
                <a16:creationId xmlns:a16="http://schemas.microsoft.com/office/drawing/2014/main" id="{FC9F4039-1894-4287-BF8B-630B2BA7E9D2}"/>
              </a:ext>
            </a:extLst>
          </p:cNvPr>
          <p:cNvSpPr txBox="1"/>
          <p:nvPr/>
        </p:nvSpPr>
        <p:spPr>
          <a:xfrm>
            <a:off x="11038899" y="827963"/>
            <a:ext cx="1089465" cy="276999"/>
          </a:xfrm>
          <a:prstGeom prst="rect">
            <a:avLst/>
          </a:prstGeom>
          <a:noFill/>
        </p:spPr>
        <p:txBody>
          <a:bodyPr wrap="none" rtlCol="0">
            <a:spAutoFit/>
          </a:bodyPr>
          <a:lstStyle>
            <a:defPPr>
              <a:defRPr lang="fr-FR"/>
            </a:defPPr>
            <a:lvl1pPr algn="ctr">
              <a:defRPr sz="1100" spc="300">
                <a:latin typeface="Myriad Pro" panose="020B0503030403020204" pitchFamily="34" charset="0"/>
              </a:defRPr>
            </a:lvl1pPr>
          </a:lstStyle>
          <a:p>
            <a:r>
              <a:rPr lang="fr-FR" dirty="0">
                <a:solidFill>
                  <a:srgbClr val="32ADE3"/>
                </a:solidFill>
              </a:rPr>
              <a:t>CONTACT</a:t>
            </a:r>
          </a:p>
        </p:txBody>
      </p:sp>
      <p:sp>
        <p:nvSpPr>
          <p:cNvPr id="44" name="ZoneTexte 43">
            <a:extLst>
              <a:ext uri="{FF2B5EF4-FFF2-40B4-BE49-F238E27FC236}">
                <a16:creationId xmlns:a16="http://schemas.microsoft.com/office/drawing/2014/main" id="{000CEDE0-EC84-4B39-9A9B-6111436D0386}"/>
              </a:ext>
            </a:extLst>
          </p:cNvPr>
          <p:cNvSpPr txBox="1"/>
          <p:nvPr/>
        </p:nvSpPr>
        <p:spPr>
          <a:xfrm>
            <a:off x="-63659" y="405050"/>
            <a:ext cx="3652501"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latin typeface="53 Dollars And 92 Cents" panose="02000500000000000000" pitchFamily="2" charset="0"/>
              </a:rPr>
              <a:t>E     M</a:t>
            </a:r>
          </a:p>
        </p:txBody>
      </p:sp>
      <p:sp>
        <p:nvSpPr>
          <p:cNvPr id="45" name="ZoneTexte 44">
            <a:extLst>
              <a:ext uri="{FF2B5EF4-FFF2-40B4-BE49-F238E27FC236}">
                <a16:creationId xmlns:a16="http://schemas.microsoft.com/office/drawing/2014/main" id="{8D8AB0DB-CC25-46D8-A552-1476C68C3FD9}"/>
              </a:ext>
            </a:extLst>
          </p:cNvPr>
          <p:cNvSpPr txBox="1"/>
          <p:nvPr/>
        </p:nvSpPr>
        <p:spPr>
          <a:xfrm>
            <a:off x="792825" y="405050"/>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2E2861"/>
                    </a:gs>
                    <a:gs pos="100000">
                      <a:srgbClr val="35A0D6"/>
                    </a:gs>
                  </a:gsLst>
                  <a:lin ang="16200000" scaled="1"/>
                  <a:tileRect/>
                </a:gradFill>
                <a:latin typeface="53 Dollars And 92 Cents" panose="02000500000000000000" pitchFamily="2" charset="0"/>
              </a:rPr>
              <a:t>P</a:t>
            </a:r>
          </a:p>
        </p:txBody>
      </p:sp>
      <p:sp>
        <p:nvSpPr>
          <p:cNvPr id="46" name="ZoneTexte 45">
            <a:extLst>
              <a:ext uri="{FF2B5EF4-FFF2-40B4-BE49-F238E27FC236}">
                <a16:creationId xmlns:a16="http://schemas.microsoft.com/office/drawing/2014/main" id="{229FF759-B7A1-4AB6-9D14-6086DE84BD5E}"/>
              </a:ext>
            </a:extLst>
          </p:cNvPr>
          <p:cNvSpPr txBox="1"/>
          <p:nvPr/>
        </p:nvSpPr>
        <p:spPr>
          <a:xfrm>
            <a:off x="1440038" y="405050"/>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32ADE3"/>
                    </a:gs>
                    <a:gs pos="100000">
                      <a:srgbClr val="2E2861"/>
                    </a:gs>
                  </a:gsLst>
                  <a:lin ang="16200000" scaled="1"/>
                  <a:tileRect/>
                </a:gradFill>
                <a:latin typeface="53 Dollars And 92 Cents" panose="02000500000000000000" pitchFamily="2" charset="0"/>
              </a:rPr>
              <a:t>C</a:t>
            </a:r>
          </a:p>
        </p:txBody>
      </p:sp>
      <p:sp>
        <p:nvSpPr>
          <p:cNvPr id="47" name="ZoneTexte 46">
            <a:extLst>
              <a:ext uri="{FF2B5EF4-FFF2-40B4-BE49-F238E27FC236}">
                <a16:creationId xmlns:a16="http://schemas.microsoft.com/office/drawing/2014/main" id="{D9F64415-38D0-4755-9237-82E2995E5609}"/>
              </a:ext>
            </a:extLst>
          </p:cNvPr>
          <p:cNvSpPr txBox="1"/>
          <p:nvPr/>
        </p:nvSpPr>
        <p:spPr>
          <a:xfrm>
            <a:off x="5787684" y="837488"/>
            <a:ext cx="1037465" cy="261610"/>
          </a:xfrm>
          <a:prstGeom prst="rect">
            <a:avLst/>
          </a:prstGeom>
          <a:noFill/>
        </p:spPr>
        <p:txBody>
          <a:bodyPr wrap="none" rtlCol="0">
            <a:spAutoFit/>
          </a:bodyPr>
          <a:lstStyle/>
          <a:p>
            <a:pPr algn="ctr"/>
            <a:r>
              <a:rPr lang="fr-FR" sz="1100" spc="300" dirty="0">
                <a:latin typeface="Myriad Pro" panose="020B0503030403020204" pitchFamily="34" charset="0"/>
              </a:rPr>
              <a:t>SERVICES</a:t>
            </a:r>
          </a:p>
        </p:txBody>
      </p:sp>
      <p:sp>
        <p:nvSpPr>
          <p:cNvPr id="48" name="ZoneTexte 47">
            <a:extLst>
              <a:ext uri="{FF2B5EF4-FFF2-40B4-BE49-F238E27FC236}">
                <a16:creationId xmlns:a16="http://schemas.microsoft.com/office/drawing/2014/main" id="{36977166-DA74-4FD2-BE6E-1552BB447547}"/>
              </a:ext>
            </a:extLst>
          </p:cNvPr>
          <p:cNvSpPr txBox="1"/>
          <p:nvPr/>
        </p:nvSpPr>
        <p:spPr>
          <a:xfrm>
            <a:off x="4411528" y="837488"/>
            <a:ext cx="1099981" cy="261610"/>
          </a:xfrm>
          <a:prstGeom prst="rect">
            <a:avLst/>
          </a:prstGeom>
          <a:noFill/>
        </p:spPr>
        <p:txBody>
          <a:bodyPr wrap="none" rtlCol="0">
            <a:spAutoFit/>
          </a:bodyPr>
          <a:lstStyle/>
          <a:p>
            <a:pPr algn="ctr"/>
            <a:r>
              <a:rPr lang="en-US" sz="1100" spc="300" dirty="0">
                <a:latin typeface="Myriad Pro" panose="020B0503030403020204" pitchFamily="34" charset="0"/>
              </a:rPr>
              <a:t>A </a:t>
            </a:r>
            <a:r>
              <a:rPr lang="fr-FR" sz="1100" spc="300" dirty="0">
                <a:latin typeface="Myriad Pro" panose="020B0503030403020204" pitchFamily="34" charset="0"/>
              </a:rPr>
              <a:t>PROPOS</a:t>
            </a:r>
          </a:p>
        </p:txBody>
      </p:sp>
      <p:grpSp>
        <p:nvGrpSpPr>
          <p:cNvPr id="31" name="Groupe 30">
            <a:extLst>
              <a:ext uri="{FF2B5EF4-FFF2-40B4-BE49-F238E27FC236}">
                <a16:creationId xmlns:a16="http://schemas.microsoft.com/office/drawing/2014/main" id="{1BBC9BC8-22E3-45C3-A9A2-1387A8B7BD59}"/>
              </a:ext>
            </a:extLst>
          </p:cNvPr>
          <p:cNvGrpSpPr/>
          <p:nvPr/>
        </p:nvGrpSpPr>
        <p:grpSpPr>
          <a:xfrm>
            <a:off x="7478315" y="-4490"/>
            <a:ext cx="4659099" cy="288000"/>
            <a:chOff x="7478315" y="-4490"/>
            <a:chExt cx="4659099" cy="288000"/>
          </a:xfrm>
        </p:grpSpPr>
        <p:sp>
          <p:nvSpPr>
            <p:cNvPr id="32" name="ZoneTexte 31">
              <a:extLst>
                <a:ext uri="{FF2B5EF4-FFF2-40B4-BE49-F238E27FC236}">
                  <a16:creationId xmlns:a16="http://schemas.microsoft.com/office/drawing/2014/main" id="{5E23AEE2-D2A7-4797-93E8-6E29181A37F4}"/>
                </a:ext>
              </a:extLst>
            </p:cNvPr>
            <p:cNvSpPr txBox="1"/>
            <p:nvPr/>
          </p:nvSpPr>
          <p:spPr>
            <a:xfrm>
              <a:off x="8112641" y="27060"/>
              <a:ext cx="1261672" cy="246221"/>
            </a:xfrm>
            <a:prstGeom prst="rect">
              <a:avLst/>
            </a:prstGeom>
            <a:noFill/>
          </p:spPr>
          <p:txBody>
            <a:bodyPr wrap="square" rtlCol="0">
              <a:spAutoFit/>
            </a:bodyPr>
            <a:lstStyle/>
            <a:p>
              <a:pPr>
                <a:spcAft>
                  <a:spcPts val="800"/>
                </a:spcAft>
              </a:pPr>
              <a:r>
                <a:rPr lang="fr-FR" sz="1000" spc="150" dirty="0">
                  <a:solidFill>
                    <a:schemeClr val="bg1">
                      <a:lumMod val="50000"/>
                    </a:schemeClr>
                  </a:solidFill>
                  <a:latin typeface="Myriad Pro" panose="020B0503030403020204" pitchFamily="34" charset="0"/>
                </a:rPr>
                <a:t>LOCALISATION</a:t>
              </a:r>
            </a:p>
          </p:txBody>
        </p:sp>
        <p:pic>
          <p:nvPicPr>
            <p:cNvPr id="34" name="Image 33">
              <a:extLst>
                <a:ext uri="{FF2B5EF4-FFF2-40B4-BE49-F238E27FC236}">
                  <a16:creationId xmlns:a16="http://schemas.microsoft.com/office/drawing/2014/main" id="{A8A12069-075E-41D0-BEF3-A2D658884285}"/>
                </a:ext>
              </a:extLst>
            </p:cNvPr>
            <p:cNvPicPr>
              <a:picLocks noChangeAspect="1"/>
            </p:cNvPicPr>
            <p:nvPr/>
          </p:nvPicPr>
          <p:blipFill>
            <a:blip r:embed="rId2"/>
            <a:stretch>
              <a:fillRect/>
            </a:stretch>
          </p:blipFill>
          <p:spPr>
            <a:xfrm>
              <a:off x="9511476" y="60170"/>
              <a:ext cx="269948" cy="180000"/>
            </a:xfrm>
            <a:prstGeom prst="rect">
              <a:avLst/>
            </a:prstGeom>
          </p:spPr>
        </p:pic>
        <p:pic>
          <p:nvPicPr>
            <p:cNvPr id="35" name="Image 34">
              <a:extLst>
                <a:ext uri="{FF2B5EF4-FFF2-40B4-BE49-F238E27FC236}">
                  <a16:creationId xmlns:a16="http://schemas.microsoft.com/office/drawing/2014/main" id="{B9CA2C9F-9EF2-44E5-BC64-E558D6B41D94}"/>
                </a:ext>
              </a:extLst>
            </p:cNvPr>
            <p:cNvPicPr>
              <a:picLocks noChangeAspect="1"/>
            </p:cNvPicPr>
            <p:nvPr/>
          </p:nvPicPr>
          <p:blipFill>
            <a:blip r:embed="rId3"/>
            <a:stretch>
              <a:fillRect/>
            </a:stretch>
          </p:blipFill>
          <p:spPr>
            <a:xfrm>
              <a:off x="9918587" y="60170"/>
              <a:ext cx="270106" cy="180000"/>
            </a:xfrm>
            <a:prstGeom prst="rect">
              <a:avLst/>
            </a:prstGeom>
          </p:spPr>
        </p:pic>
        <p:pic>
          <p:nvPicPr>
            <p:cNvPr id="38" name="Image 37">
              <a:extLst>
                <a:ext uri="{FF2B5EF4-FFF2-40B4-BE49-F238E27FC236}">
                  <a16:creationId xmlns:a16="http://schemas.microsoft.com/office/drawing/2014/main" id="{5FE8C203-50C2-4CAD-9745-35FE057D7AA8}"/>
                </a:ext>
              </a:extLst>
            </p:cNvPr>
            <p:cNvPicPr>
              <a:picLocks noChangeAspect="1"/>
            </p:cNvPicPr>
            <p:nvPr/>
          </p:nvPicPr>
          <p:blipFill>
            <a:blip r:embed="rId4"/>
            <a:stretch>
              <a:fillRect/>
            </a:stretch>
          </p:blipFill>
          <p:spPr>
            <a:xfrm>
              <a:off x="7795478" y="60170"/>
              <a:ext cx="180000" cy="180000"/>
            </a:xfrm>
            <a:prstGeom prst="rect">
              <a:avLst/>
            </a:prstGeom>
          </p:spPr>
        </p:pic>
        <p:pic>
          <p:nvPicPr>
            <p:cNvPr id="39" name="Image 38">
              <a:extLst>
                <a:ext uri="{FF2B5EF4-FFF2-40B4-BE49-F238E27FC236}">
                  <a16:creationId xmlns:a16="http://schemas.microsoft.com/office/drawing/2014/main" id="{79541A3D-0180-4A80-B86A-480AE821BCA3}"/>
                </a:ext>
              </a:extLst>
            </p:cNvPr>
            <p:cNvPicPr>
              <a:picLocks noChangeAspect="1"/>
            </p:cNvPicPr>
            <p:nvPr/>
          </p:nvPicPr>
          <p:blipFill>
            <a:blip r:embed="rId5"/>
            <a:stretch>
              <a:fillRect/>
            </a:stretch>
          </p:blipFill>
          <p:spPr>
            <a:xfrm>
              <a:off x="7478315" y="60170"/>
              <a:ext cx="180000" cy="180000"/>
            </a:xfrm>
            <a:prstGeom prst="rect">
              <a:avLst/>
            </a:prstGeom>
          </p:spPr>
        </p:pic>
        <p:pic>
          <p:nvPicPr>
            <p:cNvPr id="49" name="Image 48">
              <a:extLst>
                <a:ext uri="{FF2B5EF4-FFF2-40B4-BE49-F238E27FC236}">
                  <a16:creationId xmlns:a16="http://schemas.microsoft.com/office/drawing/2014/main" id="{142DC567-B2B2-4CAD-A4DE-DB5A9D90AE66}"/>
                </a:ext>
              </a:extLst>
            </p:cNvPr>
            <p:cNvPicPr>
              <a:picLocks noChangeAspect="1"/>
            </p:cNvPicPr>
            <p:nvPr/>
          </p:nvPicPr>
          <p:blipFill rotWithShape="1">
            <a:blip r:embed="rId6"/>
            <a:srcRect l="17795" r="17795"/>
            <a:stretch/>
          </p:blipFill>
          <p:spPr>
            <a:xfrm>
              <a:off x="11885414" y="19085"/>
              <a:ext cx="252000" cy="260961"/>
            </a:xfrm>
            <a:prstGeom prst="rect">
              <a:avLst/>
            </a:prstGeom>
          </p:spPr>
        </p:pic>
        <p:sp>
          <p:nvSpPr>
            <p:cNvPr id="50" name="ZoneTexte 49">
              <a:extLst>
                <a:ext uri="{FF2B5EF4-FFF2-40B4-BE49-F238E27FC236}">
                  <a16:creationId xmlns:a16="http://schemas.microsoft.com/office/drawing/2014/main" id="{860A945A-1EDF-4BDA-8383-3676631B67CC}"/>
                </a:ext>
              </a:extLst>
            </p:cNvPr>
            <p:cNvSpPr txBox="1"/>
            <p:nvPr/>
          </p:nvSpPr>
          <p:spPr>
            <a:xfrm>
              <a:off x="10325858" y="-4490"/>
              <a:ext cx="1523133" cy="288000"/>
            </a:xfrm>
            <a:prstGeom prst="rect">
              <a:avLst/>
            </a:prstGeom>
            <a:solidFill>
              <a:schemeClr val="bg2"/>
            </a:solidFill>
          </p:spPr>
          <p:txBody>
            <a:bodyPr wrap="square" rtlCol="0" anchor="ctr">
              <a:spAutoFit/>
            </a:bodyPr>
            <a:lstStyle/>
            <a:p>
              <a:pPr>
                <a:spcAft>
                  <a:spcPts val="800"/>
                </a:spcAft>
              </a:pPr>
              <a:r>
                <a:rPr lang="fr-FR" sz="1000" spc="150" dirty="0">
                  <a:solidFill>
                    <a:schemeClr val="bg1">
                      <a:lumMod val="50000"/>
                    </a:schemeClr>
                  </a:solidFill>
                  <a:latin typeface="Myriad Pro" panose="020B0503030403020204" pitchFamily="34" charset="0"/>
                </a:rPr>
                <a:t>CHERCHER…</a:t>
              </a:r>
            </a:p>
          </p:txBody>
        </p:sp>
      </p:grpSp>
      <p:sp>
        <p:nvSpPr>
          <p:cNvPr id="4" name="Rectangle : coins arrondis 3">
            <a:extLst>
              <a:ext uri="{FF2B5EF4-FFF2-40B4-BE49-F238E27FC236}">
                <a16:creationId xmlns:a16="http://schemas.microsoft.com/office/drawing/2014/main" id="{B192E23F-7FA4-47AF-9A4A-0E45EB5A5640}"/>
              </a:ext>
            </a:extLst>
          </p:cNvPr>
          <p:cNvSpPr/>
          <p:nvPr/>
        </p:nvSpPr>
        <p:spPr>
          <a:xfrm>
            <a:off x="843897" y="4341108"/>
            <a:ext cx="540000" cy="54000"/>
          </a:xfrm>
          <a:prstGeom prst="roundRect">
            <a:avLst>
              <a:gd name="adj" fmla="val 50000"/>
            </a:avLst>
          </a:prstGeom>
          <a:solidFill>
            <a:srgbClr val="2E28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 coins arrondis 50">
            <a:extLst>
              <a:ext uri="{FF2B5EF4-FFF2-40B4-BE49-F238E27FC236}">
                <a16:creationId xmlns:a16="http://schemas.microsoft.com/office/drawing/2014/main" id="{C5F72F3D-2494-4971-AA06-A2C8668F2D6A}"/>
              </a:ext>
            </a:extLst>
          </p:cNvPr>
          <p:cNvSpPr/>
          <p:nvPr/>
        </p:nvSpPr>
        <p:spPr>
          <a:xfrm>
            <a:off x="1503897" y="4341108"/>
            <a:ext cx="540000" cy="54000"/>
          </a:xfrm>
          <a:prstGeom prst="roundRect">
            <a:avLst>
              <a:gd name="adj" fmla="val 50000"/>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 coins arrondis 51">
            <a:extLst>
              <a:ext uri="{FF2B5EF4-FFF2-40B4-BE49-F238E27FC236}">
                <a16:creationId xmlns:a16="http://schemas.microsoft.com/office/drawing/2014/main" id="{03DF2157-CCDC-48B9-931B-56109DA98572}"/>
              </a:ext>
            </a:extLst>
          </p:cNvPr>
          <p:cNvSpPr/>
          <p:nvPr/>
        </p:nvSpPr>
        <p:spPr>
          <a:xfrm>
            <a:off x="2163897" y="4341108"/>
            <a:ext cx="540000" cy="54000"/>
          </a:xfrm>
          <a:prstGeom prst="roundRect">
            <a:avLst>
              <a:gd name="adj" fmla="val 50000"/>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 coins arrondis 52">
            <a:extLst>
              <a:ext uri="{FF2B5EF4-FFF2-40B4-BE49-F238E27FC236}">
                <a16:creationId xmlns:a16="http://schemas.microsoft.com/office/drawing/2014/main" id="{50A1E3AB-A07A-46EF-8F7F-4C39FD2D61C3}"/>
              </a:ext>
            </a:extLst>
          </p:cNvPr>
          <p:cNvSpPr/>
          <p:nvPr/>
        </p:nvSpPr>
        <p:spPr>
          <a:xfrm>
            <a:off x="2823897" y="4341108"/>
            <a:ext cx="540000" cy="54000"/>
          </a:xfrm>
          <a:prstGeom prst="roundRect">
            <a:avLst>
              <a:gd name="adj" fmla="val 50000"/>
            </a:avLst>
          </a:prstGeom>
          <a:solidFill>
            <a:srgbClr val="2E28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Connecteur droit avec flèche 53">
            <a:extLst>
              <a:ext uri="{FF2B5EF4-FFF2-40B4-BE49-F238E27FC236}">
                <a16:creationId xmlns:a16="http://schemas.microsoft.com/office/drawing/2014/main" id="{B8008101-755B-4D06-BB39-ECB935D76FFE}"/>
              </a:ext>
            </a:extLst>
          </p:cNvPr>
          <p:cNvCxnSpPr>
            <a:cxnSpLocks/>
          </p:cNvCxnSpPr>
          <p:nvPr/>
        </p:nvCxnSpPr>
        <p:spPr>
          <a:xfrm>
            <a:off x="3352799" y="3710514"/>
            <a:ext cx="18643" cy="0"/>
          </a:xfrm>
          <a:prstGeom prst="straightConnector1">
            <a:avLst/>
          </a:prstGeom>
          <a:ln w="3175" cap="rnd">
            <a:solidFill>
              <a:srgbClr val="FF0000"/>
            </a:solidFill>
            <a:round/>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55" name="ZoneTexte 54">
            <a:extLst>
              <a:ext uri="{FF2B5EF4-FFF2-40B4-BE49-F238E27FC236}">
                <a16:creationId xmlns:a16="http://schemas.microsoft.com/office/drawing/2014/main" id="{0EFDA814-4DB5-45CF-8AAE-E1594EF9CB3D}"/>
              </a:ext>
            </a:extLst>
          </p:cNvPr>
          <p:cNvSpPr txBox="1"/>
          <p:nvPr/>
        </p:nvSpPr>
        <p:spPr>
          <a:xfrm>
            <a:off x="3166620" y="3501284"/>
            <a:ext cx="466794" cy="215444"/>
          </a:xfrm>
          <a:prstGeom prst="rect">
            <a:avLst/>
          </a:prstGeom>
          <a:noFill/>
        </p:spPr>
        <p:txBody>
          <a:bodyPr wrap="none" rtlCol="0">
            <a:spAutoFit/>
          </a:bodyPr>
          <a:lstStyle/>
          <a:p>
            <a:r>
              <a:rPr lang="en-US" sz="800" dirty="0">
                <a:solidFill>
                  <a:srgbClr val="FF0000"/>
                </a:solidFill>
                <a:latin typeface="Arial Narrow" panose="020B0606020202030204" pitchFamily="34" charset="0"/>
              </a:rPr>
              <a:t>0,5 mm</a:t>
            </a:r>
          </a:p>
        </p:txBody>
      </p:sp>
      <p:cxnSp>
        <p:nvCxnSpPr>
          <p:cNvPr id="57" name="Connecteur droit avec flèche 56">
            <a:extLst>
              <a:ext uri="{FF2B5EF4-FFF2-40B4-BE49-F238E27FC236}">
                <a16:creationId xmlns:a16="http://schemas.microsoft.com/office/drawing/2014/main" id="{DDE106AE-3D30-44B8-990C-BA3AD37AD322}"/>
              </a:ext>
            </a:extLst>
          </p:cNvPr>
          <p:cNvCxnSpPr>
            <a:cxnSpLocks/>
          </p:cNvCxnSpPr>
          <p:nvPr/>
        </p:nvCxnSpPr>
        <p:spPr>
          <a:xfrm>
            <a:off x="3382947" y="4117826"/>
            <a:ext cx="288000" cy="0"/>
          </a:xfrm>
          <a:prstGeom prst="straightConnector1">
            <a:avLst/>
          </a:prstGeom>
          <a:ln w="31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Connecteur droit avec flèche 58">
            <a:extLst>
              <a:ext uri="{FF2B5EF4-FFF2-40B4-BE49-F238E27FC236}">
                <a16:creationId xmlns:a16="http://schemas.microsoft.com/office/drawing/2014/main" id="{4EAC2105-BFB3-42F0-AF11-4DA6C60A2077}"/>
              </a:ext>
            </a:extLst>
          </p:cNvPr>
          <p:cNvCxnSpPr>
            <a:cxnSpLocks/>
          </p:cNvCxnSpPr>
          <p:nvPr/>
        </p:nvCxnSpPr>
        <p:spPr>
          <a:xfrm>
            <a:off x="3728097" y="3754633"/>
            <a:ext cx="0" cy="288000"/>
          </a:xfrm>
          <a:prstGeom prst="straightConnector1">
            <a:avLst/>
          </a:prstGeom>
          <a:ln w="31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ZoneTexte 59">
            <a:extLst>
              <a:ext uri="{FF2B5EF4-FFF2-40B4-BE49-F238E27FC236}">
                <a16:creationId xmlns:a16="http://schemas.microsoft.com/office/drawing/2014/main" id="{6B0D210F-65CD-4A9D-A2CC-1420B8065447}"/>
              </a:ext>
            </a:extLst>
          </p:cNvPr>
          <p:cNvSpPr txBox="1"/>
          <p:nvPr/>
        </p:nvSpPr>
        <p:spPr>
          <a:xfrm>
            <a:off x="3734606" y="3790911"/>
            <a:ext cx="396262" cy="215444"/>
          </a:xfrm>
          <a:prstGeom prst="rect">
            <a:avLst/>
          </a:prstGeom>
          <a:noFill/>
        </p:spPr>
        <p:txBody>
          <a:bodyPr wrap="none" rtlCol="0">
            <a:spAutoFit/>
          </a:bodyPr>
          <a:lstStyle/>
          <a:p>
            <a:r>
              <a:rPr lang="en-US" sz="800" dirty="0">
                <a:solidFill>
                  <a:srgbClr val="FF0000"/>
                </a:solidFill>
                <a:latin typeface="Arial Narrow" panose="020B0606020202030204" pitchFamily="34" charset="0"/>
              </a:rPr>
              <a:t>8 mm</a:t>
            </a:r>
          </a:p>
        </p:txBody>
      </p:sp>
      <p:sp>
        <p:nvSpPr>
          <p:cNvPr id="61" name="ZoneTexte 60">
            <a:extLst>
              <a:ext uri="{FF2B5EF4-FFF2-40B4-BE49-F238E27FC236}">
                <a16:creationId xmlns:a16="http://schemas.microsoft.com/office/drawing/2014/main" id="{D19E7AFC-3E33-41E4-8FB8-1648AF2A7DC4}"/>
              </a:ext>
            </a:extLst>
          </p:cNvPr>
          <p:cNvSpPr txBox="1"/>
          <p:nvPr/>
        </p:nvSpPr>
        <p:spPr>
          <a:xfrm>
            <a:off x="3328816" y="4108214"/>
            <a:ext cx="396262" cy="215444"/>
          </a:xfrm>
          <a:prstGeom prst="rect">
            <a:avLst/>
          </a:prstGeom>
          <a:noFill/>
        </p:spPr>
        <p:txBody>
          <a:bodyPr wrap="none" rtlCol="0">
            <a:spAutoFit/>
          </a:bodyPr>
          <a:lstStyle/>
          <a:p>
            <a:r>
              <a:rPr lang="en-US" sz="800" dirty="0">
                <a:solidFill>
                  <a:srgbClr val="FF0000"/>
                </a:solidFill>
                <a:latin typeface="Arial Narrow" panose="020B0606020202030204" pitchFamily="34" charset="0"/>
              </a:rPr>
              <a:t>8 mm</a:t>
            </a:r>
          </a:p>
        </p:txBody>
      </p:sp>
      <p:cxnSp>
        <p:nvCxnSpPr>
          <p:cNvPr id="12" name="Connecteur droit avec flèche 11">
            <a:extLst>
              <a:ext uri="{FF2B5EF4-FFF2-40B4-BE49-F238E27FC236}">
                <a16:creationId xmlns:a16="http://schemas.microsoft.com/office/drawing/2014/main" id="{E634EEFA-3A33-4B14-A00D-1C2E56913C03}"/>
              </a:ext>
            </a:extLst>
          </p:cNvPr>
          <p:cNvCxnSpPr/>
          <p:nvPr/>
        </p:nvCxnSpPr>
        <p:spPr>
          <a:xfrm flipH="1">
            <a:off x="3517422" y="3491759"/>
            <a:ext cx="359253" cy="397349"/>
          </a:xfrm>
          <a:prstGeom prst="straightConnector1">
            <a:avLst/>
          </a:prstGeom>
          <a:ln>
            <a:solidFill>
              <a:srgbClr val="FF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sp>
        <p:nvSpPr>
          <p:cNvPr id="62" name="ZoneTexte 61">
            <a:extLst>
              <a:ext uri="{FF2B5EF4-FFF2-40B4-BE49-F238E27FC236}">
                <a16:creationId xmlns:a16="http://schemas.microsoft.com/office/drawing/2014/main" id="{7FF109C7-0721-4B20-B803-270AF44F18C1}"/>
              </a:ext>
            </a:extLst>
          </p:cNvPr>
          <p:cNvSpPr txBox="1"/>
          <p:nvPr/>
        </p:nvSpPr>
        <p:spPr>
          <a:xfrm>
            <a:off x="736535" y="4445959"/>
            <a:ext cx="4594528" cy="461665"/>
          </a:xfrm>
          <a:prstGeom prst="rect">
            <a:avLst/>
          </a:prstGeom>
          <a:noFill/>
        </p:spPr>
        <p:txBody>
          <a:bodyPr wrap="none" rtlCol="0">
            <a:spAutoFit/>
          </a:bodyPr>
          <a:lstStyle/>
          <a:p>
            <a:r>
              <a:rPr lang="fr-FR" sz="800" dirty="0">
                <a:solidFill>
                  <a:srgbClr val="FF0000"/>
                </a:solidFill>
                <a:latin typeface="Arial Narrow" panose="020B0606020202030204" pitchFamily="34" charset="0"/>
              </a:rPr>
              <a:t>4 rectangles à bords arrondis : Long. 15 mm </a:t>
            </a:r>
            <a:r>
              <a:rPr lang="fr-FR" sz="800" dirty="0" err="1">
                <a:solidFill>
                  <a:srgbClr val="FF0000"/>
                </a:solidFill>
                <a:latin typeface="Arial Narrow" panose="020B0606020202030204" pitchFamily="34" charset="0"/>
              </a:rPr>
              <a:t>Larg</a:t>
            </a:r>
            <a:r>
              <a:rPr lang="fr-FR" sz="800" dirty="0">
                <a:solidFill>
                  <a:srgbClr val="FF0000"/>
                </a:solidFill>
                <a:latin typeface="Arial Narrow" panose="020B0606020202030204" pitchFamily="34" charset="0"/>
              </a:rPr>
              <a:t> 1,5 mm</a:t>
            </a:r>
          </a:p>
          <a:p>
            <a:r>
              <a:rPr lang="fr-FR" sz="800" dirty="0">
                <a:solidFill>
                  <a:srgbClr val="FF0000"/>
                </a:solidFill>
                <a:latin typeface="Arial Narrow" panose="020B0606020202030204" pitchFamily="34" charset="0"/>
              </a:rPr>
              <a:t>Durée Défilement : 8 sec. = 4 x 2 sec.</a:t>
            </a:r>
          </a:p>
          <a:p>
            <a:r>
              <a:rPr lang="fr-FR" sz="800" dirty="0">
                <a:solidFill>
                  <a:srgbClr val="FF0000"/>
                </a:solidFill>
                <a:latin typeface="Arial Narrow" panose="020B0606020202030204" pitchFamily="34" charset="0"/>
              </a:rPr>
              <a:t>Couleurs EPCM (bleu foncé, bleu clair) sur fond (bleu foncé grisâtre) – Voir Pages SERVICES : Séquences défilement</a:t>
            </a:r>
          </a:p>
        </p:txBody>
      </p:sp>
      <p:sp>
        <p:nvSpPr>
          <p:cNvPr id="63" name="Rectangle : coins arrondis 62">
            <a:extLst>
              <a:ext uri="{FF2B5EF4-FFF2-40B4-BE49-F238E27FC236}">
                <a16:creationId xmlns:a16="http://schemas.microsoft.com/office/drawing/2014/main" id="{C09C4230-98CF-4C43-BC38-8C07EA91E063}"/>
              </a:ext>
            </a:extLst>
          </p:cNvPr>
          <p:cNvSpPr/>
          <p:nvPr/>
        </p:nvSpPr>
        <p:spPr>
          <a:xfrm>
            <a:off x="783300" y="4282200"/>
            <a:ext cx="2669521" cy="151900"/>
          </a:xfrm>
          <a:prstGeom prst="roundRect">
            <a:avLst>
              <a:gd name="adj" fmla="val 4274"/>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Connecteur droit avec flèche 63">
            <a:extLst>
              <a:ext uri="{FF2B5EF4-FFF2-40B4-BE49-F238E27FC236}">
                <a16:creationId xmlns:a16="http://schemas.microsoft.com/office/drawing/2014/main" id="{C94FC24B-FC0E-4E55-B36F-EF1FB09DE7CA}"/>
              </a:ext>
            </a:extLst>
          </p:cNvPr>
          <p:cNvCxnSpPr>
            <a:cxnSpLocks/>
          </p:cNvCxnSpPr>
          <p:nvPr/>
        </p:nvCxnSpPr>
        <p:spPr>
          <a:xfrm>
            <a:off x="1744332" y="4059932"/>
            <a:ext cx="0" cy="288000"/>
          </a:xfrm>
          <a:prstGeom prst="straightConnector1">
            <a:avLst/>
          </a:prstGeom>
          <a:ln w="31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ZoneTexte 64">
            <a:extLst>
              <a:ext uri="{FF2B5EF4-FFF2-40B4-BE49-F238E27FC236}">
                <a16:creationId xmlns:a16="http://schemas.microsoft.com/office/drawing/2014/main" id="{431E203D-4EE5-44B4-896D-AEDCE0674FA6}"/>
              </a:ext>
            </a:extLst>
          </p:cNvPr>
          <p:cNvSpPr txBox="1"/>
          <p:nvPr/>
        </p:nvSpPr>
        <p:spPr>
          <a:xfrm>
            <a:off x="1750841" y="4096210"/>
            <a:ext cx="396262" cy="215444"/>
          </a:xfrm>
          <a:prstGeom prst="rect">
            <a:avLst/>
          </a:prstGeom>
          <a:noFill/>
        </p:spPr>
        <p:txBody>
          <a:bodyPr wrap="none" rtlCol="0">
            <a:spAutoFit/>
          </a:bodyPr>
          <a:lstStyle/>
          <a:p>
            <a:r>
              <a:rPr lang="en-US" sz="800" dirty="0">
                <a:solidFill>
                  <a:srgbClr val="FF0000"/>
                </a:solidFill>
                <a:latin typeface="Arial Narrow" panose="020B0606020202030204" pitchFamily="34" charset="0"/>
              </a:rPr>
              <a:t>8 mm</a:t>
            </a:r>
          </a:p>
        </p:txBody>
      </p:sp>
      <p:sp>
        <p:nvSpPr>
          <p:cNvPr id="66" name="Rectangle : coins arrondis 65">
            <a:extLst>
              <a:ext uri="{FF2B5EF4-FFF2-40B4-BE49-F238E27FC236}">
                <a16:creationId xmlns:a16="http://schemas.microsoft.com/office/drawing/2014/main" id="{FF317FE0-DBDA-48F3-86B4-7B58104C7B9B}"/>
              </a:ext>
            </a:extLst>
          </p:cNvPr>
          <p:cNvSpPr/>
          <p:nvPr/>
        </p:nvSpPr>
        <p:spPr>
          <a:xfrm>
            <a:off x="11706756" y="3270755"/>
            <a:ext cx="359253" cy="314476"/>
          </a:xfrm>
          <a:prstGeom prst="roundRect">
            <a:avLst>
              <a:gd name="adj" fmla="val 4274"/>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ZoneTexte 66">
            <a:extLst>
              <a:ext uri="{FF2B5EF4-FFF2-40B4-BE49-F238E27FC236}">
                <a16:creationId xmlns:a16="http://schemas.microsoft.com/office/drawing/2014/main" id="{FF57B029-CBA0-416B-B4C0-DE69F1B1AD52}"/>
              </a:ext>
            </a:extLst>
          </p:cNvPr>
          <p:cNvSpPr txBox="1"/>
          <p:nvPr/>
        </p:nvSpPr>
        <p:spPr>
          <a:xfrm>
            <a:off x="11488624" y="3053889"/>
            <a:ext cx="710451" cy="215444"/>
          </a:xfrm>
          <a:prstGeom prst="rect">
            <a:avLst/>
          </a:prstGeom>
          <a:noFill/>
        </p:spPr>
        <p:txBody>
          <a:bodyPr wrap="none" rtlCol="0">
            <a:spAutoFit/>
          </a:bodyPr>
          <a:lstStyle/>
          <a:p>
            <a:r>
              <a:rPr lang="fr-FR" sz="800" dirty="0">
                <a:solidFill>
                  <a:srgbClr val="FF0000"/>
                </a:solidFill>
                <a:latin typeface="Arial Narrow" panose="020B0606020202030204" pitchFamily="34" charset="0"/>
              </a:rPr>
              <a:t>A RECTIFIER</a:t>
            </a:r>
          </a:p>
        </p:txBody>
      </p:sp>
      <p:sp>
        <p:nvSpPr>
          <p:cNvPr id="68" name="Rectangle : coins arrondis 67">
            <a:extLst>
              <a:ext uri="{FF2B5EF4-FFF2-40B4-BE49-F238E27FC236}">
                <a16:creationId xmlns:a16="http://schemas.microsoft.com/office/drawing/2014/main" id="{DF7985EB-3BBC-4B19-A728-E2DB6DA33333}"/>
              </a:ext>
            </a:extLst>
          </p:cNvPr>
          <p:cNvSpPr/>
          <p:nvPr/>
        </p:nvSpPr>
        <p:spPr>
          <a:xfrm>
            <a:off x="796382" y="1985194"/>
            <a:ext cx="2426870" cy="1614775"/>
          </a:xfrm>
          <a:prstGeom prst="roundRect">
            <a:avLst>
              <a:gd name="adj" fmla="val 4274"/>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ZoneTexte 68">
            <a:extLst>
              <a:ext uri="{FF2B5EF4-FFF2-40B4-BE49-F238E27FC236}">
                <a16:creationId xmlns:a16="http://schemas.microsoft.com/office/drawing/2014/main" id="{12767DE7-B57B-4289-AEDA-8B5C9C1F7FD2}"/>
              </a:ext>
            </a:extLst>
          </p:cNvPr>
          <p:cNvSpPr txBox="1"/>
          <p:nvPr/>
        </p:nvSpPr>
        <p:spPr>
          <a:xfrm>
            <a:off x="1921966" y="1793123"/>
            <a:ext cx="1396536" cy="215444"/>
          </a:xfrm>
          <a:prstGeom prst="rect">
            <a:avLst/>
          </a:prstGeom>
          <a:noFill/>
        </p:spPr>
        <p:txBody>
          <a:bodyPr wrap="none" rtlCol="0">
            <a:spAutoFit/>
          </a:bodyPr>
          <a:lstStyle/>
          <a:p>
            <a:r>
              <a:rPr lang="fr-FR" sz="800" dirty="0">
                <a:solidFill>
                  <a:srgbClr val="FF0000"/>
                </a:solidFill>
                <a:latin typeface="Arial Narrow" panose="020B0606020202030204" pitchFamily="34" charset="0"/>
              </a:rPr>
              <a:t>Plus Gras : </a:t>
            </a:r>
            <a:r>
              <a:rPr lang="fr-FR" sz="800" dirty="0" err="1">
                <a:solidFill>
                  <a:srgbClr val="FF0000"/>
                </a:solidFill>
                <a:latin typeface="Arial Narrow" panose="020B0606020202030204" pitchFamily="34" charset="0"/>
              </a:rPr>
              <a:t>Myriad</a:t>
            </a:r>
            <a:r>
              <a:rPr lang="fr-FR" sz="800" dirty="0">
                <a:solidFill>
                  <a:srgbClr val="FF0000"/>
                </a:solidFill>
                <a:latin typeface="Arial Narrow" panose="020B0606020202030204" pitchFamily="34" charset="0"/>
              </a:rPr>
              <a:t> Pro 36 points</a:t>
            </a:r>
          </a:p>
        </p:txBody>
      </p:sp>
      <p:cxnSp>
        <p:nvCxnSpPr>
          <p:cNvPr id="70" name="Connecteur droit 69">
            <a:extLst>
              <a:ext uri="{FF2B5EF4-FFF2-40B4-BE49-F238E27FC236}">
                <a16:creationId xmlns:a16="http://schemas.microsoft.com/office/drawing/2014/main" id="{90C92FEE-AD71-45AB-8608-ADC20BC71426}"/>
              </a:ext>
            </a:extLst>
          </p:cNvPr>
          <p:cNvCxnSpPr>
            <a:cxnSpLocks/>
          </p:cNvCxnSpPr>
          <p:nvPr/>
        </p:nvCxnSpPr>
        <p:spPr>
          <a:xfrm>
            <a:off x="295565" y="561975"/>
            <a:ext cx="0" cy="1521158"/>
          </a:xfrm>
          <a:prstGeom prst="line">
            <a:avLst/>
          </a:prstGeom>
          <a:ln w="31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1" name="Connecteur droit 70">
            <a:extLst>
              <a:ext uri="{FF2B5EF4-FFF2-40B4-BE49-F238E27FC236}">
                <a16:creationId xmlns:a16="http://schemas.microsoft.com/office/drawing/2014/main" id="{6591EDDB-CBCD-4292-9631-0AF246AF2812}"/>
              </a:ext>
            </a:extLst>
          </p:cNvPr>
          <p:cNvCxnSpPr>
            <a:cxnSpLocks/>
          </p:cNvCxnSpPr>
          <p:nvPr/>
        </p:nvCxnSpPr>
        <p:spPr>
          <a:xfrm>
            <a:off x="838490" y="561975"/>
            <a:ext cx="0" cy="1971675"/>
          </a:xfrm>
          <a:prstGeom prst="line">
            <a:avLst/>
          </a:prstGeom>
          <a:ln w="31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0C68FF06-08FC-48BF-A175-E075777083F8}"/>
              </a:ext>
            </a:extLst>
          </p:cNvPr>
          <p:cNvCxnSpPr/>
          <p:nvPr/>
        </p:nvCxnSpPr>
        <p:spPr>
          <a:xfrm>
            <a:off x="290158" y="1830347"/>
            <a:ext cx="54833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ZoneTexte 71">
            <a:extLst>
              <a:ext uri="{FF2B5EF4-FFF2-40B4-BE49-F238E27FC236}">
                <a16:creationId xmlns:a16="http://schemas.microsoft.com/office/drawing/2014/main" id="{EB4BF7A0-27F8-45A8-838D-3C56D06A2B7F}"/>
              </a:ext>
            </a:extLst>
          </p:cNvPr>
          <p:cNvSpPr txBox="1"/>
          <p:nvPr/>
        </p:nvSpPr>
        <p:spPr>
          <a:xfrm>
            <a:off x="38617" y="2178582"/>
            <a:ext cx="788999" cy="707886"/>
          </a:xfrm>
          <a:prstGeom prst="rect">
            <a:avLst/>
          </a:prstGeom>
          <a:noFill/>
        </p:spPr>
        <p:txBody>
          <a:bodyPr wrap="none" rtlCol="0">
            <a:spAutoFit/>
          </a:bodyPr>
          <a:lstStyle/>
          <a:p>
            <a:r>
              <a:rPr lang="fr-FR" sz="800" dirty="0">
                <a:solidFill>
                  <a:srgbClr val="FF0000"/>
                </a:solidFill>
                <a:latin typeface="Arial Narrow" panose="020B0606020202030204" pitchFamily="34" charset="0"/>
              </a:rPr>
              <a:t>TEXTE</a:t>
            </a:r>
          </a:p>
          <a:p>
            <a:r>
              <a:rPr lang="fr-FR" sz="800" dirty="0">
                <a:solidFill>
                  <a:srgbClr val="FF0000"/>
                </a:solidFill>
                <a:latin typeface="Arial Narrow" panose="020B0606020202030204" pitchFamily="34" charset="0"/>
              </a:rPr>
              <a:t>A DÉCALER</a:t>
            </a:r>
          </a:p>
          <a:p>
            <a:r>
              <a:rPr lang="fr-FR" sz="800" dirty="0">
                <a:solidFill>
                  <a:srgbClr val="FF0000"/>
                </a:solidFill>
                <a:latin typeface="Arial Narrow" panose="020B0606020202030204" pitchFamily="34" charset="0"/>
              </a:rPr>
              <a:t>A DROITE</a:t>
            </a:r>
          </a:p>
          <a:p>
            <a:r>
              <a:rPr lang="fr-FR" sz="800" dirty="0">
                <a:solidFill>
                  <a:srgbClr val="FF0000"/>
                </a:solidFill>
                <a:latin typeface="Arial Narrow" panose="020B0606020202030204" pitchFamily="34" charset="0"/>
              </a:rPr>
              <a:t>PAR RAPPORT</a:t>
            </a:r>
          </a:p>
          <a:p>
            <a:r>
              <a:rPr lang="fr-FR" sz="800" dirty="0">
                <a:solidFill>
                  <a:srgbClr val="FF0000"/>
                </a:solidFill>
                <a:latin typeface="Arial Narrow" panose="020B0606020202030204" pitchFamily="34" charset="0"/>
              </a:rPr>
              <a:t>AU LOGO</a:t>
            </a:r>
          </a:p>
        </p:txBody>
      </p:sp>
      <p:sp>
        <p:nvSpPr>
          <p:cNvPr id="73" name="ZoneTexte 72">
            <a:extLst>
              <a:ext uri="{FF2B5EF4-FFF2-40B4-BE49-F238E27FC236}">
                <a16:creationId xmlns:a16="http://schemas.microsoft.com/office/drawing/2014/main" id="{7158963F-4924-4AC8-8E5A-C071CC1991E2}"/>
              </a:ext>
            </a:extLst>
          </p:cNvPr>
          <p:cNvSpPr txBox="1"/>
          <p:nvPr/>
        </p:nvSpPr>
        <p:spPr>
          <a:xfrm>
            <a:off x="3822946" y="3338234"/>
            <a:ext cx="955711" cy="215444"/>
          </a:xfrm>
          <a:prstGeom prst="rect">
            <a:avLst/>
          </a:prstGeom>
          <a:noFill/>
        </p:spPr>
        <p:txBody>
          <a:bodyPr wrap="none" rtlCol="0">
            <a:spAutoFit/>
          </a:bodyPr>
          <a:lstStyle/>
          <a:p>
            <a:r>
              <a:rPr lang="en-US" sz="800" dirty="0">
                <a:solidFill>
                  <a:srgbClr val="FF0000"/>
                </a:solidFill>
                <a:latin typeface="Arial Narrow" panose="020B0606020202030204" pitchFamily="34" charset="0"/>
              </a:rPr>
              <a:t>Myriad Pro 14 points</a:t>
            </a:r>
          </a:p>
        </p:txBody>
      </p:sp>
      <p:sp>
        <p:nvSpPr>
          <p:cNvPr id="74" name="Rectangle : coins arrondis 73">
            <a:extLst>
              <a:ext uri="{FF2B5EF4-FFF2-40B4-BE49-F238E27FC236}">
                <a16:creationId xmlns:a16="http://schemas.microsoft.com/office/drawing/2014/main" id="{7B877979-8228-4C5D-A837-31B590CD88FB}"/>
              </a:ext>
            </a:extLst>
          </p:cNvPr>
          <p:cNvSpPr/>
          <p:nvPr/>
        </p:nvSpPr>
        <p:spPr>
          <a:xfrm>
            <a:off x="152603" y="3270755"/>
            <a:ext cx="359253" cy="314476"/>
          </a:xfrm>
          <a:prstGeom prst="roundRect">
            <a:avLst>
              <a:gd name="adj" fmla="val 4274"/>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ZoneTexte 74">
            <a:extLst>
              <a:ext uri="{FF2B5EF4-FFF2-40B4-BE49-F238E27FC236}">
                <a16:creationId xmlns:a16="http://schemas.microsoft.com/office/drawing/2014/main" id="{C9C972B6-D3D6-45EC-A0EF-94FCD7C22ED2}"/>
              </a:ext>
            </a:extLst>
          </p:cNvPr>
          <p:cNvSpPr txBox="1"/>
          <p:nvPr/>
        </p:nvSpPr>
        <p:spPr>
          <a:xfrm>
            <a:off x="16843" y="3053889"/>
            <a:ext cx="710451" cy="215444"/>
          </a:xfrm>
          <a:prstGeom prst="rect">
            <a:avLst/>
          </a:prstGeom>
          <a:noFill/>
        </p:spPr>
        <p:txBody>
          <a:bodyPr wrap="none" rtlCol="0">
            <a:spAutoFit/>
          </a:bodyPr>
          <a:lstStyle/>
          <a:p>
            <a:r>
              <a:rPr lang="fr-FR" sz="800" dirty="0">
                <a:solidFill>
                  <a:srgbClr val="FF0000"/>
                </a:solidFill>
                <a:latin typeface="Arial Narrow" panose="020B0606020202030204" pitchFamily="34" charset="0"/>
              </a:rPr>
              <a:t>A RECTIFIER</a:t>
            </a:r>
          </a:p>
        </p:txBody>
      </p:sp>
    </p:spTree>
    <p:extLst>
      <p:ext uri="{BB962C8B-B14F-4D97-AF65-F5344CB8AC3E}">
        <p14:creationId xmlns:p14="http://schemas.microsoft.com/office/powerpoint/2010/main" val="1932889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E867679-B9CE-425A-868B-8AA201227405}"/>
              </a:ext>
            </a:extLst>
          </p:cNvPr>
          <p:cNvSpPr/>
          <p:nvPr/>
        </p:nvSpPr>
        <p:spPr>
          <a:xfrm>
            <a:off x="0" y="1978886"/>
            <a:ext cx="12192000" cy="4879114"/>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US" sz="1000" dirty="0">
              <a:solidFill>
                <a:schemeClr val="tx1"/>
              </a:solidFill>
              <a:latin typeface="+mj-lt"/>
            </a:endParaRPr>
          </a:p>
        </p:txBody>
      </p:sp>
      <p:sp>
        <p:nvSpPr>
          <p:cNvPr id="42" name="Rectangle 41">
            <a:extLst>
              <a:ext uri="{FF2B5EF4-FFF2-40B4-BE49-F238E27FC236}">
                <a16:creationId xmlns:a16="http://schemas.microsoft.com/office/drawing/2014/main" id="{4984C206-0DE6-4401-A1FB-E7E802757238}"/>
              </a:ext>
            </a:extLst>
          </p:cNvPr>
          <p:cNvSpPr/>
          <p:nvPr/>
        </p:nvSpPr>
        <p:spPr>
          <a:xfrm>
            <a:off x="3960627" y="3200399"/>
            <a:ext cx="8231374" cy="1068161"/>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US" sz="1000" dirty="0">
              <a:solidFill>
                <a:schemeClr val="tx1"/>
              </a:solidFill>
              <a:latin typeface="+mj-lt"/>
            </a:endParaRPr>
          </a:p>
        </p:txBody>
      </p:sp>
      <p:sp>
        <p:nvSpPr>
          <p:cNvPr id="11" name="Rectangle 10">
            <a:extLst>
              <a:ext uri="{FF2B5EF4-FFF2-40B4-BE49-F238E27FC236}">
                <a16:creationId xmlns:a16="http://schemas.microsoft.com/office/drawing/2014/main" id="{E047AEDF-EA04-4274-A987-B73A83D03A33}"/>
              </a:ext>
            </a:extLst>
          </p:cNvPr>
          <p:cNvSpPr/>
          <p:nvPr/>
        </p:nvSpPr>
        <p:spPr>
          <a:xfrm>
            <a:off x="0" y="1202036"/>
            <a:ext cx="12192000" cy="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54612A1-CAA3-4DC5-BC73-7F40593875A0}"/>
              </a:ext>
            </a:extLst>
          </p:cNvPr>
          <p:cNvSpPr/>
          <p:nvPr/>
        </p:nvSpPr>
        <p:spPr>
          <a:xfrm>
            <a:off x="5075184" y="1762886"/>
            <a:ext cx="2041632" cy="432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p>
            <a:pPr algn="ctr"/>
            <a:r>
              <a:rPr lang="fr-FR" sz="1400" spc="300" dirty="0">
                <a:latin typeface="Myriad Pro" panose="020B0503030403020204" pitchFamily="34" charset="0"/>
                <a:sym typeface="Wingdings 3" panose="05040102010807070707" pitchFamily="18" charset="2"/>
              </a:rPr>
              <a:t>SERVICES</a:t>
            </a:r>
            <a:endParaRPr lang="fr-FR" sz="1400" spc="300" dirty="0">
              <a:latin typeface="Myriad Pro" panose="020B0503030403020204" pitchFamily="34" charset="0"/>
            </a:endParaRPr>
          </a:p>
        </p:txBody>
      </p:sp>
      <p:sp>
        <p:nvSpPr>
          <p:cNvPr id="41" name="Rectangle 40">
            <a:extLst>
              <a:ext uri="{FF2B5EF4-FFF2-40B4-BE49-F238E27FC236}">
                <a16:creationId xmlns:a16="http://schemas.microsoft.com/office/drawing/2014/main" id="{313D02D2-7AF4-412E-95B2-C00F90CD8307}"/>
              </a:ext>
            </a:extLst>
          </p:cNvPr>
          <p:cNvSpPr/>
          <p:nvPr/>
        </p:nvSpPr>
        <p:spPr>
          <a:xfrm>
            <a:off x="0" y="3200399"/>
            <a:ext cx="3852663" cy="106816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US" sz="1000" dirty="0">
              <a:solidFill>
                <a:schemeClr val="tx1"/>
              </a:solidFill>
              <a:latin typeface="+mj-lt"/>
            </a:endParaRPr>
          </a:p>
        </p:txBody>
      </p:sp>
      <p:sp>
        <p:nvSpPr>
          <p:cNvPr id="39" name="ZoneTexte 38">
            <a:extLst>
              <a:ext uri="{FF2B5EF4-FFF2-40B4-BE49-F238E27FC236}">
                <a16:creationId xmlns:a16="http://schemas.microsoft.com/office/drawing/2014/main" id="{94A20265-3A61-4E05-8EDB-61E6FEBF492C}"/>
              </a:ext>
            </a:extLst>
          </p:cNvPr>
          <p:cNvSpPr txBox="1"/>
          <p:nvPr/>
        </p:nvSpPr>
        <p:spPr>
          <a:xfrm>
            <a:off x="6985504" y="2741082"/>
            <a:ext cx="964014" cy="1969770"/>
          </a:xfrm>
          <a:prstGeom prst="rect">
            <a:avLst/>
          </a:prstGeom>
          <a:noFill/>
          <a:effectLst/>
        </p:spPr>
        <p:txBody>
          <a:bodyPr wrap="square" lIns="91440" tIns="45720" rIns="91440" bIns="45720">
            <a:spAutoFit/>
            <a:scene3d>
              <a:camera prst="orthographicFront"/>
              <a:lightRig rig="threePt" dir="t"/>
            </a:scene3d>
            <a:sp3d extrusionH="57150" prstMaterial="plastic">
              <a:bevelT w="203200" h="203200" prst="softRound"/>
              <a:bevelB w="152400" h="152400" prst="softRound"/>
            </a:sp3d>
          </a:bodyPr>
          <a:lstStyle>
            <a:defPPr>
              <a:defRPr lang="fr-FR"/>
            </a:defPPr>
            <a:lvl1pPr algn="ctr">
              <a:defRPr sz="12000" b="0" cap="none" spc="0">
                <a:ln w="25400">
                  <a:solidFill>
                    <a:schemeClr val="bg1">
                      <a:lumMod val="95000"/>
                      <a:alpha val="20000"/>
                    </a:schemeClr>
                  </a:solidFill>
                </a:ln>
                <a:noFill/>
                <a:effectLst/>
                <a:latin typeface="53 Dollars And 92 Cents" panose="02000500000000000000" pitchFamily="2" charset="0"/>
              </a:defRPr>
            </a:lvl1pPr>
          </a:lstStyle>
          <a:p>
            <a:r>
              <a:rPr lang="en-US" dirty="0"/>
              <a:t>C</a:t>
            </a:r>
          </a:p>
        </p:txBody>
      </p:sp>
      <p:sp>
        <p:nvSpPr>
          <p:cNvPr id="40" name="ZoneTexte 39">
            <a:extLst>
              <a:ext uri="{FF2B5EF4-FFF2-40B4-BE49-F238E27FC236}">
                <a16:creationId xmlns:a16="http://schemas.microsoft.com/office/drawing/2014/main" id="{614EB593-0205-4724-9E20-7A5C4F7CFF87}"/>
              </a:ext>
            </a:extLst>
          </p:cNvPr>
          <p:cNvSpPr txBox="1"/>
          <p:nvPr/>
        </p:nvSpPr>
        <p:spPr>
          <a:xfrm>
            <a:off x="10310815" y="2731557"/>
            <a:ext cx="1589533" cy="1969770"/>
          </a:xfrm>
          <a:prstGeom prst="rect">
            <a:avLst/>
          </a:prstGeom>
          <a:noFill/>
          <a:effectLst/>
        </p:spPr>
        <p:txBody>
          <a:bodyPr wrap="square" lIns="91440" tIns="45720" rIns="91440" bIns="45720">
            <a:spAutoFit/>
            <a:scene3d>
              <a:camera prst="orthographicFront"/>
              <a:lightRig rig="threePt" dir="t"/>
            </a:scene3d>
            <a:sp3d extrusionH="57150" prstMaterial="plastic">
              <a:bevelT w="203200" h="203200" prst="softRound"/>
              <a:bevelB w="152400" h="152400" prst="softRound"/>
            </a:sp3d>
          </a:bodyPr>
          <a:lstStyle>
            <a:defPPr>
              <a:defRPr lang="fr-FR"/>
            </a:defPPr>
            <a:lvl1pPr algn="ctr">
              <a:defRPr sz="12000" b="0" cap="none" spc="0">
                <a:ln w="25400">
                  <a:solidFill>
                    <a:schemeClr val="bg1">
                      <a:lumMod val="95000"/>
                      <a:alpha val="20000"/>
                    </a:schemeClr>
                  </a:solidFill>
                </a:ln>
                <a:noFill/>
                <a:effectLst/>
                <a:latin typeface="53 Dollars And 92 Cents" panose="02000500000000000000" pitchFamily="2" charset="0"/>
              </a:defRPr>
            </a:lvl1pPr>
          </a:lstStyle>
          <a:p>
            <a:r>
              <a:rPr lang="en-US" dirty="0"/>
              <a:t>M</a:t>
            </a:r>
          </a:p>
        </p:txBody>
      </p:sp>
      <p:sp>
        <p:nvSpPr>
          <p:cNvPr id="43" name="Rectangle 42">
            <a:extLst>
              <a:ext uri="{FF2B5EF4-FFF2-40B4-BE49-F238E27FC236}">
                <a16:creationId xmlns:a16="http://schemas.microsoft.com/office/drawing/2014/main" id="{701C4CFB-D92B-49FB-A5BF-E5AEB585D70B}"/>
              </a:ext>
            </a:extLst>
          </p:cNvPr>
          <p:cNvSpPr/>
          <p:nvPr/>
        </p:nvSpPr>
        <p:spPr>
          <a:xfrm>
            <a:off x="0" y="3200398"/>
            <a:ext cx="3790950" cy="1068161"/>
          </a:xfrm>
          <a:prstGeom prst="rect">
            <a:avLst/>
          </a:prstGeom>
          <a:solidFill>
            <a:srgbClr val="2E28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US" sz="1000" dirty="0">
              <a:solidFill>
                <a:schemeClr val="tx1"/>
              </a:solidFill>
              <a:latin typeface="+mj-lt"/>
            </a:endParaRPr>
          </a:p>
        </p:txBody>
      </p:sp>
      <p:sp>
        <p:nvSpPr>
          <p:cNvPr id="3" name="Rectangle 2">
            <a:extLst>
              <a:ext uri="{FF2B5EF4-FFF2-40B4-BE49-F238E27FC236}">
                <a16:creationId xmlns:a16="http://schemas.microsoft.com/office/drawing/2014/main" id="{2FA54658-C37E-4EBB-9CC6-51584BFB86B9}"/>
              </a:ext>
            </a:extLst>
          </p:cNvPr>
          <p:cNvSpPr/>
          <p:nvPr/>
        </p:nvSpPr>
        <p:spPr>
          <a:xfrm>
            <a:off x="3598089" y="3314014"/>
            <a:ext cx="677375" cy="420464"/>
          </a:xfrm>
          <a:prstGeom prst="rect">
            <a:avLst/>
          </a:prstGeom>
          <a:solidFill>
            <a:srgbClr val="2E28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ZoneTexte 30">
            <a:extLst>
              <a:ext uri="{FF2B5EF4-FFF2-40B4-BE49-F238E27FC236}">
                <a16:creationId xmlns:a16="http://schemas.microsoft.com/office/drawing/2014/main" id="{C59370B3-6169-4808-AB92-7304950414C0}"/>
              </a:ext>
            </a:extLst>
          </p:cNvPr>
          <p:cNvSpPr txBox="1"/>
          <p:nvPr/>
        </p:nvSpPr>
        <p:spPr>
          <a:xfrm>
            <a:off x="334880" y="2730703"/>
            <a:ext cx="964014" cy="1969770"/>
          </a:xfrm>
          <a:prstGeom prst="rect">
            <a:avLst/>
          </a:prstGeom>
          <a:noFill/>
          <a:effectLst/>
        </p:spPr>
        <p:txBody>
          <a:bodyPr wrap="square" lIns="91440" tIns="45720" rIns="91440" bIns="45720">
            <a:spAutoFit/>
            <a:scene3d>
              <a:camera prst="orthographicFront"/>
              <a:lightRig rig="threePt" dir="t"/>
            </a:scene3d>
            <a:sp3d extrusionH="127000">
              <a:bevelT w="63500" h="63500"/>
            </a:sp3d>
          </a:bodyPr>
          <a:lstStyle>
            <a:defPPr>
              <a:defRPr lang="fr-FR"/>
            </a:defPPr>
            <a:lvl1pPr algn="ctr">
              <a:defRPr sz="12200" b="0" cap="none" spc="0">
                <a:ln w="25400">
                  <a:solidFill>
                    <a:schemeClr val="bg1">
                      <a:lumMod val="95000"/>
                      <a:alpha val="20000"/>
                    </a:schemeClr>
                  </a:solidFill>
                </a:ln>
                <a:solidFill>
                  <a:srgbClr val="2E2861"/>
                </a:solidFill>
                <a:effectLst/>
                <a:latin typeface="53 Dollars And 92 Cents" panose="02000500000000000000" pitchFamily="2" charset="0"/>
              </a:defRPr>
            </a:lvl1pPr>
          </a:lstStyle>
          <a:p>
            <a:r>
              <a:rPr lang="en-US" dirty="0"/>
              <a:t>E</a:t>
            </a:r>
          </a:p>
        </p:txBody>
      </p:sp>
      <p:sp>
        <p:nvSpPr>
          <p:cNvPr id="38" name="ZoneTexte 37">
            <a:extLst>
              <a:ext uri="{FF2B5EF4-FFF2-40B4-BE49-F238E27FC236}">
                <a16:creationId xmlns:a16="http://schemas.microsoft.com/office/drawing/2014/main" id="{2C1290B4-6847-496F-A0EC-B01BCE4444FC}"/>
              </a:ext>
            </a:extLst>
          </p:cNvPr>
          <p:cNvSpPr txBox="1"/>
          <p:nvPr/>
        </p:nvSpPr>
        <p:spPr>
          <a:xfrm>
            <a:off x="3744627" y="2723552"/>
            <a:ext cx="964014" cy="1969770"/>
          </a:xfrm>
          <a:prstGeom prst="rect">
            <a:avLst/>
          </a:prstGeom>
          <a:noFill/>
          <a:effectLst/>
        </p:spPr>
        <p:txBody>
          <a:bodyPr wrap="square" lIns="91440" tIns="45720" rIns="91440" bIns="45720">
            <a:spAutoFit/>
            <a:scene3d>
              <a:camera prst="orthographicFront"/>
              <a:lightRig rig="threePt" dir="t"/>
            </a:scene3d>
            <a:sp3d extrusionH="127000">
              <a:bevelT w="63500" h="63500"/>
            </a:sp3d>
          </a:bodyPr>
          <a:lstStyle>
            <a:defPPr>
              <a:defRPr lang="fr-FR"/>
            </a:defPPr>
            <a:lvl1pPr algn="ctr">
              <a:defRPr sz="12200" b="0" cap="none" spc="0">
                <a:ln w="25400">
                  <a:solidFill>
                    <a:schemeClr val="bg1">
                      <a:lumMod val="95000"/>
                      <a:alpha val="20000"/>
                    </a:schemeClr>
                  </a:solidFill>
                </a:ln>
                <a:solidFill>
                  <a:srgbClr val="2E2861"/>
                </a:solidFill>
                <a:effectLst/>
                <a:latin typeface="53 Dollars And 92 Cents" panose="02000500000000000000" pitchFamily="2" charset="0"/>
              </a:defRPr>
            </a:lvl1pPr>
          </a:lstStyle>
          <a:p>
            <a:r>
              <a:rPr lang="en-US" dirty="0"/>
              <a:t>P</a:t>
            </a:r>
          </a:p>
        </p:txBody>
      </p:sp>
      <p:sp>
        <p:nvSpPr>
          <p:cNvPr id="47" name="ZoneTexte 46">
            <a:extLst>
              <a:ext uri="{FF2B5EF4-FFF2-40B4-BE49-F238E27FC236}">
                <a16:creationId xmlns:a16="http://schemas.microsoft.com/office/drawing/2014/main" id="{D78503A5-7851-417A-9473-1323F0139DE4}"/>
              </a:ext>
            </a:extLst>
          </p:cNvPr>
          <p:cNvSpPr txBox="1"/>
          <p:nvPr/>
        </p:nvSpPr>
        <p:spPr>
          <a:xfrm>
            <a:off x="3839552" y="4646020"/>
            <a:ext cx="4522663" cy="307777"/>
          </a:xfrm>
          <a:prstGeom prst="rect">
            <a:avLst/>
          </a:prstGeom>
          <a:noFill/>
        </p:spPr>
        <p:txBody>
          <a:bodyPr wrap="square" rtlCol="0">
            <a:spAutoFit/>
          </a:bodyPr>
          <a:lstStyle/>
          <a:p>
            <a:r>
              <a:rPr lang="fr-FR" sz="1400" b="1" spc="100" dirty="0">
                <a:solidFill>
                  <a:schemeClr val="bg1"/>
                </a:solidFill>
                <a:latin typeface="Myriad Pro" panose="020B0503030403020204" pitchFamily="34" charset="0"/>
              </a:rPr>
              <a:t>INGÉNIERIE</a:t>
            </a:r>
          </a:p>
        </p:txBody>
      </p:sp>
      <p:sp>
        <p:nvSpPr>
          <p:cNvPr id="48" name="Rectangle 47">
            <a:extLst>
              <a:ext uri="{FF2B5EF4-FFF2-40B4-BE49-F238E27FC236}">
                <a16:creationId xmlns:a16="http://schemas.microsoft.com/office/drawing/2014/main" id="{9982FDE9-DDD6-46B7-A722-DBE165C6842C}"/>
              </a:ext>
            </a:extLst>
          </p:cNvPr>
          <p:cNvSpPr/>
          <p:nvPr/>
        </p:nvSpPr>
        <p:spPr>
          <a:xfrm>
            <a:off x="-13040" y="4737797"/>
            <a:ext cx="3660192" cy="1969770"/>
          </a:xfrm>
          <a:prstGeom prst="rect">
            <a:avLst/>
          </a:prstGeom>
          <a:pattFill prst="dkDnDiag">
            <a:fgClr>
              <a:schemeClr val="accent5">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en-US" sz="1000" dirty="0">
                <a:solidFill>
                  <a:schemeClr val="tx1"/>
                </a:solidFill>
                <a:latin typeface="+mj-lt"/>
              </a:rPr>
              <a:t>{Image}</a:t>
            </a:r>
          </a:p>
        </p:txBody>
      </p:sp>
      <p:sp>
        <p:nvSpPr>
          <p:cNvPr id="49" name="Rectangle 48">
            <a:extLst>
              <a:ext uri="{FF2B5EF4-FFF2-40B4-BE49-F238E27FC236}">
                <a16:creationId xmlns:a16="http://schemas.microsoft.com/office/drawing/2014/main" id="{C8FD829D-8BC0-4361-BA88-898F294F526E}"/>
              </a:ext>
            </a:extLst>
          </p:cNvPr>
          <p:cNvSpPr/>
          <p:nvPr/>
        </p:nvSpPr>
        <p:spPr>
          <a:xfrm>
            <a:off x="3946831" y="6419567"/>
            <a:ext cx="1272594" cy="288000"/>
          </a:xfrm>
          <a:prstGeom prst="rect">
            <a:avLst/>
          </a:prstGeom>
          <a:solidFill>
            <a:srgbClr val="2E2861"/>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fr-FR" sz="1000" spc="150" dirty="0">
                <a:latin typeface="Myriad Pro" panose="020B0503030403020204" pitchFamily="34" charset="0"/>
              </a:rPr>
              <a:t>SAVOIR PLUS</a:t>
            </a:r>
          </a:p>
        </p:txBody>
      </p:sp>
      <p:sp>
        <p:nvSpPr>
          <p:cNvPr id="50" name="Rectangle 49">
            <a:extLst>
              <a:ext uri="{FF2B5EF4-FFF2-40B4-BE49-F238E27FC236}">
                <a16:creationId xmlns:a16="http://schemas.microsoft.com/office/drawing/2014/main" id="{7111EB10-69D5-4471-BD85-99129AB0F886}"/>
              </a:ext>
            </a:extLst>
          </p:cNvPr>
          <p:cNvSpPr/>
          <p:nvPr/>
        </p:nvSpPr>
        <p:spPr>
          <a:xfrm>
            <a:off x="5233557" y="6419567"/>
            <a:ext cx="288000" cy="288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p>
            <a:r>
              <a:rPr lang="fr-FR" sz="1400" spc="150" dirty="0">
                <a:latin typeface="Myriad Pro" panose="020B0503030403020204" pitchFamily="34" charset="0"/>
                <a:sym typeface="Wingdings 3" panose="05040102010807070707" pitchFamily="18" charset="2"/>
              </a:rPr>
              <a:t></a:t>
            </a:r>
            <a:endParaRPr lang="fr-FR" sz="1400" spc="150" dirty="0">
              <a:latin typeface="Myriad Pro" panose="020B0503030403020204" pitchFamily="34" charset="0"/>
            </a:endParaRPr>
          </a:p>
        </p:txBody>
      </p:sp>
      <p:sp>
        <p:nvSpPr>
          <p:cNvPr id="51" name="ZoneTexte 50">
            <a:extLst>
              <a:ext uri="{FF2B5EF4-FFF2-40B4-BE49-F238E27FC236}">
                <a16:creationId xmlns:a16="http://schemas.microsoft.com/office/drawing/2014/main" id="{3EA60D46-1A3A-49E5-9535-4E3DE70E48EE}"/>
              </a:ext>
            </a:extLst>
          </p:cNvPr>
          <p:cNvSpPr txBox="1"/>
          <p:nvPr/>
        </p:nvSpPr>
        <p:spPr>
          <a:xfrm>
            <a:off x="3839553" y="4953514"/>
            <a:ext cx="6552222" cy="992772"/>
          </a:xfrm>
          <a:prstGeom prst="rect">
            <a:avLst/>
          </a:prstGeom>
          <a:noFill/>
        </p:spPr>
        <p:txBody>
          <a:bodyPr wrap="square" rtlCol="0">
            <a:spAutoFit/>
          </a:bodyPr>
          <a:lstStyle/>
          <a:p>
            <a:pPr>
              <a:lnSpc>
                <a:spcPts val="1800"/>
              </a:lnSpc>
            </a:pPr>
            <a:r>
              <a:rPr lang="fr-FR" sz="1200" dirty="0">
                <a:solidFill>
                  <a:schemeClr val="bg1"/>
                </a:solidFill>
                <a:latin typeface="Segoe UI Light" panose="020B0502040204020203" pitchFamily="34" charset="0"/>
                <a:cs typeface="Segoe UI Light" panose="020B0502040204020203" pitchFamily="34" charset="0"/>
              </a:rPr>
              <a:t>La gestion réussie d’un projet de construction de travaux complexes exige une approche proactive, gérée par des professionnels qui possèdent l’expérience, les compétences et le soutien technique requis pour chaque projet. Les professionnels de EPCM ont une expérience pratique de la gestion des projets les plus difficiles.</a:t>
            </a:r>
          </a:p>
        </p:txBody>
      </p:sp>
      <p:sp>
        <p:nvSpPr>
          <p:cNvPr id="36" name="ZoneTexte 35">
            <a:extLst>
              <a:ext uri="{FF2B5EF4-FFF2-40B4-BE49-F238E27FC236}">
                <a16:creationId xmlns:a16="http://schemas.microsoft.com/office/drawing/2014/main" id="{30C2EACE-D6D2-4589-B4AA-29C785841F06}"/>
              </a:ext>
            </a:extLst>
          </p:cNvPr>
          <p:cNvSpPr txBox="1"/>
          <p:nvPr/>
        </p:nvSpPr>
        <p:spPr>
          <a:xfrm>
            <a:off x="8335597" y="3511643"/>
            <a:ext cx="2129519" cy="461665"/>
          </a:xfrm>
          <a:prstGeom prst="rect">
            <a:avLst/>
          </a:prstGeom>
          <a:noFill/>
        </p:spPr>
        <p:txBody>
          <a:bodyPr wrap="square" rtlCol="0">
            <a:spAutoFit/>
          </a:bodyPr>
          <a:lstStyle/>
          <a:p>
            <a:r>
              <a:rPr lang="fr-FR" sz="1200" spc="100" dirty="0">
                <a:solidFill>
                  <a:schemeClr val="bg1"/>
                </a:solidFill>
                <a:latin typeface="Myriad Pro" panose="020B0503030403020204" pitchFamily="34" charset="0"/>
              </a:rPr>
              <a:t>MANAGEMENT DE</a:t>
            </a:r>
          </a:p>
          <a:p>
            <a:r>
              <a:rPr lang="fr-FR" sz="1200" spc="100" dirty="0">
                <a:solidFill>
                  <a:schemeClr val="bg1"/>
                </a:solidFill>
                <a:latin typeface="Myriad Pro" panose="020B0503030403020204" pitchFamily="34" charset="0"/>
              </a:rPr>
              <a:t>LA CONSTRUCTION</a:t>
            </a:r>
          </a:p>
        </p:txBody>
      </p:sp>
      <p:sp>
        <p:nvSpPr>
          <p:cNvPr id="37" name="ZoneTexte 36">
            <a:extLst>
              <a:ext uri="{FF2B5EF4-FFF2-40B4-BE49-F238E27FC236}">
                <a16:creationId xmlns:a16="http://schemas.microsoft.com/office/drawing/2014/main" id="{F97258C2-85F4-4DDF-9B20-E9829785AB64}"/>
              </a:ext>
            </a:extLst>
          </p:cNvPr>
          <p:cNvSpPr txBox="1"/>
          <p:nvPr/>
        </p:nvSpPr>
        <p:spPr>
          <a:xfrm>
            <a:off x="1690764" y="3511643"/>
            <a:ext cx="1199799" cy="276999"/>
          </a:xfrm>
          <a:prstGeom prst="rect">
            <a:avLst/>
          </a:prstGeom>
          <a:noFill/>
        </p:spPr>
        <p:txBody>
          <a:bodyPr wrap="square" rtlCol="0">
            <a:spAutoFit/>
          </a:bodyPr>
          <a:lstStyle/>
          <a:p>
            <a:r>
              <a:rPr lang="fr-FR" sz="1200" spc="100" dirty="0">
                <a:solidFill>
                  <a:schemeClr val="bg1"/>
                </a:solidFill>
                <a:latin typeface="Myriad Pro" panose="020B0503030403020204" pitchFamily="34" charset="0"/>
              </a:rPr>
              <a:t>INGÉNIERIE</a:t>
            </a:r>
          </a:p>
        </p:txBody>
      </p:sp>
      <p:sp>
        <p:nvSpPr>
          <p:cNvPr id="52" name="ZoneTexte 51">
            <a:extLst>
              <a:ext uri="{FF2B5EF4-FFF2-40B4-BE49-F238E27FC236}">
                <a16:creationId xmlns:a16="http://schemas.microsoft.com/office/drawing/2014/main" id="{E93D6CD3-FB50-4938-B3A5-16049CC17C43}"/>
              </a:ext>
            </a:extLst>
          </p:cNvPr>
          <p:cNvSpPr txBox="1"/>
          <p:nvPr/>
        </p:nvSpPr>
        <p:spPr>
          <a:xfrm>
            <a:off x="4621345" y="3511643"/>
            <a:ext cx="2170580" cy="461665"/>
          </a:xfrm>
          <a:prstGeom prst="rect">
            <a:avLst/>
          </a:prstGeom>
          <a:noFill/>
        </p:spPr>
        <p:txBody>
          <a:bodyPr wrap="square" rtlCol="0">
            <a:spAutoFit/>
          </a:bodyPr>
          <a:lstStyle/>
          <a:p>
            <a:r>
              <a:rPr lang="fr-FR" sz="1200" spc="100" dirty="0">
                <a:solidFill>
                  <a:schemeClr val="bg1"/>
                </a:solidFill>
                <a:latin typeface="Myriad Pro" panose="020B0503030403020204" pitchFamily="34" charset="0"/>
              </a:rPr>
              <a:t>BIM  |  MODÉLISATION DES DONNÉES DU BÂTIMENT</a:t>
            </a:r>
          </a:p>
        </p:txBody>
      </p:sp>
      <p:sp>
        <p:nvSpPr>
          <p:cNvPr id="53" name="ZoneTexte 52">
            <a:extLst>
              <a:ext uri="{FF2B5EF4-FFF2-40B4-BE49-F238E27FC236}">
                <a16:creationId xmlns:a16="http://schemas.microsoft.com/office/drawing/2014/main" id="{0C8D6577-E628-48DE-ADE4-E14C53B6D1FF}"/>
              </a:ext>
            </a:extLst>
          </p:cNvPr>
          <p:cNvSpPr txBox="1"/>
          <p:nvPr/>
        </p:nvSpPr>
        <p:spPr>
          <a:xfrm>
            <a:off x="7102534" y="837488"/>
            <a:ext cx="1087157" cy="261610"/>
          </a:xfrm>
          <a:prstGeom prst="rect">
            <a:avLst/>
          </a:prstGeom>
          <a:noFill/>
        </p:spPr>
        <p:txBody>
          <a:bodyPr wrap="none" rtlCol="0">
            <a:spAutoFit/>
          </a:bodyPr>
          <a:lstStyle/>
          <a:p>
            <a:pPr algn="ctr"/>
            <a:r>
              <a:rPr lang="fr-FR" sz="1100" spc="300" dirty="0">
                <a:latin typeface="Myriad Pro" panose="020B0503030403020204" pitchFamily="34" charset="0"/>
              </a:rPr>
              <a:t>SECTEURS</a:t>
            </a:r>
          </a:p>
        </p:txBody>
      </p:sp>
      <p:sp>
        <p:nvSpPr>
          <p:cNvPr id="54" name="ZoneTexte 53">
            <a:extLst>
              <a:ext uri="{FF2B5EF4-FFF2-40B4-BE49-F238E27FC236}">
                <a16:creationId xmlns:a16="http://schemas.microsoft.com/office/drawing/2014/main" id="{A7A56FD4-B5B6-475D-9CC7-8BBB7269D818}"/>
              </a:ext>
            </a:extLst>
          </p:cNvPr>
          <p:cNvSpPr txBox="1"/>
          <p:nvPr/>
        </p:nvSpPr>
        <p:spPr>
          <a:xfrm>
            <a:off x="8483482" y="837488"/>
            <a:ext cx="963725" cy="261610"/>
          </a:xfrm>
          <a:prstGeom prst="rect">
            <a:avLst/>
          </a:prstGeom>
          <a:noFill/>
        </p:spPr>
        <p:txBody>
          <a:bodyPr wrap="none" rtlCol="0">
            <a:spAutoFit/>
          </a:bodyPr>
          <a:lstStyle/>
          <a:p>
            <a:pPr algn="ctr"/>
            <a:r>
              <a:rPr lang="fr-FR" sz="1100" spc="300" dirty="0">
                <a:latin typeface="Myriad Pro" panose="020B0503030403020204" pitchFamily="34" charset="0"/>
              </a:rPr>
              <a:t>PROJETS</a:t>
            </a:r>
          </a:p>
        </p:txBody>
      </p:sp>
      <p:sp>
        <p:nvSpPr>
          <p:cNvPr id="55" name="ZoneTexte 54">
            <a:extLst>
              <a:ext uri="{FF2B5EF4-FFF2-40B4-BE49-F238E27FC236}">
                <a16:creationId xmlns:a16="http://schemas.microsoft.com/office/drawing/2014/main" id="{28A27F7B-CEFF-4B47-B89E-104B91A265BF}"/>
              </a:ext>
            </a:extLst>
          </p:cNvPr>
          <p:cNvSpPr txBox="1"/>
          <p:nvPr/>
        </p:nvSpPr>
        <p:spPr>
          <a:xfrm>
            <a:off x="9765658" y="837488"/>
            <a:ext cx="1058302" cy="261610"/>
          </a:xfrm>
          <a:prstGeom prst="rect">
            <a:avLst/>
          </a:prstGeom>
          <a:noFill/>
        </p:spPr>
        <p:txBody>
          <a:bodyPr wrap="none" rtlCol="0">
            <a:spAutoFit/>
          </a:bodyPr>
          <a:lstStyle/>
          <a:p>
            <a:pPr algn="ctr"/>
            <a:r>
              <a:rPr lang="fr-FR" sz="1100" spc="300" dirty="0">
                <a:latin typeface="Myriad Pro" panose="020B0503030403020204" pitchFamily="34" charset="0"/>
              </a:rPr>
              <a:t>CARRIÈRE</a:t>
            </a:r>
          </a:p>
        </p:txBody>
      </p:sp>
      <p:sp>
        <p:nvSpPr>
          <p:cNvPr id="56" name="ZoneTexte 55">
            <a:extLst>
              <a:ext uri="{FF2B5EF4-FFF2-40B4-BE49-F238E27FC236}">
                <a16:creationId xmlns:a16="http://schemas.microsoft.com/office/drawing/2014/main" id="{71A889B2-BDDD-41D7-B71E-F837BC408B60}"/>
              </a:ext>
            </a:extLst>
          </p:cNvPr>
          <p:cNvSpPr txBox="1"/>
          <p:nvPr/>
        </p:nvSpPr>
        <p:spPr>
          <a:xfrm>
            <a:off x="11038899" y="827963"/>
            <a:ext cx="1035861" cy="261610"/>
          </a:xfrm>
          <a:prstGeom prst="rect">
            <a:avLst/>
          </a:prstGeom>
          <a:noFill/>
        </p:spPr>
        <p:txBody>
          <a:bodyPr wrap="none" rtlCol="0">
            <a:spAutoFit/>
          </a:bodyPr>
          <a:lstStyle/>
          <a:p>
            <a:r>
              <a:rPr lang="fr-FR" sz="1100" spc="300" dirty="0">
                <a:solidFill>
                  <a:srgbClr val="2DAAE1"/>
                </a:solidFill>
                <a:latin typeface="Myriad Pro" panose="020B0503030403020204" pitchFamily="34" charset="0"/>
              </a:rPr>
              <a:t>CONTACT</a:t>
            </a:r>
          </a:p>
        </p:txBody>
      </p:sp>
      <p:sp>
        <p:nvSpPr>
          <p:cNvPr id="57" name="ZoneTexte 56">
            <a:extLst>
              <a:ext uri="{FF2B5EF4-FFF2-40B4-BE49-F238E27FC236}">
                <a16:creationId xmlns:a16="http://schemas.microsoft.com/office/drawing/2014/main" id="{10F3BDE2-180F-4F49-8A71-FCC38B2638EC}"/>
              </a:ext>
            </a:extLst>
          </p:cNvPr>
          <p:cNvSpPr txBox="1"/>
          <p:nvPr/>
        </p:nvSpPr>
        <p:spPr>
          <a:xfrm>
            <a:off x="-63659" y="405050"/>
            <a:ext cx="3652501"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latin typeface="53 Dollars And 92 Cents" panose="02000500000000000000" pitchFamily="2" charset="0"/>
              </a:rPr>
              <a:t>E     M</a:t>
            </a:r>
          </a:p>
        </p:txBody>
      </p:sp>
      <p:sp>
        <p:nvSpPr>
          <p:cNvPr id="58" name="ZoneTexte 57">
            <a:extLst>
              <a:ext uri="{FF2B5EF4-FFF2-40B4-BE49-F238E27FC236}">
                <a16:creationId xmlns:a16="http://schemas.microsoft.com/office/drawing/2014/main" id="{A3B8A901-29A3-4503-A4BB-8FE219744621}"/>
              </a:ext>
            </a:extLst>
          </p:cNvPr>
          <p:cNvSpPr txBox="1"/>
          <p:nvPr/>
        </p:nvSpPr>
        <p:spPr>
          <a:xfrm>
            <a:off x="792825" y="405050"/>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2E2861"/>
                    </a:gs>
                    <a:gs pos="100000">
                      <a:srgbClr val="35A0D6"/>
                    </a:gs>
                  </a:gsLst>
                  <a:lin ang="16200000" scaled="1"/>
                  <a:tileRect/>
                </a:gradFill>
                <a:latin typeface="53 Dollars And 92 Cents" panose="02000500000000000000" pitchFamily="2" charset="0"/>
              </a:rPr>
              <a:t>P</a:t>
            </a:r>
          </a:p>
        </p:txBody>
      </p:sp>
      <p:sp>
        <p:nvSpPr>
          <p:cNvPr id="59" name="ZoneTexte 58">
            <a:extLst>
              <a:ext uri="{FF2B5EF4-FFF2-40B4-BE49-F238E27FC236}">
                <a16:creationId xmlns:a16="http://schemas.microsoft.com/office/drawing/2014/main" id="{FBF73299-BF40-4E7E-ACFB-EF4D9568924A}"/>
              </a:ext>
            </a:extLst>
          </p:cNvPr>
          <p:cNvSpPr txBox="1"/>
          <p:nvPr/>
        </p:nvSpPr>
        <p:spPr>
          <a:xfrm>
            <a:off x="1440038" y="405050"/>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32ADE3"/>
                    </a:gs>
                    <a:gs pos="100000">
                      <a:srgbClr val="2E2861"/>
                    </a:gs>
                  </a:gsLst>
                  <a:lin ang="16200000" scaled="1"/>
                  <a:tileRect/>
                </a:gradFill>
                <a:latin typeface="53 Dollars And 92 Cents" panose="02000500000000000000" pitchFamily="2" charset="0"/>
              </a:rPr>
              <a:t>C</a:t>
            </a:r>
          </a:p>
        </p:txBody>
      </p:sp>
      <p:sp>
        <p:nvSpPr>
          <p:cNvPr id="60" name="ZoneTexte 59">
            <a:extLst>
              <a:ext uri="{FF2B5EF4-FFF2-40B4-BE49-F238E27FC236}">
                <a16:creationId xmlns:a16="http://schemas.microsoft.com/office/drawing/2014/main" id="{6F44F8FA-290A-490D-BFF0-E8EA3EC7C55D}"/>
              </a:ext>
            </a:extLst>
          </p:cNvPr>
          <p:cNvSpPr txBox="1"/>
          <p:nvPr/>
        </p:nvSpPr>
        <p:spPr>
          <a:xfrm>
            <a:off x="5787684" y="837488"/>
            <a:ext cx="1037465" cy="261610"/>
          </a:xfrm>
          <a:prstGeom prst="rect">
            <a:avLst/>
          </a:prstGeom>
          <a:noFill/>
        </p:spPr>
        <p:txBody>
          <a:bodyPr wrap="none" rtlCol="0">
            <a:spAutoFit/>
          </a:bodyPr>
          <a:lstStyle/>
          <a:p>
            <a:pPr algn="ctr"/>
            <a:r>
              <a:rPr lang="fr-FR" sz="1100" spc="300" dirty="0">
                <a:latin typeface="Myriad Pro" panose="020B0503030403020204" pitchFamily="34" charset="0"/>
              </a:rPr>
              <a:t>SERVICES</a:t>
            </a:r>
          </a:p>
        </p:txBody>
      </p:sp>
      <p:sp>
        <p:nvSpPr>
          <p:cNvPr id="61" name="ZoneTexte 60">
            <a:extLst>
              <a:ext uri="{FF2B5EF4-FFF2-40B4-BE49-F238E27FC236}">
                <a16:creationId xmlns:a16="http://schemas.microsoft.com/office/drawing/2014/main" id="{0A42F125-5488-4E41-A3E0-F35281D7918E}"/>
              </a:ext>
            </a:extLst>
          </p:cNvPr>
          <p:cNvSpPr txBox="1"/>
          <p:nvPr/>
        </p:nvSpPr>
        <p:spPr>
          <a:xfrm>
            <a:off x="4411528" y="837488"/>
            <a:ext cx="1099981" cy="261610"/>
          </a:xfrm>
          <a:prstGeom prst="rect">
            <a:avLst/>
          </a:prstGeom>
          <a:noFill/>
        </p:spPr>
        <p:txBody>
          <a:bodyPr wrap="none" rtlCol="0">
            <a:spAutoFit/>
          </a:bodyPr>
          <a:lstStyle/>
          <a:p>
            <a:pPr algn="ctr"/>
            <a:r>
              <a:rPr lang="en-US" sz="1100" spc="300" dirty="0">
                <a:latin typeface="Myriad Pro" panose="020B0503030403020204" pitchFamily="34" charset="0"/>
              </a:rPr>
              <a:t>A </a:t>
            </a:r>
            <a:r>
              <a:rPr lang="fr-FR" sz="1100" spc="300" dirty="0">
                <a:latin typeface="Myriad Pro" panose="020B0503030403020204" pitchFamily="34" charset="0"/>
              </a:rPr>
              <a:t>PROPOS</a:t>
            </a:r>
          </a:p>
        </p:txBody>
      </p:sp>
      <p:grpSp>
        <p:nvGrpSpPr>
          <p:cNvPr id="45" name="Groupe 44">
            <a:extLst>
              <a:ext uri="{FF2B5EF4-FFF2-40B4-BE49-F238E27FC236}">
                <a16:creationId xmlns:a16="http://schemas.microsoft.com/office/drawing/2014/main" id="{0EECE17E-DF6B-4792-99C5-DC0A0DA0E6C7}"/>
              </a:ext>
            </a:extLst>
          </p:cNvPr>
          <p:cNvGrpSpPr/>
          <p:nvPr/>
        </p:nvGrpSpPr>
        <p:grpSpPr>
          <a:xfrm>
            <a:off x="7478315" y="-4490"/>
            <a:ext cx="4659099" cy="288000"/>
            <a:chOff x="7478315" y="-4490"/>
            <a:chExt cx="4659099" cy="288000"/>
          </a:xfrm>
        </p:grpSpPr>
        <p:sp>
          <p:nvSpPr>
            <p:cNvPr id="46" name="ZoneTexte 45">
              <a:extLst>
                <a:ext uri="{FF2B5EF4-FFF2-40B4-BE49-F238E27FC236}">
                  <a16:creationId xmlns:a16="http://schemas.microsoft.com/office/drawing/2014/main" id="{4619C152-E366-4A28-A56C-5670D1687503}"/>
                </a:ext>
              </a:extLst>
            </p:cNvPr>
            <p:cNvSpPr txBox="1"/>
            <p:nvPr/>
          </p:nvSpPr>
          <p:spPr>
            <a:xfrm>
              <a:off x="8112641" y="27060"/>
              <a:ext cx="1261672" cy="246221"/>
            </a:xfrm>
            <a:prstGeom prst="rect">
              <a:avLst/>
            </a:prstGeom>
            <a:noFill/>
          </p:spPr>
          <p:txBody>
            <a:bodyPr wrap="square" rtlCol="0">
              <a:spAutoFit/>
            </a:bodyPr>
            <a:lstStyle/>
            <a:p>
              <a:pPr>
                <a:spcAft>
                  <a:spcPts val="800"/>
                </a:spcAft>
              </a:pPr>
              <a:r>
                <a:rPr lang="fr-FR" sz="1000" spc="150" dirty="0">
                  <a:solidFill>
                    <a:schemeClr val="bg1">
                      <a:lumMod val="50000"/>
                    </a:schemeClr>
                  </a:solidFill>
                  <a:latin typeface="Myriad Pro" panose="020B0503030403020204" pitchFamily="34" charset="0"/>
                </a:rPr>
                <a:t>LOCALISATION</a:t>
              </a:r>
            </a:p>
          </p:txBody>
        </p:sp>
        <p:pic>
          <p:nvPicPr>
            <p:cNvPr id="62" name="Image 61">
              <a:extLst>
                <a:ext uri="{FF2B5EF4-FFF2-40B4-BE49-F238E27FC236}">
                  <a16:creationId xmlns:a16="http://schemas.microsoft.com/office/drawing/2014/main" id="{0E523FEC-8624-468D-A853-A6521E17AD37}"/>
                </a:ext>
              </a:extLst>
            </p:cNvPr>
            <p:cNvPicPr>
              <a:picLocks noChangeAspect="1"/>
            </p:cNvPicPr>
            <p:nvPr/>
          </p:nvPicPr>
          <p:blipFill>
            <a:blip r:embed="rId2"/>
            <a:stretch>
              <a:fillRect/>
            </a:stretch>
          </p:blipFill>
          <p:spPr>
            <a:xfrm>
              <a:off x="9511476" y="60170"/>
              <a:ext cx="269948" cy="180000"/>
            </a:xfrm>
            <a:prstGeom prst="rect">
              <a:avLst/>
            </a:prstGeom>
          </p:spPr>
        </p:pic>
        <p:pic>
          <p:nvPicPr>
            <p:cNvPr id="63" name="Image 62">
              <a:extLst>
                <a:ext uri="{FF2B5EF4-FFF2-40B4-BE49-F238E27FC236}">
                  <a16:creationId xmlns:a16="http://schemas.microsoft.com/office/drawing/2014/main" id="{23C2F54C-46E2-4625-9B53-4E5F627BD399}"/>
                </a:ext>
              </a:extLst>
            </p:cNvPr>
            <p:cNvPicPr>
              <a:picLocks noChangeAspect="1"/>
            </p:cNvPicPr>
            <p:nvPr/>
          </p:nvPicPr>
          <p:blipFill>
            <a:blip r:embed="rId3"/>
            <a:stretch>
              <a:fillRect/>
            </a:stretch>
          </p:blipFill>
          <p:spPr>
            <a:xfrm>
              <a:off x="9918587" y="60170"/>
              <a:ext cx="270106" cy="180000"/>
            </a:xfrm>
            <a:prstGeom prst="rect">
              <a:avLst/>
            </a:prstGeom>
          </p:spPr>
        </p:pic>
        <p:pic>
          <p:nvPicPr>
            <p:cNvPr id="64" name="Image 63">
              <a:extLst>
                <a:ext uri="{FF2B5EF4-FFF2-40B4-BE49-F238E27FC236}">
                  <a16:creationId xmlns:a16="http://schemas.microsoft.com/office/drawing/2014/main" id="{6455339E-3A43-4E2A-B61E-2A1E24109A0F}"/>
                </a:ext>
              </a:extLst>
            </p:cNvPr>
            <p:cNvPicPr>
              <a:picLocks noChangeAspect="1"/>
            </p:cNvPicPr>
            <p:nvPr/>
          </p:nvPicPr>
          <p:blipFill>
            <a:blip r:embed="rId4"/>
            <a:stretch>
              <a:fillRect/>
            </a:stretch>
          </p:blipFill>
          <p:spPr>
            <a:xfrm>
              <a:off x="7795478" y="60170"/>
              <a:ext cx="180000" cy="180000"/>
            </a:xfrm>
            <a:prstGeom prst="rect">
              <a:avLst/>
            </a:prstGeom>
          </p:spPr>
        </p:pic>
        <p:pic>
          <p:nvPicPr>
            <p:cNvPr id="65" name="Image 64">
              <a:extLst>
                <a:ext uri="{FF2B5EF4-FFF2-40B4-BE49-F238E27FC236}">
                  <a16:creationId xmlns:a16="http://schemas.microsoft.com/office/drawing/2014/main" id="{DBBED20F-545D-48CC-AA23-0AFDCB98F52C}"/>
                </a:ext>
              </a:extLst>
            </p:cNvPr>
            <p:cNvPicPr>
              <a:picLocks noChangeAspect="1"/>
            </p:cNvPicPr>
            <p:nvPr/>
          </p:nvPicPr>
          <p:blipFill>
            <a:blip r:embed="rId5"/>
            <a:stretch>
              <a:fillRect/>
            </a:stretch>
          </p:blipFill>
          <p:spPr>
            <a:xfrm>
              <a:off x="7478315" y="60170"/>
              <a:ext cx="180000" cy="180000"/>
            </a:xfrm>
            <a:prstGeom prst="rect">
              <a:avLst/>
            </a:prstGeom>
          </p:spPr>
        </p:pic>
        <p:pic>
          <p:nvPicPr>
            <p:cNvPr id="66" name="Image 65">
              <a:extLst>
                <a:ext uri="{FF2B5EF4-FFF2-40B4-BE49-F238E27FC236}">
                  <a16:creationId xmlns:a16="http://schemas.microsoft.com/office/drawing/2014/main" id="{FC2EEFA3-7555-41F5-A527-4F74A06ACDB0}"/>
                </a:ext>
              </a:extLst>
            </p:cNvPr>
            <p:cNvPicPr>
              <a:picLocks noChangeAspect="1"/>
            </p:cNvPicPr>
            <p:nvPr/>
          </p:nvPicPr>
          <p:blipFill rotWithShape="1">
            <a:blip r:embed="rId6"/>
            <a:srcRect l="17795" r="17795"/>
            <a:stretch/>
          </p:blipFill>
          <p:spPr>
            <a:xfrm>
              <a:off x="11885414" y="19085"/>
              <a:ext cx="252000" cy="260961"/>
            </a:xfrm>
            <a:prstGeom prst="rect">
              <a:avLst/>
            </a:prstGeom>
          </p:spPr>
        </p:pic>
        <p:sp>
          <p:nvSpPr>
            <p:cNvPr id="67" name="ZoneTexte 66">
              <a:extLst>
                <a:ext uri="{FF2B5EF4-FFF2-40B4-BE49-F238E27FC236}">
                  <a16:creationId xmlns:a16="http://schemas.microsoft.com/office/drawing/2014/main" id="{3B2BF624-D8E4-4D67-84F2-027020A3F107}"/>
                </a:ext>
              </a:extLst>
            </p:cNvPr>
            <p:cNvSpPr txBox="1"/>
            <p:nvPr/>
          </p:nvSpPr>
          <p:spPr>
            <a:xfrm>
              <a:off x="10325858" y="-4490"/>
              <a:ext cx="1523133" cy="288000"/>
            </a:xfrm>
            <a:prstGeom prst="rect">
              <a:avLst/>
            </a:prstGeom>
            <a:solidFill>
              <a:schemeClr val="bg2"/>
            </a:solidFill>
          </p:spPr>
          <p:txBody>
            <a:bodyPr wrap="square" rtlCol="0" anchor="ctr">
              <a:spAutoFit/>
            </a:bodyPr>
            <a:lstStyle/>
            <a:p>
              <a:pPr>
                <a:spcAft>
                  <a:spcPts val="800"/>
                </a:spcAft>
              </a:pPr>
              <a:r>
                <a:rPr lang="fr-FR" sz="1000" spc="150" dirty="0">
                  <a:solidFill>
                    <a:schemeClr val="bg1">
                      <a:lumMod val="50000"/>
                    </a:schemeClr>
                  </a:solidFill>
                  <a:latin typeface="Myriad Pro" panose="020B0503030403020204" pitchFamily="34" charset="0"/>
                </a:rPr>
                <a:t>CHERCHER…</a:t>
              </a:r>
            </a:p>
          </p:txBody>
        </p:sp>
      </p:grpSp>
      <p:sp>
        <p:nvSpPr>
          <p:cNvPr id="68" name="Rectangle : coins arrondis 67">
            <a:extLst>
              <a:ext uri="{FF2B5EF4-FFF2-40B4-BE49-F238E27FC236}">
                <a16:creationId xmlns:a16="http://schemas.microsoft.com/office/drawing/2014/main" id="{3328FF7C-14D0-4575-B757-1469FBEE01C1}"/>
              </a:ext>
            </a:extLst>
          </p:cNvPr>
          <p:cNvSpPr/>
          <p:nvPr/>
        </p:nvSpPr>
        <p:spPr>
          <a:xfrm>
            <a:off x="1396401" y="4113883"/>
            <a:ext cx="432000" cy="54000"/>
          </a:xfrm>
          <a:prstGeom prst="roundRect">
            <a:avLst>
              <a:gd name="adj" fmla="val 50000"/>
            </a:avLst>
          </a:prstGeom>
          <a:solidFill>
            <a:srgbClr val="55507E"/>
          </a:solidFill>
          <a:ln w="3175">
            <a:solidFill>
              <a:srgbClr val="555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 coins arrondis 68">
            <a:extLst>
              <a:ext uri="{FF2B5EF4-FFF2-40B4-BE49-F238E27FC236}">
                <a16:creationId xmlns:a16="http://schemas.microsoft.com/office/drawing/2014/main" id="{73DB5C72-B9A6-4A1B-98E0-EA8EBB52E72E}"/>
              </a:ext>
            </a:extLst>
          </p:cNvPr>
          <p:cNvSpPr/>
          <p:nvPr/>
        </p:nvSpPr>
        <p:spPr>
          <a:xfrm>
            <a:off x="1929401" y="4113883"/>
            <a:ext cx="432000" cy="54000"/>
          </a:xfrm>
          <a:prstGeom prst="roundRect">
            <a:avLst>
              <a:gd name="adj" fmla="val 50000"/>
            </a:avLst>
          </a:prstGeom>
          <a:solidFill>
            <a:srgbClr val="55507E"/>
          </a:solidFill>
          <a:ln w="3175">
            <a:solidFill>
              <a:srgbClr val="555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 coins arrondis 69">
            <a:extLst>
              <a:ext uri="{FF2B5EF4-FFF2-40B4-BE49-F238E27FC236}">
                <a16:creationId xmlns:a16="http://schemas.microsoft.com/office/drawing/2014/main" id="{5F9719E6-C9D7-42CC-A27D-0332EE9DE570}"/>
              </a:ext>
            </a:extLst>
          </p:cNvPr>
          <p:cNvSpPr/>
          <p:nvPr/>
        </p:nvSpPr>
        <p:spPr>
          <a:xfrm>
            <a:off x="2462401" y="4113883"/>
            <a:ext cx="432000" cy="54000"/>
          </a:xfrm>
          <a:prstGeom prst="roundRect">
            <a:avLst>
              <a:gd name="adj" fmla="val 50000"/>
            </a:avLst>
          </a:prstGeom>
          <a:solidFill>
            <a:srgbClr val="55507E"/>
          </a:solidFill>
          <a:ln w="3175">
            <a:solidFill>
              <a:srgbClr val="555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 coins arrondis 70">
            <a:extLst>
              <a:ext uri="{FF2B5EF4-FFF2-40B4-BE49-F238E27FC236}">
                <a16:creationId xmlns:a16="http://schemas.microsoft.com/office/drawing/2014/main" id="{9C824FFA-1EFA-4CCB-966D-DE095B83C868}"/>
              </a:ext>
            </a:extLst>
          </p:cNvPr>
          <p:cNvSpPr/>
          <p:nvPr/>
        </p:nvSpPr>
        <p:spPr>
          <a:xfrm>
            <a:off x="2995401" y="4113883"/>
            <a:ext cx="432000" cy="54000"/>
          </a:xfrm>
          <a:prstGeom prst="roundRect">
            <a:avLst>
              <a:gd name="adj" fmla="val 50000"/>
            </a:avLst>
          </a:prstGeom>
          <a:solidFill>
            <a:srgbClr val="55507E"/>
          </a:solidFill>
          <a:ln w="3175">
            <a:solidFill>
              <a:srgbClr val="555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 coins arrondis 71">
            <a:extLst>
              <a:ext uri="{FF2B5EF4-FFF2-40B4-BE49-F238E27FC236}">
                <a16:creationId xmlns:a16="http://schemas.microsoft.com/office/drawing/2014/main" id="{8115D3E4-D0AB-4229-8890-30BF6C598CE5}"/>
              </a:ext>
            </a:extLst>
          </p:cNvPr>
          <p:cNvSpPr/>
          <p:nvPr/>
        </p:nvSpPr>
        <p:spPr>
          <a:xfrm>
            <a:off x="1263781" y="4071047"/>
            <a:ext cx="2310767" cy="158064"/>
          </a:xfrm>
          <a:prstGeom prst="roundRect">
            <a:avLst>
              <a:gd name="adj" fmla="val 4274"/>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 coins arrondis 72">
            <a:extLst>
              <a:ext uri="{FF2B5EF4-FFF2-40B4-BE49-F238E27FC236}">
                <a16:creationId xmlns:a16="http://schemas.microsoft.com/office/drawing/2014/main" id="{83707216-4F0D-4D11-BD69-EFE363287868}"/>
              </a:ext>
            </a:extLst>
          </p:cNvPr>
          <p:cNvSpPr/>
          <p:nvPr/>
        </p:nvSpPr>
        <p:spPr>
          <a:xfrm>
            <a:off x="271958" y="3124657"/>
            <a:ext cx="930110" cy="1218743"/>
          </a:xfrm>
          <a:prstGeom prst="roundRect">
            <a:avLst>
              <a:gd name="adj" fmla="val 4274"/>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ZoneTexte 73">
            <a:extLst>
              <a:ext uri="{FF2B5EF4-FFF2-40B4-BE49-F238E27FC236}">
                <a16:creationId xmlns:a16="http://schemas.microsoft.com/office/drawing/2014/main" id="{6A034979-4DE9-4B97-B9B3-C812C2A73178}"/>
              </a:ext>
            </a:extLst>
          </p:cNvPr>
          <p:cNvSpPr txBox="1"/>
          <p:nvPr/>
        </p:nvSpPr>
        <p:spPr>
          <a:xfrm>
            <a:off x="214535" y="2887795"/>
            <a:ext cx="1975221" cy="215444"/>
          </a:xfrm>
          <a:prstGeom prst="rect">
            <a:avLst/>
          </a:prstGeom>
          <a:noFill/>
        </p:spPr>
        <p:txBody>
          <a:bodyPr wrap="none" rtlCol="0">
            <a:spAutoFit/>
          </a:bodyPr>
          <a:lstStyle/>
          <a:p>
            <a:r>
              <a:rPr lang="fr-FR" sz="800" dirty="0">
                <a:solidFill>
                  <a:srgbClr val="FF0000"/>
                </a:solidFill>
                <a:latin typeface="Arial Narrow" panose="020B0606020202030204" pitchFamily="34" charset="0"/>
              </a:rPr>
              <a:t>Effet embossage à reprendre (par Maroua/Hedi)</a:t>
            </a:r>
          </a:p>
        </p:txBody>
      </p:sp>
      <p:sp>
        <p:nvSpPr>
          <p:cNvPr id="75" name="Rectangle : coins arrondis 74">
            <a:extLst>
              <a:ext uri="{FF2B5EF4-FFF2-40B4-BE49-F238E27FC236}">
                <a16:creationId xmlns:a16="http://schemas.microsoft.com/office/drawing/2014/main" id="{B74614F2-F10E-4D83-8D51-ABFB817A3E8B}"/>
              </a:ext>
            </a:extLst>
          </p:cNvPr>
          <p:cNvSpPr/>
          <p:nvPr/>
        </p:nvSpPr>
        <p:spPr>
          <a:xfrm>
            <a:off x="6930595" y="3112764"/>
            <a:ext cx="930110" cy="1218743"/>
          </a:xfrm>
          <a:prstGeom prst="roundRect">
            <a:avLst>
              <a:gd name="adj" fmla="val 4274"/>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ZoneTexte 75">
            <a:extLst>
              <a:ext uri="{FF2B5EF4-FFF2-40B4-BE49-F238E27FC236}">
                <a16:creationId xmlns:a16="http://schemas.microsoft.com/office/drawing/2014/main" id="{0A462B12-7E2B-479C-BF3A-664E02993C8A}"/>
              </a:ext>
            </a:extLst>
          </p:cNvPr>
          <p:cNvSpPr txBox="1"/>
          <p:nvPr/>
        </p:nvSpPr>
        <p:spPr>
          <a:xfrm>
            <a:off x="6873172" y="2875902"/>
            <a:ext cx="2109873" cy="215444"/>
          </a:xfrm>
          <a:prstGeom prst="rect">
            <a:avLst/>
          </a:prstGeom>
          <a:noFill/>
        </p:spPr>
        <p:txBody>
          <a:bodyPr wrap="none" rtlCol="0">
            <a:spAutoFit/>
          </a:bodyPr>
          <a:lstStyle/>
          <a:p>
            <a:r>
              <a:rPr lang="fr-FR" sz="800" dirty="0">
                <a:solidFill>
                  <a:srgbClr val="FF0000"/>
                </a:solidFill>
                <a:latin typeface="Arial Narrow" panose="020B0606020202030204" pitchFamily="34" charset="0"/>
              </a:rPr>
              <a:t>Effet </a:t>
            </a:r>
            <a:r>
              <a:rPr lang="fr-FR" sz="800" dirty="0" err="1">
                <a:solidFill>
                  <a:srgbClr val="FF0000"/>
                </a:solidFill>
                <a:latin typeface="Arial Narrow" panose="020B0606020202030204" pitchFamily="34" charset="0"/>
              </a:rPr>
              <a:t>désembossage</a:t>
            </a:r>
            <a:r>
              <a:rPr lang="fr-FR" sz="800" dirty="0">
                <a:solidFill>
                  <a:srgbClr val="FF0000"/>
                </a:solidFill>
                <a:latin typeface="Arial Narrow" panose="020B0606020202030204" pitchFamily="34" charset="0"/>
              </a:rPr>
              <a:t> à reprendre (par Maroua/Hedi)</a:t>
            </a:r>
          </a:p>
        </p:txBody>
      </p:sp>
      <p:sp>
        <p:nvSpPr>
          <p:cNvPr id="77" name="ZoneTexte 76">
            <a:extLst>
              <a:ext uri="{FF2B5EF4-FFF2-40B4-BE49-F238E27FC236}">
                <a16:creationId xmlns:a16="http://schemas.microsoft.com/office/drawing/2014/main" id="{49296AF4-0FEC-4317-80AB-F0B63D4512BC}"/>
              </a:ext>
            </a:extLst>
          </p:cNvPr>
          <p:cNvSpPr txBox="1"/>
          <p:nvPr/>
        </p:nvSpPr>
        <p:spPr>
          <a:xfrm>
            <a:off x="1243461" y="4275834"/>
            <a:ext cx="2392001" cy="461665"/>
          </a:xfrm>
          <a:prstGeom prst="rect">
            <a:avLst/>
          </a:prstGeom>
          <a:noFill/>
        </p:spPr>
        <p:txBody>
          <a:bodyPr wrap="none" rtlCol="0">
            <a:spAutoFit/>
          </a:bodyPr>
          <a:lstStyle/>
          <a:p>
            <a:r>
              <a:rPr lang="fr-FR" sz="800" dirty="0">
                <a:solidFill>
                  <a:srgbClr val="FF0000"/>
                </a:solidFill>
                <a:latin typeface="Arial Narrow" panose="020B0606020202030204" pitchFamily="34" charset="0"/>
              </a:rPr>
              <a:t>4 rectangles à bords arrondis : Long. 12 mm </a:t>
            </a:r>
            <a:r>
              <a:rPr lang="fr-FR" sz="800" dirty="0" err="1">
                <a:solidFill>
                  <a:srgbClr val="FF0000"/>
                </a:solidFill>
                <a:latin typeface="Arial Narrow" panose="020B0606020202030204" pitchFamily="34" charset="0"/>
              </a:rPr>
              <a:t>Larg</a:t>
            </a:r>
            <a:r>
              <a:rPr lang="fr-FR" sz="800" dirty="0">
                <a:solidFill>
                  <a:srgbClr val="FF0000"/>
                </a:solidFill>
                <a:latin typeface="Arial Narrow" panose="020B0606020202030204" pitchFamily="34" charset="0"/>
              </a:rPr>
              <a:t> 1,5 mm</a:t>
            </a:r>
          </a:p>
          <a:p>
            <a:r>
              <a:rPr lang="fr-FR" sz="800" dirty="0">
                <a:solidFill>
                  <a:srgbClr val="FF0000"/>
                </a:solidFill>
                <a:latin typeface="Arial Narrow" panose="020B0606020202030204" pitchFamily="34" charset="0"/>
              </a:rPr>
              <a:t>Couleur du fond + contour 0;25 points  : Bleu foncé grisâtre</a:t>
            </a:r>
          </a:p>
          <a:p>
            <a:r>
              <a:rPr lang="fr-FR" sz="800" dirty="0">
                <a:solidFill>
                  <a:srgbClr val="FF0000"/>
                </a:solidFill>
                <a:latin typeface="Arial Narrow" panose="020B0606020202030204" pitchFamily="34" charset="0"/>
              </a:rPr>
              <a:t>Durée Défilement : 4 sec. = 4 x 1 sec.</a:t>
            </a:r>
          </a:p>
        </p:txBody>
      </p:sp>
    </p:spTree>
    <p:extLst>
      <p:ext uri="{BB962C8B-B14F-4D97-AF65-F5344CB8AC3E}">
        <p14:creationId xmlns:p14="http://schemas.microsoft.com/office/powerpoint/2010/main" val="893900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718E38AA-3DC6-4AF5-8A90-409FD462651A}"/>
              </a:ext>
            </a:extLst>
          </p:cNvPr>
          <p:cNvSpPr/>
          <p:nvPr/>
        </p:nvSpPr>
        <p:spPr>
          <a:xfrm>
            <a:off x="0" y="1978886"/>
            <a:ext cx="12192000" cy="4879114"/>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US" sz="1000" dirty="0">
              <a:solidFill>
                <a:schemeClr val="tx1"/>
              </a:solidFill>
              <a:latin typeface="+mj-lt"/>
            </a:endParaRPr>
          </a:p>
        </p:txBody>
      </p:sp>
      <p:sp>
        <p:nvSpPr>
          <p:cNvPr id="42" name="Rectangle 41">
            <a:extLst>
              <a:ext uri="{FF2B5EF4-FFF2-40B4-BE49-F238E27FC236}">
                <a16:creationId xmlns:a16="http://schemas.microsoft.com/office/drawing/2014/main" id="{4984C206-0DE6-4401-A1FB-E7E802757238}"/>
              </a:ext>
            </a:extLst>
          </p:cNvPr>
          <p:cNvSpPr/>
          <p:nvPr/>
        </p:nvSpPr>
        <p:spPr>
          <a:xfrm>
            <a:off x="7248525" y="3200399"/>
            <a:ext cx="4943475" cy="1048265"/>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US" sz="1000" dirty="0">
              <a:solidFill>
                <a:srgbClr val="32ADE3"/>
              </a:solidFill>
              <a:latin typeface="+mj-lt"/>
            </a:endParaRPr>
          </a:p>
        </p:txBody>
      </p:sp>
      <p:sp>
        <p:nvSpPr>
          <p:cNvPr id="11" name="Rectangle 10">
            <a:extLst>
              <a:ext uri="{FF2B5EF4-FFF2-40B4-BE49-F238E27FC236}">
                <a16:creationId xmlns:a16="http://schemas.microsoft.com/office/drawing/2014/main" id="{E047AEDF-EA04-4274-A987-B73A83D03A33}"/>
              </a:ext>
            </a:extLst>
          </p:cNvPr>
          <p:cNvSpPr/>
          <p:nvPr/>
        </p:nvSpPr>
        <p:spPr>
          <a:xfrm>
            <a:off x="0" y="1202036"/>
            <a:ext cx="12192000" cy="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54612A1-CAA3-4DC5-BC73-7F40593875A0}"/>
              </a:ext>
            </a:extLst>
          </p:cNvPr>
          <p:cNvSpPr/>
          <p:nvPr/>
        </p:nvSpPr>
        <p:spPr>
          <a:xfrm>
            <a:off x="5075184" y="1762886"/>
            <a:ext cx="2041632" cy="432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p>
            <a:pPr algn="ctr"/>
            <a:r>
              <a:rPr lang="fr-FR" sz="1400" spc="300" dirty="0">
                <a:latin typeface="Myriad Pro" panose="020B0503030403020204" pitchFamily="34" charset="0"/>
                <a:sym typeface="Wingdings 3" panose="05040102010807070707" pitchFamily="18" charset="2"/>
              </a:rPr>
              <a:t>SERVICES</a:t>
            </a:r>
            <a:endParaRPr lang="fr-FR" sz="1400" spc="300" dirty="0">
              <a:latin typeface="Myriad Pro" panose="020B0503030403020204" pitchFamily="34" charset="0"/>
            </a:endParaRPr>
          </a:p>
        </p:txBody>
      </p:sp>
      <p:sp>
        <p:nvSpPr>
          <p:cNvPr id="41" name="Rectangle 40">
            <a:extLst>
              <a:ext uri="{FF2B5EF4-FFF2-40B4-BE49-F238E27FC236}">
                <a16:creationId xmlns:a16="http://schemas.microsoft.com/office/drawing/2014/main" id="{313D02D2-7AF4-412E-95B2-C00F90CD8307}"/>
              </a:ext>
            </a:extLst>
          </p:cNvPr>
          <p:cNvSpPr/>
          <p:nvPr/>
        </p:nvSpPr>
        <p:spPr>
          <a:xfrm>
            <a:off x="0" y="3200399"/>
            <a:ext cx="4305300" cy="1048265"/>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US" sz="1000" dirty="0">
              <a:solidFill>
                <a:schemeClr val="tx1"/>
              </a:solidFill>
              <a:latin typeface="+mj-lt"/>
            </a:endParaRPr>
          </a:p>
        </p:txBody>
      </p:sp>
      <p:sp>
        <p:nvSpPr>
          <p:cNvPr id="43" name="Rectangle 42">
            <a:extLst>
              <a:ext uri="{FF2B5EF4-FFF2-40B4-BE49-F238E27FC236}">
                <a16:creationId xmlns:a16="http://schemas.microsoft.com/office/drawing/2014/main" id="{701C4CFB-D92B-49FB-A5BF-E5AEB585D70B}"/>
              </a:ext>
            </a:extLst>
          </p:cNvPr>
          <p:cNvSpPr/>
          <p:nvPr/>
        </p:nvSpPr>
        <p:spPr>
          <a:xfrm>
            <a:off x="4305300" y="3200398"/>
            <a:ext cx="2943225" cy="1048265"/>
          </a:xfrm>
          <a:prstGeom prst="rect">
            <a:avLst/>
          </a:prstGeom>
          <a:solidFill>
            <a:srgbClr val="2E28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US" sz="1000" dirty="0">
              <a:solidFill>
                <a:schemeClr val="tx1"/>
              </a:solidFill>
              <a:latin typeface="+mj-lt"/>
            </a:endParaRPr>
          </a:p>
        </p:txBody>
      </p:sp>
      <p:sp>
        <p:nvSpPr>
          <p:cNvPr id="3" name="Rectangle 2">
            <a:extLst>
              <a:ext uri="{FF2B5EF4-FFF2-40B4-BE49-F238E27FC236}">
                <a16:creationId xmlns:a16="http://schemas.microsoft.com/office/drawing/2014/main" id="{2FA54658-C37E-4EBB-9CC6-51584BFB86B9}"/>
              </a:ext>
            </a:extLst>
          </p:cNvPr>
          <p:cNvSpPr/>
          <p:nvPr/>
        </p:nvSpPr>
        <p:spPr>
          <a:xfrm>
            <a:off x="3956923" y="3766052"/>
            <a:ext cx="677375" cy="482611"/>
          </a:xfrm>
          <a:prstGeom prst="rect">
            <a:avLst/>
          </a:prstGeom>
          <a:solidFill>
            <a:srgbClr val="2E28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ZoneTexte 43">
            <a:extLst>
              <a:ext uri="{FF2B5EF4-FFF2-40B4-BE49-F238E27FC236}">
                <a16:creationId xmlns:a16="http://schemas.microsoft.com/office/drawing/2014/main" id="{EBCF447B-8040-4D9D-ACA4-01F9701DE42C}"/>
              </a:ext>
            </a:extLst>
          </p:cNvPr>
          <p:cNvSpPr txBox="1"/>
          <p:nvPr/>
        </p:nvSpPr>
        <p:spPr>
          <a:xfrm>
            <a:off x="3839552" y="4646020"/>
            <a:ext cx="6471263" cy="307777"/>
          </a:xfrm>
          <a:prstGeom prst="rect">
            <a:avLst/>
          </a:prstGeom>
          <a:noFill/>
        </p:spPr>
        <p:txBody>
          <a:bodyPr wrap="square" rtlCol="0">
            <a:spAutoFit/>
          </a:bodyPr>
          <a:lstStyle/>
          <a:p>
            <a:r>
              <a:rPr lang="fr-FR" sz="1400" b="1" spc="100" dirty="0">
                <a:solidFill>
                  <a:schemeClr val="bg1"/>
                </a:solidFill>
                <a:latin typeface="Myriad Pro" panose="020B0503030403020204" pitchFamily="34" charset="0"/>
              </a:rPr>
              <a:t>BIM  |  MODÉLISATION DES DONNÉES DU BÂTIMENT</a:t>
            </a:r>
          </a:p>
        </p:txBody>
      </p:sp>
      <p:sp>
        <p:nvSpPr>
          <p:cNvPr id="45" name="Rectangle 44">
            <a:extLst>
              <a:ext uri="{FF2B5EF4-FFF2-40B4-BE49-F238E27FC236}">
                <a16:creationId xmlns:a16="http://schemas.microsoft.com/office/drawing/2014/main" id="{8BB67AA3-6099-4472-B220-D49A08A22E2A}"/>
              </a:ext>
            </a:extLst>
          </p:cNvPr>
          <p:cNvSpPr/>
          <p:nvPr/>
        </p:nvSpPr>
        <p:spPr>
          <a:xfrm>
            <a:off x="-13040" y="4737797"/>
            <a:ext cx="3660192" cy="1969770"/>
          </a:xfrm>
          <a:prstGeom prst="rect">
            <a:avLst/>
          </a:prstGeom>
          <a:pattFill prst="dkDnDiag">
            <a:fgClr>
              <a:schemeClr val="accent5">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en-US" sz="1000" dirty="0">
                <a:solidFill>
                  <a:schemeClr val="tx1"/>
                </a:solidFill>
                <a:latin typeface="+mj-lt"/>
              </a:rPr>
              <a:t>{Image}</a:t>
            </a:r>
          </a:p>
        </p:txBody>
      </p:sp>
      <p:sp>
        <p:nvSpPr>
          <p:cNvPr id="46" name="Rectangle 45">
            <a:extLst>
              <a:ext uri="{FF2B5EF4-FFF2-40B4-BE49-F238E27FC236}">
                <a16:creationId xmlns:a16="http://schemas.microsoft.com/office/drawing/2014/main" id="{356ED0A0-EE6B-4BCF-AF0F-AD4F78D64DAE}"/>
              </a:ext>
            </a:extLst>
          </p:cNvPr>
          <p:cNvSpPr/>
          <p:nvPr/>
        </p:nvSpPr>
        <p:spPr>
          <a:xfrm>
            <a:off x="3946831" y="6419567"/>
            <a:ext cx="1272594" cy="288000"/>
          </a:xfrm>
          <a:prstGeom prst="rect">
            <a:avLst/>
          </a:prstGeom>
          <a:solidFill>
            <a:srgbClr val="2E2861"/>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fr-FR" sz="1000" spc="150" dirty="0">
                <a:latin typeface="Myriad Pro" panose="020B0503030403020204" pitchFamily="34" charset="0"/>
              </a:rPr>
              <a:t>SAVOIR PLUS</a:t>
            </a:r>
          </a:p>
        </p:txBody>
      </p:sp>
      <p:sp>
        <p:nvSpPr>
          <p:cNvPr id="47" name="Rectangle 46">
            <a:extLst>
              <a:ext uri="{FF2B5EF4-FFF2-40B4-BE49-F238E27FC236}">
                <a16:creationId xmlns:a16="http://schemas.microsoft.com/office/drawing/2014/main" id="{4F482B16-0BAD-4525-AF7E-C92BDA32652C}"/>
              </a:ext>
            </a:extLst>
          </p:cNvPr>
          <p:cNvSpPr/>
          <p:nvPr/>
        </p:nvSpPr>
        <p:spPr>
          <a:xfrm>
            <a:off x="5233557" y="6419567"/>
            <a:ext cx="290109" cy="288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p>
            <a:r>
              <a:rPr lang="fr-FR" sz="1400" spc="150" dirty="0">
                <a:latin typeface="Myriad Pro" panose="020B0503030403020204" pitchFamily="34" charset="0"/>
                <a:sym typeface="Wingdings 3" panose="05040102010807070707" pitchFamily="18" charset="2"/>
              </a:rPr>
              <a:t></a:t>
            </a:r>
            <a:endParaRPr lang="fr-FR" sz="1400" spc="150" dirty="0">
              <a:latin typeface="Myriad Pro" panose="020B0503030403020204" pitchFamily="34" charset="0"/>
            </a:endParaRPr>
          </a:p>
        </p:txBody>
      </p:sp>
      <p:sp>
        <p:nvSpPr>
          <p:cNvPr id="48" name="ZoneTexte 47">
            <a:extLst>
              <a:ext uri="{FF2B5EF4-FFF2-40B4-BE49-F238E27FC236}">
                <a16:creationId xmlns:a16="http://schemas.microsoft.com/office/drawing/2014/main" id="{8BB5E3DF-CC8C-4AED-A24B-208D541D7EA8}"/>
              </a:ext>
            </a:extLst>
          </p:cNvPr>
          <p:cNvSpPr txBox="1"/>
          <p:nvPr/>
        </p:nvSpPr>
        <p:spPr>
          <a:xfrm>
            <a:off x="3839553" y="4953514"/>
            <a:ext cx="6552222" cy="992772"/>
          </a:xfrm>
          <a:prstGeom prst="rect">
            <a:avLst/>
          </a:prstGeom>
          <a:noFill/>
        </p:spPr>
        <p:txBody>
          <a:bodyPr wrap="square" rtlCol="0">
            <a:spAutoFit/>
          </a:bodyPr>
          <a:lstStyle/>
          <a:p>
            <a:pPr>
              <a:lnSpc>
                <a:spcPts val="1800"/>
              </a:lnSpc>
            </a:pPr>
            <a:r>
              <a:rPr lang="fr-FR" sz="1200" dirty="0">
                <a:solidFill>
                  <a:schemeClr val="bg1"/>
                </a:solidFill>
                <a:latin typeface="Segoe UI Light" panose="020B0502040204020203" pitchFamily="34" charset="0"/>
                <a:cs typeface="Segoe UI Light" panose="020B0502040204020203" pitchFamily="34" charset="0"/>
              </a:rPr>
              <a:t>La gestion réussie d’un projet de construction de travaux complexes exige une approche proactive, gérée par des professionnels qui possèdent l’expérience, les compétences et le soutien technique requis pour chaque projet. Les professionnels de EPCM ont une expérience pratique de la gestion des projets les plus difficiles.</a:t>
            </a:r>
          </a:p>
        </p:txBody>
      </p:sp>
      <p:sp>
        <p:nvSpPr>
          <p:cNvPr id="50" name="ZoneTexte 49">
            <a:extLst>
              <a:ext uri="{FF2B5EF4-FFF2-40B4-BE49-F238E27FC236}">
                <a16:creationId xmlns:a16="http://schemas.microsoft.com/office/drawing/2014/main" id="{F3963F53-9110-4F76-9993-D37763413F33}"/>
              </a:ext>
            </a:extLst>
          </p:cNvPr>
          <p:cNvSpPr txBox="1"/>
          <p:nvPr/>
        </p:nvSpPr>
        <p:spPr>
          <a:xfrm>
            <a:off x="8335597" y="3511643"/>
            <a:ext cx="2129519" cy="461665"/>
          </a:xfrm>
          <a:prstGeom prst="rect">
            <a:avLst/>
          </a:prstGeom>
          <a:noFill/>
        </p:spPr>
        <p:txBody>
          <a:bodyPr wrap="square" rtlCol="0">
            <a:spAutoFit/>
          </a:bodyPr>
          <a:lstStyle/>
          <a:p>
            <a:r>
              <a:rPr lang="fr-FR" sz="1200" spc="100" dirty="0">
                <a:solidFill>
                  <a:schemeClr val="bg1"/>
                </a:solidFill>
                <a:latin typeface="Myriad Pro" panose="020B0503030403020204" pitchFamily="34" charset="0"/>
              </a:rPr>
              <a:t>MANAGEMENT DE</a:t>
            </a:r>
          </a:p>
          <a:p>
            <a:r>
              <a:rPr lang="fr-FR" sz="1200" spc="100" dirty="0">
                <a:solidFill>
                  <a:schemeClr val="bg1"/>
                </a:solidFill>
                <a:latin typeface="Myriad Pro" panose="020B0503030403020204" pitchFamily="34" charset="0"/>
              </a:rPr>
              <a:t>LA CONSTRUCTION</a:t>
            </a:r>
          </a:p>
        </p:txBody>
      </p:sp>
      <p:sp>
        <p:nvSpPr>
          <p:cNvPr id="51" name="ZoneTexte 50">
            <a:extLst>
              <a:ext uri="{FF2B5EF4-FFF2-40B4-BE49-F238E27FC236}">
                <a16:creationId xmlns:a16="http://schemas.microsoft.com/office/drawing/2014/main" id="{2390F5E8-B8F2-449E-B541-9121AED108A3}"/>
              </a:ext>
            </a:extLst>
          </p:cNvPr>
          <p:cNvSpPr txBox="1"/>
          <p:nvPr/>
        </p:nvSpPr>
        <p:spPr>
          <a:xfrm>
            <a:off x="1690764" y="3511643"/>
            <a:ext cx="1199799" cy="276999"/>
          </a:xfrm>
          <a:prstGeom prst="rect">
            <a:avLst/>
          </a:prstGeom>
          <a:noFill/>
        </p:spPr>
        <p:txBody>
          <a:bodyPr wrap="square" rtlCol="0">
            <a:spAutoFit/>
          </a:bodyPr>
          <a:lstStyle/>
          <a:p>
            <a:r>
              <a:rPr lang="fr-FR" sz="1200" spc="100" dirty="0">
                <a:solidFill>
                  <a:schemeClr val="bg1"/>
                </a:solidFill>
                <a:latin typeface="Myriad Pro" panose="020B0503030403020204" pitchFamily="34" charset="0"/>
              </a:rPr>
              <a:t>INGÉNIERIE</a:t>
            </a:r>
          </a:p>
        </p:txBody>
      </p:sp>
      <p:sp>
        <p:nvSpPr>
          <p:cNvPr id="52" name="ZoneTexte 51">
            <a:extLst>
              <a:ext uri="{FF2B5EF4-FFF2-40B4-BE49-F238E27FC236}">
                <a16:creationId xmlns:a16="http://schemas.microsoft.com/office/drawing/2014/main" id="{278594B9-E614-4032-992B-6AD85374A2AA}"/>
              </a:ext>
            </a:extLst>
          </p:cNvPr>
          <p:cNvSpPr txBox="1"/>
          <p:nvPr/>
        </p:nvSpPr>
        <p:spPr>
          <a:xfrm>
            <a:off x="4621345" y="3511643"/>
            <a:ext cx="2170580" cy="461665"/>
          </a:xfrm>
          <a:prstGeom prst="rect">
            <a:avLst/>
          </a:prstGeom>
          <a:noFill/>
        </p:spPr>
        <p:txBody>
          <a:bodyPr wrap="square" rtlCol="0">
            <a:spAutoFit/>
          </a:bodyPr>
          <a:lstStyle/>
          <a:p>
            <a:r>
              <a:rPr lang="fr-FR" sz="1200" spc="100" dirty="0">
                <a:solidFill>
                  <a:schemeClr val="bg1"/>
                </a:solidFill>
                <a:latin typeface="Myriad Pro" panose="020B0503030403020204" pitchFamily="34" charset="0"/>
              </a:rPr>
              <a:t>BIM  |  MODÉLISATION DES DONNÉES DU BÂTIMENT</a:t>
            </a:r>
          </a:p>
        </p:txBody>
      </p:sp>
      <p:sp>
        <p:nvSpPr>
          <p:cNvPr id="36" name="ZoneTexte 35">
            <a:extLst>
              <a:ext uri="{FF2B5EF4-FFF2-40B4-BE49-F238E27FC236}">
                <a16:creationId xmlns:a16="http://schemas.microsoft.com/office/drawing/2014/main" id="{EEC24337-04A8-4CC5-82AA-D52F1E9B4E32}"/>
              </a:ext>
            </a:extLst>
          </p:cNvPr>
          <p:cNvSpPr txBox="1"/>
          <p:nvPr/>
        </p:nvSpPr>
        <p:spPr>
          <a:xfrm>
            <a:off x="6985504" y="2712507"/>
            <a:ext cx="964014" cy="1969770"/>
          </a:xfrm>
          <a:prstGeom prst="rect">
            <a:avLst/>
          </a:prstGeom>
          <a:noFill/>
          <a:effectLst/>
        </p:spPr>
        <p:txBody>
          <a:bodyPr wrap="square" lIns="91440" tIns="45720" rIns="91440" bIns="45720">
            <a:spAutoFit/>
            <a:scene3d>
              <a:camera prst="orthographicFront"/>
              <a:lightRig rig="threePt" dir="t"/>
            </a:scene3d>
            <a:sp3d extrusionH="127000">
              <a:bevelT w="63500" h="63500"/>
            </a:sp3d>
          </a:bodyPr>
          <a:lstStyle>
            <a:defPPr>
              <a:defRPr lang="fr-FR"/>
            </a:defPPr>
            <a:lvl1pPr algn="ctr">
              <a:defRPr sz="12200" b="0" cap="none" spc="0">
                <a:ln w="25400">
                  <a:solidFill>
                    <a:schemeClr val="bg1">
                      <a:lumMod val="95000"/>
                      <a:alpha val="20000"/>
                    </a:schemeClr>
                  </a:solidFill>
                </a:ln>
                <a:solidFill>
                  <a:srgbClr val="2E2861"/>
                </a:solidFill>
                <a:effectLst/>
                <a:latin typeface="53 Dollars And 92 Cents" panose="02000500000000000000" pitchFamily="2" charset="0"/>
              </a:defRPr>
            </a:lvl1pPr>
          </a:lstStyle>
          <a:p>
            <a:r>
              <a:rPr lang="en-US" dirty="0"/>
              <a:t>C</a:t>
            </a:r>
          </a:p>
        </p:txBody>
      </p:sp>
      <p:sp>
        <p:nvSpPr>
          <p:cNvPr id="37" name="ZoneTexte 36">
            <a:extLst>
              <a:ext uri="{FF2B5EF4-FFF2-40B4-BE49-F238E27FC236}">
                <a16:creationId xmlns:a16="http://schemas.microsoft.com/office/drawing/2014/main" id="{2D203833-0334-44A8-85DB-B1DD4DE02B7F}"/>
              </a:ext>
            </a:extLst>
          </p:cNvPr>
          <p:cNvSpPr txBox="1"/>
          <p:nvPr/>
        </p:nvSpPr>
        <p:spPr>
          <a:xfrm>
            <a:off x="10310815" y="2722032"/>
            <a:ext cx="1589533" cy="1969770"/>
          </a:xfrm>
          <a:prstGeom prst="rect">
            <a:avLst/>
          </a:prstGeom>
          <a:noFill/>
          <a:effectLst/>
        </p:spPr>
        <p:txBody>
          <a:bodyPr wrap="square" lIns="91440" tIns="45720" rIns="91440" bIns="45720">
            <a:spAutoFit/>
            <a:scene3d>
              <a:camera prst="orthographicFront"/>
              <a:lightRig rig="threePt" dir="t"/>
            </a:scene3d>
            <a:sp3d extrusionH="57150" prstMaterial="plastic">
              <a:bevelT w="203200" h="203200" prst="softRound"/>
              <a:bevelB w="152400" h="152400" prst="softRound"/>
            </a:sp3d>
          </a:bodyPr>
          <a:lstStyle>
            <a:defPPr>
              <a:defRPr lang="fr-FR"/>
            </a:defPPr>
            <a:lvl1pPr algn="ctr">
              <a:defRPr sz="12000" b="0" cap="none" spc="0">
                <a:ln w="25400">
                  <a:solidFill>
                    <a:schemeClr val="bg1">
                      <a:lumMod val="95000"/>
                      <a:alpha val="20000"/>
                    </a:schemeClr>
                  </a:solidFill>
                </a:ln>
                <a:noFill/>
                <a:effectLst/>
                <a:latin typeface="53 Dollars And 92 Cents" panose="02000500000000000000" pitchFamily="2" charset="0"/>
              </a:defRPr>
            </a:lvl1pPr>
          </a:lstStyle>
          <a:p>
            <a:r>
              <a:rPr lang="en-US" dirty="0"/>
              <a:t>M</a:t>
            </a:r>
          </a:p>
        </p:txBody>
      </p:sp>
      <p:sp>
        <p:nvSpPr>
          <p:cNvPr id="53" name="ZoneTexte 52">
            <a:extLst>
              <a:ext uri="{FF2B5EF4-FFF2-40B4-BE49-F238E27FC236}">
                <a16:creationId xmlns:a16="http://schemas.microsoft.com/office/drawing/2014/main" id="{A1FF089D-D570-4DFC-B438-4580DD6C4255}"/>
              </a:ext>
            </a:extLst>
          </p:cNvPr>
          <p:cNvSpPr txBox="1"/>
          <p:nvPr/>
        </p:nvSpPr>
        <p:spPr>
          <a:xfrm>
            <a:off x="334880" y="2730703"/>
            <a:ext cx="964014" cy="1969770"/>
          </a:xfrm>
          <a:prstGeom prst="rect">
            <a:avLst/>
          </a:prstGeom>
          <a:noFill/>
          <a:effectLst/>
        </p:spPr>
        <p:txBody>
          <a:bodyPr wrap="square" lIns="91440" tIns="45720" rIns="91440" bIns="45720">
            <a:spAutoFit/>
            <a:scene3d>
              <a:camera prst="orthographicFront"/>
              <a:lightRig rig="threePt" dir="t"/>
            </a:scene3d>
            <a:sp3d extrusionH="57150" prstMaterial="plastic">
              <a:bevelT w="203200" h="203200" prst="softRound"/>
              <a:bevelB w="152400" h="152400" prst="softRound"/>
            </a:sp3d>
          </a:bodyPr>
          <a:lstStyle>
            <a:defPPr>
              <a:defRPr lang="fr-FR"/>
            </a:defPPr>
            <a:lvl1pPr algn="ctr">
              <a:defRPr sz="12000" b="0" cap="none" spc="0">
                <a:ln w="25400">
                  <a:solidFill>
                    <a:schemeClr val="bg1">
                      <a:lumMod val="95000"/>
                      <a:alpha val="20000"/>
                    </a:schemeClr>
                  </a:solidFill>
                </a:ln>
                <a:noFill/>
                <a:effectLst/>
                <a:latin typeface="53 Dollars And 92 Cents" panose="02000500000000000000" pitchFamily="2" charset="0"/>
              </a:defRPr>
            </a:lvl1pPr>
          </a:lstStyle>
          <a:p>
            <a:r>
              <a:rPr lang="en-US" dirty="0"/>
              <a:t>E</a:t>
            </a:r>
          </a:p>
        </p:txBody>
      </p:sp>
      <p:sp>
        <p:nvSpPr>
          <p:cNvPr id="54" name="ZoneTexte 53">
            <a:extLst>
              <a:ext uri="{FF2B5EF4-FFF2-40B4-BE49-F238E27FC236}">
                <a16:creationId xmlns:a16="http://schemas.microsoft.com/office/drawing/2014/main" id="{90FFBC7A-BD07-4E6C-A313-0D186E0FCD30}"/>
              </a:ext>
            </a:extLst>
          </p:cNvPr>
          <p:cNvSpPr txBox="1"/>
          <p:nvPr/>
        </p:nvSpPr>
        <p:spPr>
          <a:xfrm>
            <a:off x="3744627" y="2709264"/>
            <a:ext cx="964014" cy="1969770"/>
          </a:xfrm>
          <a:prstGeom prst="rect">
            <a:avLst/>
          </a:prstGeom>
          <a:noFill/>
          <a:effectLst/>
        </p:spPr>
        <p:txBody>
          <a:bodyPr wrap="square" lIns="91440" tIns="45720" rIns="91440" bIns="45720">
            <a:spAutoFit/>
            <a:scene3d>
              <a:camera prst="orthographicFront"/>
              <a:lightRig rig="threePt" dir="t"/>
            </a:scene3d>
            <a:sp3d extrusionH="127000">
              <a:bevelT w="63500" h="63500"/>
            </a:sp3d>
          </a:bodyPr>
          <a:lstStyle>
            <a:defPPr>
              <a:defRPr lang="fr-FR"/>
            </a:defPPr>
            <a:lvl1pPr algn="ctr">
              <a:defRPr sz="12200" b="0" cap="none" spc="0">
                <a:ln w="25400">
                  <a:solidFill>
                    <a:schemeClr val="bg1">
                      <a:lumMod val="95000"/>
                      <a:alpha val="20000"/>
                    </a:schemeClr>
                  </a:solidFill>
                </a:ln>
                <a:solidFill>
                  <a:srgbClr val="2E2861"/>
                </a:solidFill>
                <a:effectLst/>
                <a:latin typeface="53 Dollars And 92 Cents" panose="02000500000000000000" pitchFamily="2" charset="0"/>
              </a:defRPr>
            </a:lvl1pPr>
          </a:lstStyle>
          <a:p>
            <a:r>
              <a:rPr lang="en-US" dirty="0"/>
              <a:t>P</a:t>
            </a:r>
          </a:p>
        </p:txBody>
      </p:sp>
      <p:sp>
        <p:nvSpPr>
          <p:cNvPr id="58" name="ZoneTexte 57">
            <a:extLst>
              <a:ext uri="{FF2B5EF4-FFF2-40B4-BE49-F238E27FC236}">
                <a16:creationId xmlns:a16="http://schemas.microsoft.com/office/drawing/2014/main" id="{8C8C8059-4B05-4E29-98F8-76C64FF8767E}"/>
              </a:ext>
            </a:extLst>
          </p:cNvPr>
          <p:cNvSpPr txBox="1"/>
          <p:nvPr/>
        </p:nvSpPr>
        <p:spPr>
          <a:xfrm>
            <a:off x="7102534" y="837488"/>
            <a:ext cx="1087157" cy="261610"/>
          </a:xfrm>
          <a:prstGeom prst="rect">
            <a:avLst/>
          </a:prstGeom>
          <a:noFill/>
        </p:spPr>
        <p:txBody>
          <a:bodyPr wrap="none" rtlCol="0">
            <a:spAutoFit/>
          </a:bodyPr>
          <a:lstStyle/>
          <a:p>
            <a:pPr algn="ctr"/>
            <a:r>
              <a:rPr lang="fr-FR" sz="1100" spc="300" dirty="0">
                <a:latin typeface="Myriad Pro" panose="020B0503030403020204" pitchFamily="34" charset="0"/>
              </a:rPr>
              <a:t>SECTEURS</a:t>
            </a:r>
          </a:p>
        </p:txBody>
      </p:sp>
      <p:sp>
        <p:nvSpPr>
          <p:cNvPr id="59" name="ZoneTexte 58">
            <a:extLst>
              <a:ext uri="{FF2B5EF4-FFF2-40B4-BE49-F238E27FC236}">
                <a16:creationId xmlns:a16="http://schemas.microsoft.com/office/drawing/2014/main" id="{64D19EFA-AB5C-4E79-A9F6-7A80BB7E0C10}"/>
              </a:ext>
            </a:extLst>
          </p:cNvPr>
          <p:cNvSpPr txBox="1"/>
          <p:nvPr/>
        </p:nvSpPr>
        <p:spPr>
          <a:xfrm>
            <a:off x="8483482" y="837488"/>
            <a:ext cx="963725" cy="261610"/>
          </a:xfrm>
          <a:prstGeom prst="rect">
            <a:avLst/>
          </a:prstGeom>
          <a:noFill/>
        </p:spPr>
        <p:txBody>
          <a:bodyPr wrap="none" rtlCol="0">
            <a:spAutoFit/>
          </a:bodyPr>
          <a:lstStyle/>
          <a:p>
            <a:pPr algn="ctr"/>
            <a:r>
              <a:rPr lang="fr-FR" sz="1100" spc="300" dirty="0">
                <a:latin typeface="Myriad Pro" panose="020B0503030403020204" pitchFamily="34" charset="0"/>
              </a:rPr>
              <a:t>PROJETS</a:t>
            </a:r>
          </a:p>
        </p:txBody>
      </p:sp>
      <p:sp>
        <p:nvSpPr>
          <p:cNvPr id="60" name="ZoneTexte 59">
            <a:extLst>
              <a:ext uri="{FF2B5EF4-FFF2-40B4-BE49-F238E27FC236}">
                <a16:creationId xmlns:a16="http://schemas.microsoft.com/office/drawing/2014/main" id="{85243316-9989-494D-92AF-036AB64EF6F8}"/>
              </a:ext>
            </a:extLst>
          </p:cNvPr>
          <p:cNvSpPr txBox="1"/>
          <p:nvPr/>
        </p:nvSpPr>
        <p:spPr>
          <a:xfrm>
            <a:off x="9765658" y="837488"/>
            <a:ext cx="1058302" cy="261610"/>
          </a:xfrm>
          <a:prstGeom prst="rect">
            <a:avLst/>
          </a:prstGeom>
          <a:noFill/>
        </p:spPr>
        <p:txBody>
          <a:bodyPr wrap="none" rtlCol="0">
            <a:spAutoFit/>
          </a:bodyPr>
          <a:lstStyle/>
          <a:p>
            <a:pPr algn="ctr"/>
            <a:r>
              <a:rPr lang="fr-FR" sz="1100" spc="300" dirty="0">
                <a:latin typeface="Myriad Pro" panose="020B0503030403020204" pitchFamily="34" charset="0"/>
              </a:rPr>
              <a:t>CARRIÈRE</a:t>
            </a:r>
          </a:p>
        </p:txBody>
      </p:sp>
      <p:sp>
        <p:nvSpPr>
          <p:cNvPr id="61" name="ZoneTexte 60">
            <a:extLst>
              <a:ext uri="{FF2B5EF4-FFF2-40B4-BE49-F238E27FC236}">
                <a16:creationId xmlns:a16="http://schemas.microsoft.com/office/drawing/2014/main" id="{885683A4-D6C0-4455-931D-8135727D383D}"/>
              </a:ext>
            </a:extLst>
          </p:cNvPr>
          <p:cNvSpPr txBox="1"/>
          <p:nvPr/>
        </p:nvSpPr>
        <p:spPr>
          <a:xfrm>
            <a:off x="11038899" y="827963"/>
            <a:ext cx="1035861" cy="261610"/>
          </a:xfrm>
          <a:prstGeom prst="rect">
            <a:avLst/>
          </a:prstGeom>
          <a:noFill/>
        </p:spPr>
        <p:txBody>
          <a:bodyPr wrap="none" rtlCol="0">
            <a:spAutoFit/>
          </a:bodyPr>
          <a:lstStyle/>
          <a:p>
            <a:r>
              <a:rPr lang="fr-FR" sz="1100" spc="300" dirty="0">
                <a:solidFill>
                  <a:srgbClr val="2DAAE1"/>
                </a:solidFill>
                <a:latin typeface="Myriad Pro" panose="020B0503030403020204" pitchFamily="34" charset="0"/>
              </a:rPr>
              <a:t>CONTACT</a:t>
            </a:r>
          </a:p>
        </p:txBody>
      </p:sp>
      <p:sp>
        <p:nvSpPr>
          <p:cNvPr id="62" name="ZoneTexte 61">
            <a:extLst>
              <a:ext uri="{FF2B5EF4-FFF2-40B4-BE49-F238E27FC236}">
                <a16:creationId xmlns:a16="http://schemas.microsoft.com/office/drawing/2014/main" id="{361D2CA7-B30B-426B-B80E-36B3D66B2F66}"/>
              </a:ext>
            </a:extLst>
          </p:cNvPr>
          <p:cNvSpPr txBox="1"/>
          <p:nvPr/>
        </p:nvSpPr>
        <p:spPr>
          <a:xfrm>
            <a:off x="-63659" y="405050"/>
            <a:ext cx="3652501"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latin typeface="53 Dollars And 92 Cents" panose="02000500000000000000" pitchFamily="2" charset="0"/>
              </a:rPr>
              <a:t>E     M</a:t>
            </a:r>
          </a:p>
        </p:txBody>
      </p:sp>
      <p:sp>
        <p:nvSpPr>
          <p:cNvPr id="63" name="ZoneTexte 62">
            <a:extLst>
              <a:ext uri="{FF2B5EF4-FFF2-40B4-BE49-F238E27FC236}">
                <a16:creationId xmlns:a16="http://schemas.microsoft.com/office/drawing/2014/main" id="{0FE668F5-CDCA-4C7E-ACF6-950C9B8AB7FB}"/>
              </a:ext>
            </a:extLst>
          </p:cNvPr>
          <p:cNvSpPr txBox="1"/>
          <p:nvPr/>
        </p:nvSpPr>
        <p:spPr>
          <a:xfrm>
            <a:off x="792825" y="405050"/>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2E2861"/>
                    </a:gs>
                    <a:gs pos="100000">
                      <a:srgbClr val="35A0D6"/>
                    </a:gs>
                  </a:gsLst>
                  <a:lin ang="16200000" scaled="1"/>
                  <a:tileRect/>
                </a:gradFill>
                <a:latin typeface="53 Dollars And 92 Cents" panose="02000500000000000000" pitchFamily="2" charset="0"/>
              </a:rPr>
              <a:t>P</a:t>
            </a:r>
          </a:p>
        </p:txBody>
      </p:sp>
      <p:sp>
        <p:nvSpPr>
          <p:cNvPr id="64" name="ZoneTexte 63">
            <a:extLst>
              <a:ext uri="{FF2B5EF4-FFF2-40B4-BE49-F238E27FC236}">
                <a16:creationId xmlns:a16="http://schemas.microsoft.com/office/drawing/2014/main" id="{71CCAFF1-FCAE-4DB3-9A25-187D64081897}"/>
              </a:ext>
            </a:extLst>
          </p:cNvPr>
          <p:cNvSpPr txBox="1"/>
          <p:nvPr/>
        </p:nvSpPr>
        <p:spPr>
          <a:xfrm>
            <a:off x="1440038" y="405050"/>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32ADE3"/>
                    </a:gs>
                    <a:gs pos="100000">
                      <a:srgbClr val="2E2861"/>
                    </a:gs>
                  </a:gsLst>
                  <a:lin ang="16200000" scaled="1"/>
                  <a:tileRect/>
                </a:gradFill>
                <a:latin typeface="53 Dollars And 92 Cents" panose="02000500000000000000" pitchFamily="2" charset="0"/>
              </a:rPr>
              <a:t>C</a:t>
            </a:r>
          </a:p>
        </p:txBody>
      </p:sp>
      <p:sp>
        <p:nvSpPr>
          <p:cNvPr id="65" name="ZoneTexte 64">
            <a:extLst>
              <a:ext uri="{FF2B5EF4-FFF2-40B4-BE49-F238E27FC236}">
                <a16:creationId xmlns:a16="http://schemas.microsoft.com/office/drawing/2014/main" id="{0DFB1C84-341C-45AA-B5B8-B7FCF648FA3F}"/>
              </a:ext>
            </a:extLst>
          </p:cNvPr>
          <p:cNvSpPr txBox="1"/>
          <p:nvPr/>
        </p:nvSpPr>
        <p:spPr>
          <a:xfrm>
            <a:off x="5787684" y="837488"/>
            <a:ext cx="1037465" cy="261610"/>
          </a:xfrm>
          <a:prstGeom prst="rect">
            <a:avLst/>
          </a:prstGeom>
          <a:noFill/>
        </p:spPr>
        <p:txBody>
          <a:bodyPr wrap="none" rtlCol="0">
            <a:spAutoFit/>
          </a:bodyPr>
          <a:lstStyle/>
          <a:p>
            <a:pPr algn="ctr"/>
            <a:r>
              <a:rPr lang="fr-FR" sz="1100" spc="300" dirty="0">
                <a:latin typeface="Myriad Pro" panose="020B0503030403020204" pitchFamily="34" charset="0"/>
              </a:rPr>
              <a:t>SERVICES</a:t>
            </a:r>
          </a:p>
        </p:txBody>
      </p:sp>
      <p:sp>
        <p:nvSpPr>
          <p:cNvPr id="66" name="ZoneTexte 65">
            <a:extLst>
              <a:ext uri="{FF2B5EF4-FFF2-40B4-BE49-F238E27FC236}">
                <a16:creationId xmlns:a16="http://schemas.microsoft.com/office/drawing/2014/main" id="{61C2BC11-7169-4C97-846F-279DBC901745}"/>
              </a:ext>
            </a:extLst>
          </p:cNvPr>
          <p:cNvSpPr txBox="1"/>
          <p:nvPr/>
        </p:nvSpPr>
        <p:spPr>
          <a:xfrm>
            <a:off x="4411528" y="837488"/>
            <a:ext cx="1099981" cy="261610"/>
          </a:xfrm>
          <a:prstGeom prst="rect">
            <a:avLst/>
          </a:prstGeom>
          <a:noFill/>
        </p:spPr>
        <p:txBody>
          <a:bodyPr wrap="none" rtlCol="0">
            <a:spAutoFit/>
          </a:bodyPr>
          <a:lstStyle/>
          <a:p>
            <a:pPr algn="ctr"/>
            <a:r>
              <a:rPr lang="en-US" sz="1100" spc="300" dirty="0">
                <a:latin typeface="Myriad Pro" panose="020B0503030403020204" pitchFamily="34" charset="0"/>
              </a:rPr>
              <a:t>A </a:t>
            </a:r>
            <a:r>
              <a:rPr lang="fr-FR" sz="1100" spc="300" dirty="0">
                <a:latin typeface="Myriad Pro" panose="020B0503030403020204" pitchFamily="34" charset="0"/>
              </a:rPr>
              <a:t>PROPOS</a:t>
            </a:r>
          </a:p>
        </p:txBody>
      </p:sp>
      <p:grpSp>
        <p:nvGrpSpPr>
          <p:cNvPr id="39" name="Groupe 38">
            <a:extLst>
              <a:ext uri="{FF2B5EF4-FFF2-40B4-BE49-F238E27FC236}">
                <a16:creationId xmlns:a16="http://schemas.microsoft.com/office/drawing/2014/main" id="{E4151AA5-B3D3-4C3B-96A4-45ADCB5DAFFF}"/>
              </a:ext>
            </a:extLst>
          </p:cNvPr>
          <p:cNvGrpSpPr/>
          <p:nvPr/>
        </p:nvGrpSpPr>
        <p:grpSpPr>
          <a:xfrm>
            <a:off x="7478315" y="-4490"/>
            <a:ext cx="4659099" cy="288000"/>
            <a:chOff x="7478315" y="-4490"/>
            <a:chExt cx="4659099" cy="288000"/>
          </a:xfrm>
        </p:grpSpPr>
        <p:sp>
          <p:nvSpPr>
            <p:cNvPr id="40" name="ZoneTexte 39">
              <a:extLst>
                <a:ext uri="{FF2B5EF4-FFF2-40B4-BE49-F238E27FC236}">
                  <a16:creationId xmlns:a16="http://schemas.microsoft.com/office/drawing/2014/main" id="{23D60A74-311D-4119-A266-081DDB39C750}"/>
                </a:ext>
              </a:extLst>
            </p:cNvPr>
            <p:cNvSpPr txBox="1"/>
            <p:nvPr/>
          </p:nvSpPr>
          <p:spPr>
            <a:xfrm>
              <a:off x="8112641" y="27060"/>
              <a:ext cx="1261672" cy="246221"/>
            </a:xfrm>
            <a:prstGeom prst="rect">
              <a:avLst/>
            </a:prstGeom>
            <a:noFill/>
          </p:spPr>
          <p:txBody>
            <a:bodyPr wrap="square" rtlCol="0">
              <a:spAutoFit/>
            </a:bodyPr>
            <a:lstStyle/>
            <a:p>
              <a:pPr>
                <a:spcAft>
                  <a:spcPts val="800"/>
                </a:spcAft>
              </a:pPr>
              <a:r>
                <a:rPr lang="fr-FR" sz="1000" spc="150" dirty="0">
                  <a:solidFill>
                    <a:schemeClr val="bg1">
                      <a:lumMod val="50000"/>
                    </a:schemeClr>
                  </a:solidFill>
                  <a:latin typeface="Myriad Pro" panose="020B0503030403020204" pitchFamily="34" charset="0"/>
                </a:rPr>
                <a:t>LOCALISATION</a:t>
              </a:r>
            </a:p>
          </p:txBody>
        </p:sp>
        <p:pic>
          <p:nvPicPr>
            <p:cNvPr id="55" name="Image 54">
              <a:extLst>
                <a:ext uri="{FF2B5EF4-FFF2-40B4-BE49-F238E27FC236}">
                  <a16:creationId xmlns:a16="http://schemas.microsoft.com/office/drawing/2014/main" id="{349E4662-9C5C-4805-8D99-C9CA91672749}"/>
                </a:ext>
              </a:extLst>
            </p:cNvPr>
            <p:cNvPicPr>
              <a:picLocks noChangeAspect="1"/>
            </p:cNvPicPr>
            <p:nvPr/>
          </p:nvPicPr>
          <p:blipFill>
            <a:blip r:embed="rId2"/>
            <a:stretch>
              <a:fillRect/>
            </a:stretch>
          </p:blipFill>
          <p:spPr>
            <a:xfrm>
              <a:off x="9511476" y="60170"/>
              <a:ext cx="269948" cy="180000"/>
            </a:xfrm>
            <a:prstGeom prst="rect">
              <a:avLst/>
            </a:prstGeom>
          </p:spPr>
        </p:pic>
        <p:pic>
          <p:nvPicPr>
            <p:cNvPr id="56" name="Image 55">
              <a:extLst>
                <a:ext uri="{FF2B5EF4-FFF2-40B4-BE49-F238E27FC236}">
                  <a16:creationId xmlns:a16="http://schemas.microsoft.com/office/drawing/2014/main" id="{AA5E3A77-A50A-4625-9AD2-2D1A9971C132}"/>
                </a:ext>
              </a:extLst>
            </p:cNvPr>
            <p:cNvPicPr>
              <a:picLocks noChangeAspect="1"/>
            </p:cNvPicPr>
            <p:nvPr/>
          </p:nvPicPr>
          <p:blipFill>
            <a:blip r:embed="rId3"/>
            <a:stretch>
              <a:fillRect/>
            </a:stretch>
          </p:blipFill>
          <p:spPr>
            <a:xfrm>
              <a:off x="9918587" y="60170"/>
              <a:ext cx="270106" cy="180000"/>
            </a:xfrm>
            <a:prstGeom prst="rect">
              <a:avLst/>
            </a:prstGeom>
          </p:spPr>
        </p:pic>
        <p:pic>
          <p:nvPicPr>
            <p:cNvPr id="57" name="Image 56">
              <a:extLst>
                <a:ext uri="{FF2B5EF4-FFF2-40B4-BE49-F238E27FC236}">
                  <a16:creationId xmlns:a16="http://schemas.microsoft.com/office/drawing/2014/main" id="{F3A9445A-2E18-4B86-8F8F-79FDBBAEA418}"/>
                </a:ext>
              </a:extLst>
            </p:cNvPr>
            <p:cNvPicPr>
              <a:picLocks noChangeAspect="1"/>
            </p:cNvPicPr>
            <p:nvPr/>
          </p:nvPicPr>
          <p:blipFill>
            <a:blip r:embed="rId4"/>
            <a:stretch>
              <a:fillRect/>
            </a:stretch>
          </p:blipFill>
          <p:spPr>
            <a:xfrm>
              <a:off x="7795478" y="60170"/>
              <a:ext cx="180000" cy="180000"/>
            </a:xfrm>
            <a:prstGeom prst="rect">
              <a:avLst/>
            </a:prstGeom>
          </p:spPr>
        </p:pic>
        <p:pic>
          <p:nvPicPr>
            <p:cNvPr id="67" name="Image 66">
              <a:extLst>
                <a:ext uri="{FF2B5EF4-FFF2-40B4-BE49-F238E27FC236}">
                  <a16:creationId xmlns:a16="http://schemas.microsoft.com/office/drawing/2014/main" id="{DE9A2DD0-87D8-424F-B366-D143CA1089C2}"/>
                </a:ext>
              </a:extLst>
            </p:cNvPr>
            <p:cNvPicPr>
              <a:picLocks noChangeAspect="1"/>
            </p:cNvPicPr>
            <p:nvPr/>
          </p:nvPicPr>
          <p:blipFill>
            <a:blip r:embed="rId5"/>
            <a:stretch>
              <a:fillRect/>
            </a:stretch>
          </p:blipFill>
          <p:spPr>
            <a:xfrm>
              <a:off x="7478315" y="60170"/>
              <a:ext cx="180000" cy="180000"/>
            </a:xfrm>
            <a:prstGeom prst="rect">
              <a:avLst/>
            </a:prstGeom>
          </p:spPr>
        </p:pic>
        <p:pic>
          <p:nvPicPr>
            <p:cNvPr id="68" name="Image 67">
              <a:extLst>
                <a:ext uri="{FF2B5EF4-FFF2-40B4-BE49-F238E27FC236}">
                  <a16:creationId xmlns:a16="http://schemas.microsoft.com/office/drawing/2014/main" id="{85D860D8-FD3B-49A6-83F6-C2F2FF248E0C}"/>
                </a:ext>
              </a:extLst>
            </p:cNvPr>
            <p:cNvPicPr>
              <a:picLocks noChangeAspect="1"/>
            </p:cNvPicPr>
            <p:nvPr/>
          </p:nvPicPr>
          <p:blipFill rotWithShape="1">
            <a:blip r:embed="rId6"/>
            <a:srcRect l="17795" r="17795"/>
            <a:stretch/>
          </p:blipFill>
          <p:spPr>
            <a:xfrm>
              <a:off x="11885414" y="19085"/>
              <a:ext cx="252000" cy="260961"/>
            </a:xfrm>
            <a:prstGeom prst="rect">
              <a:avLst/>
            </a:prstGeom>
          </p:spPr>
        </p:pic>
        <p:sp>
          <p:nvSpPr>
            <p:cNvPr id="69" name="ZoneTexte 68">
              <a:extLst>
                <a:ext uri="{FF2B5EF4-FFF2-40B4-BE49-F238E27FC236}">
                  <a16:creationId xmlns:a16="http://schemas.microsoft.com/office/drawing/2014/main" id="{A74E5AC3-5788-4850-971A-B0E27E27F5AA}"/>
                </a:ext>
              </a:extLst>
            </p:cNvPr>
            <p:cNvSpPr txBox="1"/>
            <p:nvPr/>
          </p:nvSpPr>
          <p:spPr>
            <a:xfrm>
              <a:off x="10325858" y="-4490"/>
              <a:ext cx="1523133" cy="288000"/>
            </a:xfrm>
            <a:prstGeom prst="rect">
              <a:avLst/>
            </a:prstGeom>
            <a:solidFill>
              <a:schemeClr val="bg2"/>
            </a:solidFill>
          </p:spPr>
          <p:txBody>
            <a:bodyPr wrap="square" rtlCol="0" anchor="ctr">
              <a:spAutoFit/>
            </a:bodyPr>
            <a:lstStyle/>
            <a:p>
              <a:pPr>
                <a:spcAft>
                  <a:spcPts val="800"/>
                </a:spcAft>
              </a:pPr>
              <a:r>
                <a:rPr lang="fr-FR" sz="1000" spc="150" dirty="0">
                  <a:solidFill>
                    <a:schemeClr val="bg1">
                      <a:lumMod val="50000"/>
                    </a:schemeClr>
                  </a:solidFill>
                  <a:latin typeface="Myriad Pro" panose="020B0503030403020204" pitchFamily="34" charset="0"/>
                </a:rPr>
                <a:t>CHERCHER…</a:t>
              </a:r>
            </a:p>
          </p:txBody>
        </p:sp>
      </p:grpSp>
      <p:sp>
        <p:nvSpPr>
          <p:cNvPr id="70" name="Rectangle : coins arrondis 69">
            <a:extLst>
              <a:ext uri="{FF2B5EF4-FFF2-40B4-BE49-F238E27FC236}">
                <a16:creationId xmlns:a16="http://schemas.microsoft.com/office/drawing/2014/main" id="{F769B7B1-AA69-44F9-96F4-50B331667961}"/>
              </a:ext>
            </a:extLst>
          </p:cNvPr>
          <p:cNvSpPr/>
          <p:nvPr/>
        </p:nvSpPr>
        <p:spPr>
          <a:xfrm>
            <a:off x="4702290" y="4113883"/>
            <a:ext cx="432000" cy="54000"/>
          </a:xfrm>
          <a:prstGeom prst="roundRect">
            <a:avLst>
              <a:gd name="adj" fmla="val 50000"/>
            </a:avLst>
          </a:prstGeom>
          <a:solidFill>
            <a:srgbClr val="2E2861"/>
          </a:solidFill>
          <a:ln w="3175">
            <a:solidFill>
              <a:srgbClr val="555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E2861"/>
              </a:solidFill>
            </a:endParaRPr>
          </a:p>
        </p:txBody>
      </p:sp>
      <p:sp>
        <p:nvSpPr>
          <p:cNvPr id="71" name="Rectangle : coins arrondis 70">
            <a:extLst>
              <a:ext uri="{FF2B5EF4-FFF2-40B4-BE49-F238E27FC236}">
                <a16:creationId xmlns:a16="http://schemas.microsoft.com/office/drawing/2014/main" id="{767AC781-8FDD-49F3-8CB8-DA498AB1DF14}"/>
              </a:ext>
            </a:extLst>
          </p:cNvPr>
          <p:cNvSpPr/>
          <p:nvPr/>
        </p:nvSpPr>
        <p:spPr>
          <a:xfrm>
            <a:off x="5235290" y="4113883"/>
            <a:ext cx="432000" cy="54000"/>
          </a:xfrm>
          <a:prstGeom prst="roundRect">
            <a:avLst>
              <a:gd name="adj" fmla="val 50000"/>
            </a:avLst>
          </a:prstGeom>
          <a:solidFill>
            <a:srgbClr val="32ADE3"/>
          </a:solidFill>
          <a:ln w="3175">
            <a:solidFill>
              <a:srgbClr val="555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 coins arrondis 71">
            <a:extLst>
              <a:ext uri="{FF2B5EF4-FFF2-40B4-BE49-F238E27FC236}">
                <a16:creationId xmlns:a16="http://schemas.microsoft.com/office/drawing/2014/main" id="{90EA23DC-972F-40B7-870B-9FD395636FF7}"/>
              </a:ext>
            </a:extLst>
          </p:cNvPr>
          <p:cNvSpPr/>
          <p:nvPr/>
        </p:nvSpPr>
        <p:spPr>
          <a:xfrm>
            <a:off x="5768290" y="4113883"/>
            <a:ext cx="432000" cy="54000"/>
          </a:xfrm>
          <a:prstGeom prst="roundRect">
            <a:avLst>
              <a:gd name="adj" fmla="val 50000"/>
            </a:avLst>
          </a:prstGeom>
          <a:solidFill>
            <a:srgbClr val="55507E"/>
          </a:solidFill>
          <a:ln w="3175">
            <a:solidFill>
              <a:srgbClr val="555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 coins arrondis 72">
            <a:extLst>
              <a:ext uri="{FF2B5EF4-FFF2-40B4-BE49-F238E27FC236}">
                <a16:creationId xmlns:a16="http://schemas.microsoft.com/office/drawing/2014/main" id="{1A056D6D-F687-4977-B70E-4285BF0FBBAE}"/>
              </a:ext>
            </a:extLst>
          </p:cNvPr>
          <p:cNvSpPr/>
          <p:nvPr/>
        </p:nvSpPr>
        <p:spPr>
          <a:xfrm>
            <a:off x="6301290" y="4113883"/>
            <a:ext cx="432000" cy="54000"/>
          </a:xfrm>
          <a:prstGeom prst="roundRect">
            <a:avLst>
              <a:gd name="adj" fmla="val 50000"/>
            </a:avLst>
          </a:prstGeom>
          <a:solidFill>
            <a:srgbClr val="55507E"/>
          </a:solidFill>
          <a:ln w="3175">
            <a:solidFill>
              <a:srgbClr val="555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 coins arrondis 74">
            <a:extLst>
              <a:ext uri="{FF2B5EF4-FFF2-40B4-BE49-F238E27FC236}">
                <a16:creationId xmlns:a16="http://schemas.microsoft.com/office/drawing/2014/main" id="{A538D6D5-D6F5-457F-B0E3-425AB3880F98}"/>
              </a:ext>
            </a:extLst>
          </p:cNvPr>
          <p:cNvSpPr/>
          <p:nvPr/>
        </p:nvSpPr>
        <p:spPr>
          <a:xfrm>
            <a:off x="4522084" y="4051884"/>
            <a:ext cx="2310767" cy="158064"/>
          </a:xfrm>
          <a:prstGeom prst="roundRect">
            <a:avLst>
              <a:gd name="adj" fmla="val 4274"/>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ZoneTexte 75">
            <a:extLst>
              <a:ext uri="{FF2B5EF4-FFF2-40B4-BE49-F238E27FC236}">
                <a16:creationId xmlns:a16="http://schemas.microsoft.com/office/drawing/2014/main" id="{714E2CFC-889E-4E11-AF7A-70A8AAD639C8}"/>
              </a:ext>
            </a:extLst>
          </p:cNvPr>
          <p:cNvSpPr txBox="1"/>
          <p:nvPr/>
        </p:nvSpPr>
        <p:spPr>
          <a:xfrm>
            <a:off x="2827258" y="4319051"/>
            <a:ext cx="2364750" cy="215444"/>
          </a:xfrm>
          <a:prstGeom prst="rect">
            <a:avLst/>
          </a:prstGeom>
          <a:noFill/>
        </p:spPr>
        <p:txBody>
          <a:bodyPr wrap="none" rtlCol="0">
            <a:spAutoFit/>
          </a:bodyPr>
          <a:lstStyle/>
          <a:p>
            <a:r>
              <a:rPr lang="fr-FR" sz="800" dirty="0">
                <a:solidFill>
                  <a:srgbClr val="FF0000"/>
                </a:solidFill>
                <a:latin typeface="Arial Narrow" panose="020B0606020202030204" pitchFamily="34" charset="0"/>
              </a:rPr>
              <a:t>Bleu foncé (EPCM) – contour : bleu foncé grisâtre 0,25 pts</a:t>
            </a:r>
          </a:p>
        </p:txBody>
      </p:sp>
      <p:cxnSp>
        <p:nvCxnSpPr>
          <p:cNvPr id="77" name="Connecteur droit 76">
            <a:extLst>
              <a:ext uri="{FF2B5EF4-FFF2-40B4-BE49-F238E27FC236}">
                <a16:creationId xmlns:a16="http://schemas.microsoft.com/office/drawing/2014/main" id="{8D0D3782-4E4B-4035-9ADD-28CBE7110C14}"/>
              </a:ext>
            </a:extLst>
          </p:cNvPr>
          <p:cNvCxnSpPr/>
          <p:nvPr/>
        </p:nvCxnSpPr>
        <p:spPr>
          <a:xfrm>
            <a:off x="6547532" y="4143382"/>
            <a:ext cx="102899" cy="336851"/>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Connecteur droit 78">
            <a:extLst>
              <a:ext uri="{FF2B5EF4-FFF2-40B4-BE49-F238E27FC236}">
                <a16:creationId xmlns:a16="http://schemas.microsoft.com/office/drawing/2014/main" id="{9CB61D02-C23C-4B6D-BC83-CB1F1FF741F3}"/>
              </a:ext>
            </a:extLst>
          </p:cNvPr>
          <p:cNvCxnSpPr/>
          <p:nvPr/>
        </p:nvCxnSpPr>
        <p:spPr>
          <a:xfrm>
            <a:off x="5425188" y="4134809"/>
            <a:ext cx="102899" cy="336851"/>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Connecteur droit 79">
            <a:extLst>
              <a:ext uri="{FF2B5EF4-FFF2-40B4-BE49-F238E27FC236}">
                <a16:creationId xmlns:a16="http://schemas.microsoft.com/office/drawing/2014/main" id="{F6921F7F-C1FB-4221-82DE-B88DA8D81D50}"/>
              </a:ext>
            </a:extLst>
          </p:cNvPr>
          <p:cNvCxnSpPr>
            <a:cxnSpLocks/>
          </p:cNvCxnSpPr>
          <p:nvPr/>
        </p:nvCxnSpPr>
        <p:spPr>
          <a:xfrm flipH="1">
            <a:off x="4797395" y="4143382"/>
            <a:ext cx="102899" cy="336851"/>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ZoneTexte 80">
            <a:extLst>
              <a:ext uri="{FF2B5EF4-FFF2-40B4-BE49-F238E27FC236}">
                <a16:creationId xmlns:a16="http://schemas.microsoft.com/office/drawing/2014/main" id="{EB6DEA4B-9C63-4CF0-A2C8-64BE3E38866E}"/>
              </a:ext>
            </a:extLst>
          </p:cNvPr>
          <p:cNvSpPr txBox="1"/>
          <p:nvPr/>
        </p:nvSpPr>
        <p:spPr>
          <a:xfrm>
            <a:off x="4839795" y="4499492"/>
            <a:ext cx="2037737" cy="215444"/>
          </a:xfrm>
          <a:prstGeom prst="rect">
            <a:avLst/>
          </a:prstGeom>
          <a:noFill/>
        </p:spPr>
        <p:txBody>
          <a:bodyPr wrap="none" rtlCol="0">
            <a:spAutoFit/>
          </a:bodyPr>
          <a:lstStyle/>
          <a:p>
            <a:r>
              <a:rPr lang="fr-FR" sz="800" dirty="0">
                <a:solidFill>
                  <a:srgbClr val="FF0000"/>
                </a:solidFill>
                <a:latin typeface="Arial Narrow" panose="020B0606020202030204" pitchFamily="34" charset="0"/>
              </a:rPr>
              <a:t>Bleu  clair  (EPCM) – contour : bleu foncé grisâtre</a:t>
            </a:r>
          </a:p>
        </p:txBody>
      </p:sp>
      <p:sp>
        <p:nvSpPr>
          <p:cNvPr id="82" name="ZoneTexte 81">
            <a:extLst>
              <a:ext uri="{FF2B5EF4-FFF2-40B4-BE49-F238E27FC236}">
                <a16:creationId xmlns:a16="http://schemas.microsoft.com/office/drawing/2014/main" id="{0B034C81-6CD7-46F6-893F-756143BB2F94}"/>
              </a:ext>
            </a:extLst>
          </p:cNvPr>
          <p:cNvSpPr txBox="1"/>
          <p:nvPr/>
        </p:nvSpPr>
        <p:spPr>
          <a:xfrm>
            <a:off x="6675989" y="4383883"/>
            <a:ext cx="2315057" cy="215444"/>
          </a:xfrm>
          <a:prstGeom prst="rect">
            <a:avLst/>
          </a:prstGeom>
          <a:noFill/>
        </p:spPr>
        <p:txBody>
          <a:bodyPr wrap="none" rtlCol="0">
            <a:spAutoFit/>
          </a:bodyPr>
          <a:lstStyle/>
          <a:p>
            <a:r>
              <a:rPr lang="fr-FR" sz="800" dirty="0">
                <a:solidFill>
                  <a:srgbClr val="FF0000"/>
                </a:solidFill>
                <a:latin typeface="Arial Narrow" panose="020B0606020202030204" pitchFamily="34" charset="0"/>
              </a:rPr>
              <a:t>Bleu  foncé grisâtre – contour : bleu foncé grisâtre (Fond)</a:t>
            </a:r>
          </a:p>
        </p:txBody>
      </p:sp>
    </p:spTree>
    <p:extLst>
      <p:ext uri="{BB962C8B-B14F-4D97-AF65-F5344CB8AC3E}">
        <p14:creationId xmlns:p14="http://schemas.microsoft.com/office/powerpoint/2010/main" val="3650002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21C39D68-61FA-4FE1-88BB-C1FA696ABD77}"/>
              </a:ext>
            </a:extLst>
          </p:cNvPr>
          <p:cNvSpPr/>
          <p:nvPr/>
        </p:nvSpPr>
        <p:spPr>
          <a:xfrm>
            <a:off x="0" y="1978886"/>
            <a:ext cx="12192000" cy="4879114"/>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US" sz="1000" dirty="0">
              <a:solidFill>
                <a:schemeClr val="tx1"/>
              </a:solidFill>
              <a:latin typeface="+mj-lt"/>
            </a:endParaRPr>
          </a:p>
        </p:txBody>
      </p:sp>
      <p:sp>
        <p:nvSpPr>
          <p:cNvPr id="11" name="Rectangle 10">
            <a:extLst>
              <a:ext uri="{FF2B5EF4-FFF2-40B4-BE49-F238E27FC236}">
                <a16:creationId xmlns:a16="http://schemas.microsoft.com/office/drawing/2014/main" id="{E047AEDF-EA04-4274-A987-B73A83D03A33}"/>
              </a:ext>
            </a:extLst>
          </p:cNvPr>
          <p:cNvSpPr/>
          <p:nvPr/>
        </p:nvSpPr>
        <p:spPr>
          <a:xfrm>
            <a:off x="0" y="1202036"/>
            <a:ext cx="12192000" cy="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54612A1-CAA3-4DC5-BC73-7F40593875A0}"/>
              </a:ext>
            </a:extLst>
          </p:cNvPr>
          <p:cNvSpPr/>
          <p:nvPr/>
        </p:nvSpPr>
        <p:spPr>
          <a:xfrm>
            <a:off x="5075184" y="1762886"/>
            <a:ext cx="2041632" cy="432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p>
            <a:pPr algn="ctr"/>
            <a:r>
              <a:rPr lang="fr-FR" sz="1400" spc="300" dirty="0">
                <a:latin typeface="Myriad Pro" panose="020B0503030403020204" pitchFamily="34" charset="0"/>
                <a:sym typeface="Wingdings 3" panose="05040102010807070707" pitchFamily="18" charset="2"/>
              </a:rPr>
              <a:t>SERVICES</a:t>
            </a:r>
            <a:endParaRPr lang="fr-FR" sz="1400" spc="300" dirty="0">
              <a:latin typeface="Myriad Pro" panose="020B0503030403020204" pitchFamily="34" charset="0"/>
            </a:endParaRPr>
          </a:p>
        </p:txBody>
      </p:sp>
      <p:sp>
        <p:nvSpPr>
          <p:cNvPr id="41" name="Rectangle 40">
            <a:extLst>
              <a:ext uri="{FF2B5EF4-FFF2-40B4-BE49-F238E27FC236}">
                <a16:creationId xmlns:a16="http://schemas.microsoft.com/office/drawing/2014/main" id="{313D02D2-7AF4-412E-95B2-C00F90CD8307}"/>
              </a:ext>
            </a:extLst>
          </p:cNvPr>
          <p:cNvSpPr/>
          <p:nvPr/>
        </p:nvSpPr>
        <p:spPr>
          <a:xfrm>
            <a:off x="-1" y="3200399"/>
            <a:ext cx="7343775" cy="1068161"/>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US" sz="1000" dirty="0">
              <a:solidFill>
                <a:schemeClr val="tx1"/>
              </a:solidFill>
              <a:latin typeface="+mj-lt"/>
            </a:endParaRPr>
          </a:p>
        </p:txBody>
      </p:sp>
      <p:sp>
        <p:nvSpPr>
          <p:cNvPr id="43" name="Rectangle 42">
            <a:extLst>
              <a:ext uri="{FF2B5EF4-FFF2-40B4-BE49-F238E27FC236}">
                <a16:creationId xmlns:a16="http://schemas.microsoft.com/office/drawing/2014/main" id="{701C4CFB-D92B-49FB-A5BF-E5AEB585D70B}"/>
              </a:ext>
            </a:extLst>
          </p:cNvPr>
          <p:cNvSpPr/>
          <p:nvPr/>
        </p:nvSpPr>
        <p:spPr>
          <a:xfrm>
            <a:off x="7248526" y="3200399"/>
            <a:ext cx="4943474" cy="1068161"/>
          </a:xfrm>
          <a:prstGeom prst="rect">
            <a:avLst/>
          </a:prstGeom>
          <a:solidFill>
            <a:srgbClr val="2E28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US" sz="1000" dirty="0">
              <a:solidFill>
                <a:schemeClr val="tx1"/>
              </a:solidFill>
              <a:latin typeface="+mj-lt"/>
            </a:endParaRPr>
          </a:p>
        </p:txBody>
      </p:sp>
      <p:sp>
        <p:nvSpPr>
          <p:cNvPr id="33" name="ZoneTexte 32">
            <a:extLst>
              <a:ext uri="{FF2B5EF4-FFF2-40B4-BE49-F238E27FC236}">
                <a16:creationId xmlns:a16="http://schemas.microsoft.com/office/drawing/2014/main" id="{31BC92F0-3B2D-4C3B-8B6B-17FF32470563}"/>
              </a:ext>
            </a:extLst>
          </p:cNvPr>
          <p:cNvSpPr txBox="1"/>
          <p:nvPr/>
        </p:nvSpPr>
        <p:spPr>
          <a:xfrm>
            <a:off x="8335597" y="3511643"/>
            <a:ext cx="2129519" cy="461665"/>
          </a:xfrm>
          <a:prstGeom prst="rect">
            <a:avLst/>
          </a:prstGeom>
          <a:noFill/>
        </p:spPr>
        <p:txBody>
          <a:bodyPr wrap="square" rtlCol="0">
            <a:spAutoFit/>
          </a:bodyPr>
          <a:lstStyle/>
          <a:p>
            <a:r>
              <a:rPr lang="fr-FR" sz="1200" spc="100" dirty="0">
                <a:solidFill>
                  <a:schemeClr val="bg1"/>
                </a:solidFill>
                <a:latin typeface="Myriad Pro" panose="020B0503030403020204" pitchFamily="34" charset="0"/>
              </a:rPr>
              <a:t>MANAGEMENT DE</a:t>
            </a:r>
          </a:p>
          <a:p>
            <a:r>
              <a:rPr lang="fr-FR" sz="1200" spc="100" dirty="0">
                <a:solidFill>
                  <a:schemeClr val="bg1"/>
                </a:solidFill>
                <a:latin typeface="Myriad Pro" panose="020B0503030403020204" pitchFamily="34" charset="0"/>
              </a:rPr>
              <a:t>LA CONSTRUCTION</a:t>
            </a:r>
          </a:p>
        </p:txBody>
      </p:sp>
      <p:sp>
        <p:nvSpPr>
          <p:cNvPr id="36" name="ZoneTexte 35">
            <a:extLst>
              <a:ext uri="{FF2B5EF4-FFF2-40B4-BE49-F238E27FC236}">
                <a16:creationId xmlns:a16="http://schemas.microsoft.com/office/drawing/2014/main" id="{CA8BB666-4FDD-48C9-93EB-42258876046F}"/>
              </a:ext>
            </a:extLst>
          </p:cNvPr>
          <p:cNvSpPr txBox="1"/>
          <p:nvPr/>
        </p:nvSpPr>
        <p:spPr>
          <a:xfrm>
            <a:off x="1690764" y="3511643"/>
            <a:ext cx="1199799" cy="276999"/>
          </a:xfrm>
          <a:prstGeom prst="rect">
            <a:avLst/>
          </a:prstGeom>
          <a:noFill/>
        </p:spPr>
        <p:txBody>
          <a:bodyPr wrap="square" rtlCol="0">
            <a:spAutoFit/>
          </a:bodyPr>
          <a:lstStyle/>
          <a:p>
            <a:r>
              <a:rPr lang="fr-FR" sz="1200" spc="100" dirty="0">
                <a:solidFill>
                  <a:schemeClr val="bg1"/>
                </a:solidFill>
                <a:latin typeface="Myriad Pro" panose="020B0503030403020204" pitchFamily="34" charset="0"/>
              </a:rPr>
              <a:t>INGÉNIERIE</a:t>
            </a:r>
          </a:p>
        </p:txBody>
      </p:sp>
      <p:sp>
        <p:nvSpPr>
          <p:cNvPr id="37" name="ZoneTexte 36">
            <a:extLst>
              <a:ext uri="{FF2B5EF4-FFF2-40B4-BE49-F238E27FC236}">
                <a16:creationId xmlns:a16="http://schemas.microsoft.com/office/drawing/2014/main" id="{B32405DD-956D-4834-91E9-7D18ACD2B33F}"/>
              </a:ext>
            </a:extLst>
          </p:cNvPr>
          <p:cNvSpPr txBox="1"/>
          <p:nvPr/>
        </p:nvSpPr>
        <p:spPr>
          <a:xfrm>
            <a:off x="4621345" y="3511643"/>
            <a:ext cx="2170580" cy="461665"/>
          </a:xfrm>
          <a:prstGeom prst="rect">
            <a:avLst/>
          </a:prstGeom>
          <a:noFill/>
        </p:spPr>
        <p:txBody>
          <a:bodyPr wrap="square" rtlCol="0">
            <a:spAutoFit/>
          </a:bodyPr>
          <a:lstStyle/>
          <a:p>
            <a:r>
              <a:rPr lang="fr-FR" sz="1200" spc="100" dirty="0">
                <a:solidFill>
                  <a:schemeClr val="bg1"/>
                </a:solidFill>
                <a:latin typeface="Myriad Pro" panose="020B0503030403020204" pitchFamily="34" charset="0"/>
              </a:rPr>
              <a:t>BIM  |  MODÉLISATION DES DONNÉES DU BÂTIMENT</a:t>
            </a:r>
          </a:p>
        </p:txBody>
      </p:sp>
      <p:sp>
        <p:nvSpPr>
          <p:cNvPr id="44" name="ZoneTexte 43">
            <a:extLst>
              <a:ext uri="{FF2B5EF4-FFF2-40B4-BE49-F238E27FC236}">
                <a16:creationId xmlns:a16="http://schemas.microsoft.com/office/drawing/2014/main" id="{023002F9-CA78-4579-A159-8E42722B6C43}"/>
              </a:ext>
            </a:extLst>
          </p:cNvPr>
          <p:cNvSpPr txBox="1"/>
          <p:nvPr/>
        </p:nvSpPr>
        <p:spPr>
          <a:xfrm>
            <a:off x="3839552" y="4646020"/>
            <a:ext cx="5265817" cy="307777"/>
          </a:xfrm>
          <a:prstGeom prst="rect">
            <a:avLst/>
          </a:prstGeom>
          <a:noFill/>
        </p:spPr>
        <p:txBody>
          <a:bodyPr wrap="square" rtlCol="0">
            <a:spAutoFit/>
          </a:bodyPr>
          <a:lstStyle/>
          <a:p>
            <a:r>
              <a:rPr lang="fr-FR" sz="1400" b="1" spc="100" dirty="0">
                <a:solidFill>
                  <a:schemeClr val="bg1"/>
                </a:solidFill>
                <a:latin typeface="Myriad Pro" panose="020B0503030403020204" pitchFamily="34" charset="0"/>
              </a:rPr>
              <a:t>MANAGEMENT DE LA CONSTRUCTION</a:t>
            </a:r>
          </a:p>
        </p:txBody>
      </p:sp>
      <p:sp>
        <p:nvSpPr>
          <p:cNvPr id="45" name="Rectangle 44">
            <a:extLst>
              <a:ext uri="{FF2B5EF4-FFF2-40B4-BE49-F238E27FC236}">
                <a16:creationId xmlns:a16="http://schemas.microsoft.com/office/drawing/2014/main" id="{D65DD693-2195-4F0B-89BE-8456AA289168}"/>
              </a:ext>
            </a:extLst>
          </p:cNvPr>
          <p:cNvSpPr/>
          <p:nvPr/>
        </p:nvSpPr>
        <p:spPr>
          <a:xfrm>
            <a:off x="-13040" y="4737797"/>
            <a:ext cx="3660192" cy="1969770"/>
          </a:xfrm>
          <a:prstGeom prst="rect">
            <a:avLst/>
          </a:prstGeom>
          <a:pattFill prst="dkDnDiag">
            <a:fgClr>
              <a:schemeClr val="accent5">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en-US" sz="1000" dirty="0">
                <a:solidFill>
                  <a:schemeClr val="tx1"/>
                </a:solidFill>
                <a:latin typeface="+mj-lt"/>
              </a:rPr>
              <a:t>{Image}</a:t>
            </a:r>
          </a:p>
        </p:txBody>
      </p:sp>
      <p:sp>
        <p:nvSpPr>
          <p:cNvPr id="46" name="Rectangle 45">
            <a:extLst>
              <a:ext uri="{FF2B5EF4-FFF2-40B4-BE49-F238E27FC236}">
                <a16:creationId xmlns:a16="http://schemas.microsoft.com/office/drawing/2014/main" id="{38E84C88-3947-444F-99A3-8F658C0FD542}"/>
              </a:ext>
            </a:extLst>
          </p:cNvPr>
          <p:cNvSpPr/>
          <p:nvPr/>
        </p:nvSpPr>
        <p:spPr>
          <a:xfrm>
            <a:off x="3946831" y="6419567"/>
            <a:ext cx="1272594" cy="288000"/>
          </a:xfrm>
          <a:prstGeom prst="rect">
            <a:avLst/>
          </a:prstGeom>
          <a:solidFill>
            <a:srgbClr val="2E2861"/>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fr-FR" sz="1000" spc="150" dirty="0">
                <a:latin typeface="Myriad Pro" panose="020B0503030403020204" pitchFamily="34" charset="0"/>
              </a:rPr>
              <a:t>SAVOIR PLUS</a:t>
            </a:r>
          </a:p>
        </p:txBody>
      </p:sp>
      <p:sp>
        <p:nvSpPr>
          <p:cNvPr id="47" name="Rectangle 46">
            <a:extLst>
              <a:ext uri="{FF2B5EF4-FFF2-40B4-BE49-F238E27FC236}">
                <a16:creationId xmlns:a16="http://schemas.microsoft.com/office/drawing/2014/main" id="{387B911D-419F-4CA9-A1D1-6F32A9B55018}"/>
              </a:ext>
            </a:extLst>
          </p:cNvPr>
          <p:cNvSpPr/>
          <p:nvPr/>
        </p:nvSpPr>
        <p:spPr>
          <a:xfrm>
            <a:off x="5233557" y="6419567"/>
            <a:ext cx="290109" cy="288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p>
            <a:r>
              <a:rPr lang="fr-FR" sz="1400" spc="150" dirty="0">
                <a:latin typeface="Myriad Pro" panose="020B0503030403020204" pitchFamily="34" charset="0"/>
                <a:sym typeface="Wingdings 3" panose="05040102010807070707" pitchFamily="18" charset="2"/>
              </a:rPr>
              <a:t></a:t>
            </a:r>
            <a:endParaRPr lang="fr-FR" sz="1400" spc="150" dirty="0">
              <a:latin typeface="Myriad Pro" panose="020B0503030403020204" pitchFamily="34" charset="0"/>
            </a:endParaRPr>
          </a:p>
        </p:txBody>
      </p:sp>
      <p:sp>
        <p:nvSpPr>
          <p:cNvPr id="48" name="ZoneTexte 47">
            <a:extLst>
              <a:ext uri="{FF2B5EF4-FFF2-40B4-BE49-F238E27FC236}">
                <a16:creationId xmlns:a16="http://schemas.microsoft.com/office/drawing/2014/main" id="{9C3F9431-607C-497C-B42A-8DC8D995F638}"/>
              </a:ext>
            </a:extLst>
          </p:cNvPr>
          <p:cNvSpPr txBox="1"/>
          <p:nvPr/>
        </p:nvSpPr>
        <p:spPr>
          <a:xfrm>
            <a:off x="3839553" y="4953514"/>
            <a:ext cx="6552222" cy="992772"/>
          </a:xfrm>
          <a:prstGeom prst="rect">
            <a:avLst/>
          </a:prstGeom>
          <a:noFill/>
        </p:spPr>
        <p:txBody>
          <a:bodyPr wrap="square" rtlCol="0">
            <a:spAutoFit/>
          </a:bodyPr>
          <a:lstStyle/>
          <a:p>
            <a:pPr>
              <a:lnSpc>
                <a:spcPts val="1800"/>
              </a:lnSpc>
            </a:pPr>
            <a:r>
              <a:rPr lang="fr-FR" sz="1200" dirty="0">
                <a:solidFill>
                  <a:schemeClr val="bg1"/>
                </a:solidFill>
                <a:latin typeface="Segoe UI Light" panose="020B0502040204020203" pitchFamily="34" charset="0"/>
                <a:cs typeface="Segoe UI Light" panose="020B0502040204020203" pitchFamily="34" charset="0"/>
              </a:rPr>
              <a:t>La gestion réussie d’un projet de construction de travaux complexes exige une approche proactive, gérée par des professionnels qui possèdent l’expérience, les compétences et le soutien technique requis pour chaque projet. Les professionnels de EPCM ont une expérience pratique de la gestion des projets les plus difficiles.</a:t>
            </a:r>
          </a:p>
        </p:txBody>
      </p:sp>
      <p:sp>
        <p:nvSpPr>
          <p:cNvPr id="42" name="ZoneTexte 41">
            <a:extLst>
              <a:ext uri="{FF2B5EF4-FFF2-40B4-BE49-F238E27FC236}">
                <a16:creationId xmlns:a16="http://schemas.microsoft.com/office/drawing/2014/main" id="{501ADB12-7C06-448F-B466-E1FC4F28E9BC}"/>
              </a:ext>
            </a:extLst>
          </p:cNvPr>
          <p:cNvSpPr txBox="1"/>
          <p:nvPr/>
        </p:nvSpPr>
        <p:spPr>
          <a:xfrm>
            <a:off x="6985504" y="2722032"/>
            <a:ext cx="964014" cy="1969770"/>
          </a:xfrm>
          <a:prstGeom prst="rect">
            <a:avLst/>
          </a:prstGeom>
          <a:noFill/>
          <a:effectLst/>
        </p:spPr>
        <p:txBody>
          <a:bodyPr wrap="square" lIns="91440" tIns="45720" rIns="91440" bIns="45720">
            <a:spAutoFit/>
            <a:scene3d>
              <a:camera prst="orthographicFront"/>
              <a:lightRig rig="threePt" dir="t"/>
            </a:scene3d>
            <a:sp3d extrusionH="127000">
              <a:bevelT w="63500" h="63500"/>
            </a:sp3d>
          </a:bodyPr>
          <a:lstStyle>
            <a:defPPr>
              <a:defRPr lang="fr-FR"/>
            </a:defPPr>
            <a:lvl1pPr algn="ctr">
              <a:defRPr sz="12250" b="0" cap="none" spc="0">
                <a:ln w="25400">
                  <a:solidFill>
                    <a:schemeClr val="bg1">
                      <a:lumMod val="95000"/>
                      <a:alpha val="20000"/>
                    </a:schemeClr>
                  </a:solidFill>
                </a:ln>
                <a:solidFill>
                  <a:srgbClr val="2E2861"/>
                </a:solidFill>
                <a:effectLst/>
                <a:latin typeface="53 Dollars And 92 Cents" panose="02000500000000000000" pitchFamily="2" charset="0"/>
              </a:defRPr>
            </a:lvl1pPr>
          </a:lstStyle>
          <a:p>
            <a:r>
              <a:rPr lang="en-US" sz="12300" dirty="0"/>
              <a:t>C</a:t>
            </a:r>
          </a:p>
        </p:txBody>
      </p:sp>
      <p:sp>
        <p:nvSpPr>
          <p:cNvPr id="49" name="ZoneTexte 48">
            <a:extLst>
              <a:ext uri="{FF2B5EF4-FFF2-40B4-BE49-F238E27FC236}">
                <a16:creationId xmlns:a16="http://schemas.microsoft.com/office/drawing/2014/main" id="{AEABA06F-21A8-46E0-9E22-E6365C6EC265}"/>
              </a:ext>
            </a:extLst>
          </p:cNvPr>
          <p:cNvSpPr txBox="1"/>
          <p:nvPr/>
        </p:nvSpPr>
        <p:spPr>
          <a:xfrm>
            <a:off x="10310815" y="2722032"/>
            <a:ext cx="1589533" cy="1969770"/>
          </a:xfrm>
          <a:prstGeom prst="rect">
            <a:avLst/>
          </a:prstGeom>
          <a:noFill/>
          <a:effectLst/>
        </p:spPr>
        <p:txBody>
          <a:bodyPr wrap="square" lIns="91440" tIns="45720" rIns="91440" bIns="45720">
            <a:spAutoFit/>
            <a:scene3d>
              <a:camera prst="orthographicFront"/>
              <a:lightRig rig="threePt" dir="t"/>
            </a:scene3d>
            <a:sp3d extrusionH="127000">
              <a:bevelT w="63500" h="63500"/>
            </a:sp3d>
          </a:bodyPr>
          <a:lstStyle>
            <a:defPPr>
              <a:defRPr lang="fr-FR"/>
            </a:defPPr>
            <a:lvl1pPr algn="ctr">
              <a:defRPr sz="12200" b="0" cap="none" spc="0">
                <a:ln w="25400">
                  <a:solidFill>
                    <a:schemeClr val="bg1">
                      <a:lumMod val="95000"/>
                      <a:alpha val="20000"/>
                    </a:schemeClr>
                  </a:solidFill>
                </a:ln>
                <a:solidFill>
                  <a:srgbClr val="2E2861"/>
                </a:solidFill>
                <a:effectLst/>
                <a:latin typeface="53 Dollars And 92 Cents" panose="02000500000000000000" pitchFamily="2" charset="0"/>
              </a:defRPr>
            </a:lvl1pPr>
          </a:lstStyle>
          <a:p>
            <a:r>
              <a:rPr lang="en-US" dirty="0"/>
              <a:t>M</a:t>
            </a:r>
          </a:p>
        </p:txBody>
      </p:sp>
      <p:sp>
        <p:nvSpPr>
          <p:cNvPr id="50" name="ZoneTexte 49">
            <a:extLst>
              <a:ext uri="{FF2B5EF4-FFF2-40B4-BE49-F238E27FC236}">
                <a16:creationId xmlns:a16="http://schemas.microsoft.com/office/drawing/2014/main" id="{81B29858-7196-40B3-A14E-C7D06A103397}"/>
              </a:ext>
            </a:extLst>
          </p:cNvPr>
          <p:cNvSpPr txBox="1"/>
          <p:nvPr/>
        </p:nvSpPr>
        <p:spPr>
          <a:xfrm>
            <a:off x="334880" y="2730703"/>
            <a:ext cx="964014" cy="1969770"/>
          </a:xfrm>
          <a:prstGeom prst="rect">
            <a:avLst/>
          </a:prstGeom>
          <a:noFill/>
          <a:effectLst/>
        </p:spPr>
        <p:txBody>
          <a:bodyPr wrap="square" lIns="91440" tIns="45720" rIns="91440" bIns="45720">
            <a:spAutoFit/>
            <a:scene3d>
              <a:camera prst="orthographicFront"/>
              <a:lightRig rig="threePt" dir="t"/>
            </a:scene3d>
            <a:sp3d extrusionH="57150" prstMaterial="plastic">
              <a:bevelT w="203200" h="203200" prst="softRound"/>
              <a:bevelB w="152400" h="152400" prst="softRound"/>
            </a:sp3d>
          </a:bodyPr>
          <a:lstStyle>
            <a:defPPr>
              <a:defRPr lang="fr-FR"/>
            </a:defPPr>
            <a:lvl1pPr algn="ctr">
              <a:defRPr sz="12000" b="0" cap="none" spc="0">
                <a:ln w="25400">
                  <a:solidFill>
                    <a:schemeClr val="bg1">
                      <a:lumMod val="95000"/>
                      <a:alpha val="20000"/>
                    </a:schemeClr>
                  </a:solidFill>
                </a:ln>
                <a:noFill/>
                <a:effectLst/>
                <a:latin typeface="53 Dollars And 92 Cents" panose="02000500000000000000" pitchFamily="2" charset="0"/>
              </a:defRPr>
            </a:lvl1pPr>
          </a:lstStyle>
          <a:p>
            <a:r>
              <a:rPr lang="en-US" dirty="0"/>
              <a:t>E</a:t>
            </a:r>
          </a:p>
        </p:txBody>
      </p:sp>
      <p:sp>
        <p:nvSpPr>
          <p:cNvPr id="51" name="ZoneTexte 50">
            <a:extLst>
              <a:ext uri="{FF2B5EF4-FFF2-40B4-BE49-F238E27FC236}">
                <a16:creationId xmlns:a16="http://schemas.microsoft.com/office/drawing/2014/main" id="{B839DAC1-30C1-4940-A2ED-38E25A8A1526}"/>
              </a:ext>
            </a:extLst>
          </p:cNvPr>
          <p:cNvSpPr txBox="1"/>
          <p:nvPr/>
        </p:nvSpPr>
        <p:spPr>
          <a:xfrm>
            <a:off x="3744627" y="2737839"/>
            <a:ext cx="964014" cy="1969770"/>
          </a:xfrm>
          <a:prstGeom prst="rect">
            <a:avLst/>
          </a:prstGeom>
          <a:noFill/>
          <a:effectLst/>
        </p:spPr>
        <p:txBody>
          <a:bodyPr wrap="square" lIns="91440" tIns="45720" rIns="91440" bIns="45720">
            <a:spAutoFit/>
            <a:scene3d>
              <a:camera prst="orthographicFront"/>
              <a:lightRig rig="threePt" dir="t"/>
            </a:scene3d>
            <a:sp3d extrusionH="57150" prstMaterial="plastic">
              <a:bevelT w="203200" h="203200" prst="softRound"/>
              <a:bevelB w="152400" h="152400" prst="softRound"/>
            </a:sp3d>
          </a:bodyPr>
          <a:lstStyle>
            <a:defPPr>
              <a:defRPr lang="fr-FR"/>
            </a:defPPr>
            <a:lvl1pPr algn="ctr">
              <a:defRPr sz="12000" b="0" cap="none" spc="0">
                <a:ln w="25400">
                  <a:solidFill>
                    <a:schemeClr val="bg1">
                      <a:lumMod val="95000"/>
                      <a:alpha val="20000"/>
                    </a:schemeClr>
                  </a:solidFill>
                </a:ln>
                <a:noFill/>
                <a:effectLst/>
                <a:latin typeface="53 Dollars And 92 Cents" panose="02000500000000000000" pitchFamily="2" charset="0"/>
              </a:defRPr>
            </a:lvl1pPr>
          </a:lstStyle>
          <a:p>
            <a:r>
              <a:rPr lang="en-US" dirty="0"/>
              <a:t>P</a:t>
            </a:r>
          </a:p>
        </p:txBody>
      </p:sp>
      <p:sp>
        <p:nvSpPr>
          <p:cNvPr id="52" name="ZoneTexte 51">
            <a:extLst>
              <a:ext uri="{FF2B5EF4-FFF2-40B4-BE49-F238E27FC236}">
                <a16:creationId xmlns:a16="http://schemas.microsoft.com/office/drawing/2014/main" id="{2D5D1235-DCCA-4CEF-AD14-54AF5707B6A8}"/>
              </a:ext>
            </a:extLst>
          </p:cNvPr>
          <p:cNvSpPr txBox="1"/>
          <p:nvPr/>
        </p:nvSpPr>
        <p:spPr>
          <a:xfrm>
            <a:off x="-63659" y="405050"/>
            <a:ext cx="3652501"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latin typeface="53 Dollars And 92 Cents" panose="02000500000000000000" pitchFamily="2" charset="0"/>
              </a:rPr>
              <a:t>E     M</a:t>
            </a:r>
          </a:p>
        </p:txBody>
      </p:sp>
      <p:sp>
        <p:nvSpPr>
          <p:cNvPr id="53" name="ZoneTexte 52">
            <a:extLst>
              <a:ext uri="{FF2B5EF4-FFF2-40B4-BE49-F238E27FC236}">
                <a16:creationId xmlns:a16="http://schemas.microsoft.com/office/drawing/2014/main" id="{5B6B9775-0EE1-49F0-BC7F-8F8891510647}"/>
              </a:ext>
            </a:extLst>
          </p:cNvPr>
          <p:cNvSpPr txBox="1"/>
          <p:nvPr/>
        </p:nvSpPr>
        <p:spPr>
          <a:xfrm>
            <a:off x="792825" y="405050"/>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2E2861"/>
                    </a:gs>
                    <a:gs pos="100000">
                      <a:srgbClr val="35A0D6"/>
                    </a:gs>
                  </a:gsLst>
                  <a:lin ang="16200000" scaled="1"/>
                  <a:tileRect/>
                </a:gradFill>
                <a:latin typeface="53 Dollars And 92 Cents" panose="02000500000000000000" pitchFamily="2" charset="0"/>
              </a:rPr>
              <a:t>P</a:t>
            </a:r>
          </a:p>
        </p:txBody>
      </p:sp>
      <p:sp>
        <p:nvSpPr>
          <p:cNvPr id="54" name="ZoneTexte 53">
            <a:extLst>
              <a:ext uri="{FF2B5EF4-FFF2-40B4-BE49-F238E27FC236}">
                <a16:creationId xmlns:a16="http://schemas.microsoft.com/office/drawing/2014/main" id="{D92819F4-D200-4C80-BD74-AC02A144FAAD}"/>
              </a:ext>
            </a:extLst>
          </p:cNvPr>
          <p:cNvSpPr txBox="1"/>
          <p:nvPr/>
        </p:nvSpPr>
        <p:spPr>
          <a:xfrm>
            <a:off x="1440038" y="405050"/>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32ADE3"/>
                    </a:gs>
                    <a:gs pos="100000">
                      <a:srgbClr val="2E2861"/>
                    </a:gs>
                  </a:gsLst>
                  <a:lin ang="16200000" scaled="1"/>
                  <a:tileRect/>
                </a:gradFill>
                <a:latin typeface="53 Dollars And 92 Cents" panose="02000500000000000000" pitchFamily="2" charset="0"/>
              </a:rPr>
              <a:t>C</a:t>
            </a:r>
          </a:p>
        </p:txBody>
      </p:sp>
      <p:sp>
        <p:nvSpPr>
          <p:cNvPr id="57" name="ZoneTexte 56">
            <a:extLst>
              <a:ext uri="{FF2B5EF4-FFF2-40B4-BE49-F238E27FC236}">
                <a16:creationId xmlns:a16="http://schemas.microsoft.com/office/drawing/2014/main" id="{90B9D114-68BC-4E75-A915-A6AEED4B40D0}"/>
              </a:ext>
            </a:extLst>
          </p:cNvPr>
          <p:cNvSpPr txBox="1"/>
          <p:nvPr/>
        </p:nvSpPr>
        <p:spPr>
          <a:xfrm>
            <a:off x="7102534" y="837488"/>
            <a:ext cx="1087157" cy="261610"/>
          </a:xfrm>
          <a:prstGeom prst="rect">
            <a:avLst/>
          </a:prstGeom>
          <a:noFill/>
        </p:spPr>
        <p:txBody>
          <a:bodyPr wrap="none" rtlCol="0">
            <a:spAutoFit/>
          </a:bodyPr>
          <a:lstStyle/>
          <a:p>
            <a:pPr algn="ctr"/>
            <a:r>
              <a:rPr lang="fr-FR" sz="1100" spc="300" dirty="0">
                <a:latin typeface="Myriad Pro" panose="020B0503030403020204" pitchFamily="34" charset="0"/>
              </a:rPr>
              <a:t>SECTEURS</a:t>
            </a:r>
          </a:p>
        </p:txBody>
      </p:sp>
      <p:sp>
        <p:nvSpPr>
          <p:cNvPr id="58" name="ZoneTexte 57">
            <a:extLst>
              <a:ext uri="{FF2B5EF4-FFF2-40B4-BE49-F238E27FC236}">
                <a16:creationId xmlns:a16="http://schemas.microsoft.com/office/drawing/2014/main" id="{E8B5F140-E24F-43E6-8C2F-FEC18039DAC0}"/>
              </a:ext>
            </a:extLst>
          </p:cNvPr>
          <p:cNvSpPr txBox="1"/>
          <p:nvPr/>
        </p:nvSpPr>
        <p:spPr>
          <a:xfrm>
            <a:off x="8483482" y="837488"/>
            <a:ext cx="963725" cy="261610"/>
          </a:xfrm>
          <a:prstGeom prst="rect">
            <a:avLst/>
          </a:prstGeom>
          <a:noFill/>
        </p:spPr>
        <p:txBody>
          <a:bodyPr wrap="none" rtlCol="0">
            <a:spAutoFit/>
          </a:bodyPr>
          <a:lstStyle/>
          <a:p>
            <a:pPr algn="ctr"/>
            <a:r>
              <a:rPr lang="fr-FR" sz="1100" spc="300" dirty="0">
                <a:latin typeface="Myriad Pro" panose="020B0503030403020204" pitchFamily="34" charset="0"/>
              </a:rPr>
              <a:t>PROJETS</a:t>
            </a:r>
          </a:p>
        </p:txBody>
      </p:sp>
      <p:sp>
        <p:nvSpPr>
          <p:cNvPr id="59" name="ZoneTexte 58">
            <a:extLst>
              <a:ext uri="{FF2B5EF4-FFF2-40B4-BE49-F238E27FC236}">
                <a16:creationId xmlns:a16="http://schemas.microsoft.com/office/drawing/2014/main" id="{B87FB598-B6DE-409B-A4BD-1537758FB1C2}"/>
              </a:ext>
            </a:extLst>
          </p:cNvPr>
          <p:cNvSpPr txBox="1"/>
          <p:nvPr/>
        </p:nvSpPr>
        <p:spPr>
          <a:xfrm>
            <a:off x="9765658" y="837488"/>
            <a:ext cx="1058302" cy="261610"/>
          </a:xfrm>
          <a:prstGeom prst="rect">
            <a:avLst/>
          </a:prstGeom>
          <a:noFill/>
        </p:spPr>
        <p:txBody>
          <a:bodyPr wrap="none" rtlCol="0">
            <a:spAutoFit/>
          </a:bodyPr>
          <a:lstStyle/>
          <a:p>
            <a:pPr algn="ctr"/>
            <a:r>
              <a:rPr lang="fr-FR" sz="1100" spc="300" dirty="0">
                <a:latin typeface="Myriad Pro" panose="020B0503030403020204" pitchFamily="34" charset="0"/>
              </a:rPr>
              <a:t>CARRIÈRE</a:t>
            </a:r>
          </a:p>
        </p:txBody>
      </p:sp>
      <p:sp>
        <p:nvSpPr>
          <p:cNvPr id="60" name="ZoneTexte 59">
            <a:extLst>
              <a:ext uri="{FF2B5EF4-FFF2-40B4-BE49-F238E27FC236}">
                <a16:creationId xmlns:a16="http://schemas.microsoft.com/office/drawing/2014/main" id="{BEE9ADE3-2554-495E-BAEA-1C0532643C13}"/>
              </a:ext>
            </a:extLst>
          </p:cNvPr>
          <p:cNvSpPr txBox="1"/>
          <p:nvPr/>
        </p:nvSpPr>
        <p:spPr>
          <a:xfrm>
            <a:off x="11038899" y="827963"/>
            <a:ext cx="1035861" cy="261610"/>
          </a:xfrm>
          <a:prstGeom prst="rect">
            <a:avLst/>
          </a:prstGeom>
          <a:noFill/>
        </p:spPr>
        <p:txBody>
          <a:bodyPr wrap="none" rtlCol="0">
            <a:spAutoFit/>
          </a:bodyPr>
          <a:lstStyle/>
          <a:p>
            <a:r>
              <a:rPr lang="fr-FR" sz="1100" spc="300" dirty="0">
                <a:solidFill>
                  <a:srgbClr val="2DAAE1"/>
                </a:solidFill>
                <a:latin typeface="Myriad Pro" panose="020B0503030403020204" pitchFamily="34" charset="0"/>
              </a:rPr>
              <a:t>CONTACT</a:t>
            </a:r>
          </a:p>
        </p:txBody>
      </p:sp>
      <p:sp>
        <p:nvSpPr>
          <p:cNvPr id="61" name="ZoneTexte 60">
            <a:extLst>
              <a:ext uri="{FF2B5EF4-FFF2-40B4-BE49-F238E27FC236}">
                <a16:creationId xmlns:a16="http://schemas.microsoft.com/office/drawing/2014/main" id="{9A013701-1606-47A1-A6F0-A65A023089B0}"/>
              </a:ext>
            </a:extLst>
          </p:cNvPr>
          <p:cNvSpPr txBox="1"/>
          <p:nvPr/>
        </p:nvSpPr>
        <p:spPr>
          <a:xfrm>
            <a:off x="5787684" y="837488"/>
            <a:ext cx="1037465" cy="261610"/>
          </a:xfrm>
          <a:prstGeom prst="rect">
            <a:avLst/>
          </a:prstGeom>
          <a:noFill/>
        </p:spPr>
        <p:txBody>
          <a:bodyPr wrap="none" rtlCol="0">
            <a:spAutoFit/>
          </a:bodyPr>
          <a:lstStyle/>
          <a:p>
            <a:pPr algn="ctr"/>
            <a:r>
              <a:rPr lang="fr-FR" sz="1100" spc="300" dirty="0">
                <a:latin typeface="Myriad Pro" panose="020B0503030403020204" pitchFamily="34" charset="0"/>
              </a:rPr>
              <a:t>SERVICES</a:t>
            </a:r>
          </a:p>
        </p:txBody>
      </p:sp>
      <p:sp>
        <p:nvSpPr>
          <p:cNvPr id="62" name="ZoneTexte 61">
            <a:extLst>
              <a:ext uri="{FF2B5EF4-FFF2-40B4-BE49-F238E27FC236}">
                <a16:creationId xmlns:a16="http://schemas.microsoft.com/office/drawing/2014/main" id="{FAD9B0CC-60D6-4026-B638-FEADF843B86C}"/>
              </a:ext>
            </a:extLst>
          </p:cNvPr>
          <p:cNvSpPr txBox="1"/>
          <p:nvPr/>
        </p:nvSpPr>
        <p:spPr>
          <a:xfrm>
            <a:off x="4411528" y="837488"/>
            <a:ext cx="1099981" cy="261610"/>
          </a:xfrm>
          <a:prstGeom prst="rect">
            <a:avLst/>
          </a:prstGeom>
          <a:noFill/>
        </p:spPr>
        <p:txBody>
          <a:bodyPr wrap="none" rtlCol="0">
            <a:spAutoFit/>
          </a:bodyPr>
          <a:lstStyle/>
          <a:p>
            <a:pPr algn="ctr"/>
            <a:r>
              <a:rPr lang="en-US" sz="1100" spc="300" dirty="0">
                <a:latin typeface="Myriad Pro" panose="020B0503030403020204" pitchFamily="34" charset="0"/>
              </a:rPr>
              <a:t>A </a:t>
            </a:r>
            <a:r>
              <a:rPr lang="fr-FR" sz="1100" spc="300" dirty="0">
                <a:latin typeface="Myriad Pro" panose="020B0503030403020204" pitchFamily="34" charset="0"/>
              </a:rPr>
              <a:t>PROPOS</a:t>
            </a:r>
          </a:p>
        </p:txBody>
      </p:sp>
      <p:grpSp>
        <p:nvGrpSpPr>
          <p:cNvPr id="38" name="Groupe 37">
            <a:extLst>
              <a:ext uri="{FF2B5EF4-FFF2-40B4-BE49-F238E27FC236}">
                <a16:creationId xmlns:a16="http://schemas.microsoft.com/office/drawing/2014/main" id="{BAD18D8C-AFD6-4402-804D-FBDC9F8926AF}"/>
              </a:ext>
            </a:extLst>
          </p:cNvPr>
          <p:cNvGrpSpPr/>
          <p:nvPr/>
        </p:nvGrpSpPr>
        <p:grpSpPr>
          <a:xfrm>
            <a:off x="7478315" y="-4490"/>
            <a:ext cx="4659099" cy="288000"/>
            <a:chOff x="7478315" y="-4490"/>
            <a:chExt cx="4659099" cy="288000"/>
          </a:xfrm>
        </p:grpSpPr>
        <p:sp>
          <p:nvSpPr>
            <p:cNvPr id="39" name="ZoneTexte 38">
              <a:extLst>
                <a:ext uri="{FF2B5EF4-FFF2-40B4-BE49-F238E27FC236}">
                  <a16:creationId xmlns:a16="http://schemas.microsoft.com/office/drawing/2014/main" id="{9733AB30-A153-402B-8554-0CCF2F0481A0}"/>
                </a:ext>
              </a:extLst>
            </p:cNvPr>
            <p:cNvSpPr txBox="1"/>
            <p:nvPr/>
          </p:nvSpPr>
          <p:spPr>
            <a:xfrm>
              <a:off x="8112641" y="27060"/>
              <a:ext cx="1261672" cy="246221"/>
            </a:xfrm>
            <a:prstGeom prst="rect">
              <a:avLst/>
            </a:prstGeom>
            <a:noFill/>
          </p:spPr>
          <p:txBody>
            <a:bodyPr wrap="square" rtlCol="0">
              <a:spAutoFit/>
            </a:bodyPr>
            <a:lstStyle/>
            <a:p>
              <a:pPr>
                <a:spcAft>
                  <a:spcPts val="800"/>
                </a:spcAft>
              </a:pPr>
              <a:r>
                <a:rPr lang="fr-FR" sz="1000" spc="150" dirty="0">
                  <a:solidFill>
                    <a:schemeClr val="bg1">
                      <a:lumMod val="50000"/>
                    </a:schemeClr>
                  </a:solidFill>
                  <a:latin typeface="Myriad Pro" panose="020B0503030403020204" pitchFamily="34" charset="0"/>
                </a:rPr>
                <a:t>LOCALISATION</a:t>
              </a:r>
            </a:p>
          </p:txBody>
        </p:sp>
        <p:pic>
          <p:nvPicPr>
            <p:cNvPr id="40" name="Image 39">
              <a:extLst>
                <a:ext uri="{FF2B5EF4-FFF2-40B4-BE49-F238E27FC236}">
                  <a16:creationId xmlns:a16="http://schemas.microsoft.com/office/drawing/2014/main" id="{4406908E-C203-4E82-9C01-114705186EA8}"/>
                </a:ext>
              </a:extLst>
            </p:cNvPr>
            <p:cNvPicPr>
              <a:picLocks noChangeAspect="1"/>
            </p:cNvPicPr>
            <p:nvPr/>
          </p:nvPicPr>
          <p:blipFill>
            <a:blip r:embed="rId2"/>
            <a:stretch>
              <a:fillRect/>
            </a:stretch>
          </p:blipFill>
          <p:spPr>
            <a:xfrm>
              <a:off x="9511476" y="60170"/>
              <a:ext cx="269948" cy="180000"/>
            </a:xfrm>
            <a:prstGeom prst="rect">
              <a:avLst/>
            </a:prstGeom>
          </p:spPr>
        </p:pic>
        <p:pic>
          <p:nvPicPr>
            <p:cNvPr id="55" name="Image 54">
              <a:extLst>
                <a:ext uri="{FF2B5EF4-FFF2-40B4-BE49-F238E27FC236}">
                  <a16:creationId xmlns:a16="http://schemas.microsoft.com/office/drawing/2014/main" id="{AE3CA644-C383-4DD3-82DE-16DE5C33A6DE}"/>
                </a:ext>
              </a:extLst>
            </p:cNvPr>
            <p:cNvPicPr>
              <a:picLocks noChangeAspect="1"/>
            </p:cNvPicPr>
            <p:nvPr/>
          </p:nvPicPr>
          <p:blipFill>
            <a:blip r:embed="rId3"/>
            <a:stretch>
              <a:fillRect/>
            </a:stretch>
          </p:blipFill>
          <p:spPr>
            <a:xfrm>
              <a:off x="9918587" y="60170"/>
              <a:ext cx="270106" cy="180000"/>
            </a:xfrm>
            <a:prstGeom prst="rect">
              <a:avLst/>
            </a:prstGeom>
          </p:spPr>
        </p:pic>
        <p:pic>
          <p:nvPicPr>
            <p:cNvPr id="56" name="Image 55">
              <a:extLst>
                <a:ext uri="{FF2B5EF4-FFF2-40B4-BE49-F238E27FC236}">
                  <a16:creationId xmlns:a16="http://schemas.microsoft.com/office/drawing/2014/main" id="{90E2199E-AE9F-4AAB-B3FB-FE9535B3116E}"/>
                </a:ext>
              </a:extLst>
            </p:cNvPr>
            <p:cNvPicPr>
              <a:picLocks noChangeAspect="1"/>
            </p:cNvPicPr>
            <p:nvPr/>
          </p:nvPicPr>
          <p:blipFill>
            <a:blip r:embed="rId4"/>
            <a:stretch>
              <a:fillRect/>
            </a:stretch>
          </p:blipFill>
          <p:spPr>
            <a:xfrm>
              <a:off x="7795478" y="60170"/>
              <a:ext cx="180000" cy="180000"/>
            </a:xfrm>
            <a:prstGeom prst="rect">
              <a:avLst/>
            </a:prstGeom>
          </p:spPr>
        </p:pic>
        <p:pic>
          <p:nvPicPr>
            <p:cNvPr id="63" name="Image 62">
              <a:extLst>
                <a:ext uri="{FF2B5EF4-FFF2-40B4-BE49-F238E27FC236}">
                  <a16:creationId xmlns:a16="http://schemas.microsoft.com/office/drawing/2014/main" id="{09B6A3CE-5FA3-499D-8357-73AF62E0A788}"/>
                </a:ext>
              </a:extLst>
            </p:cNvPr>
            <p:cNvPicPr>
              <a:picLocks noChangeAspect="1"/>
            </p:cNvPicPr>
            <p:nvPr/>
          </p:nvPicPr>
          <p:blipFill>
            <a:blip r:embed="rId5"/>
            <a:stretch>
              <a:fillRect/>
            </a:stretch>
          </p:blipFill>
          <p:spPr>
            <a:xfrm>
              <a:off x="7478315" y="60170"/>
              <a:ext cx="180000" cy="180000"/>
            </a:xfrm>
            <a:prstGeom prst="rect">
              <a:avLst/>
            </a:prstGeom>
          </p:spPr>
        </p:pic>
        <p:pic>
          <p:nvPicPr>
            <p:cNvPr id="64" name="Image 63">
              <a:extLst>
                <a:ext uri="{FF2B5EF4-FFF2-40B4-BE49-F238E27FC236}">
                  <a16:creationId xmlns:a16="http://schemas.microsoft.com/office/drawing/2014/main" id="{9FAAFB6D-3B0D-4C98-AD5D-5CB359CD27A7}"/>
                </a:ext>
              </a:extLst>
            </p:cNvPr>
            <p:cNvPicPr>
              <a:picLocks noChangeAspect="1"/>
            </p:cNvPicPr>
            <p:nvPr/>
          </p:nvPicPr>
          <p:blipFill rotWithShape="1">
            <a:blip r:embed="rId6"/>
            <a:srcRect l="17795" r="17795"/>
            <a:stretch/>
          </p:blipFill>
          <p:spPr>
            <a:xfrm>
              <a:off x="11885414" y="19085"/>
              <a:ext cx="252000" cy="260961"/>
            </a:xfrm>
            <a:prstGeom prst="rect">
              <a:avLst/>
            </a:prstGeom>
          </p:spPr>
        </p:pic>
        <p:sp>
          <p:nvSpPr>
            <p:cNvPr id="65" name="ZoneTexte 64">
              <a:extLst>
                <a:ext uri="{FF2B5EF4-FFF2-40B4-BE49-F238E27FC236}">
                  <a16:creationId xmlns:a16="http://schemas.microsoft.com/office/drawing/2014/main" id="{E5AE3E2F-B527-49DD-89D6-E9E943565D6F}"/>
                </a:ext>
              </a:extLst>
            </p:cNvPr>
            <p:cNvSpPr txBox="1"/>
            <p:nvPr/>
          </p:nvSpPr>
          <p:spPr>
            <a:xfrm>
              <a:off x="10325858" y="-4490"/>
              <a:ext cx="1523133" cy="288000"/>
            </a:xfrm>
            <a:prstGeom prst="rect">
              <a:avLst/>
            </a:prstGeom>
            <a:solidFill>
              <a:schemeClr val="bg2"/>
            </a:solidFill>
          </p:spPr>
          <p:txBody>
            <a:bodyPr wrap="square" rtlCol="0" anchor="ctr">
              <a:spAutoFit/>
            </a:bodyPr>
            <a:lstStyle/>
            <a:p>
              <a:pPr>
                <a:spcAft>
                  <a:spcPts val="800"/>
                </a:spcAft>
              </a:pPr>
              <a:r>
                <a:rPr lang="fr-FR" sz="1000" spc="150" dirty="0">
                  <a:solidFill>
                    <a:schemeClr val="bg1">
                      <a:lumMod val="50000"/>
                    </a:schemeClr>
                  </a:solidFill>
                  <a:latin typeface="Myriad Pro" panose="020B0503030403020204" pitchFamily="34" charset="0"/>
                </a:rPr>
                <a:t>CHERCHER…</a:t>
              </a:r>
            </a:p>
          </p:txBody>
        </p:sp>
      </p:grpSp>
      <p:sp>
        <p:nvSpPr>
          <p:cNvPr id="66" name="Rectangle : coins arrondis 65">
            <a:extLst>
              <a:ext uri="{FF2B5EF4-FFF2-40B4-BE49-F238E27FC236}">
                <a16:creationId xmlns:a16="http://schemas.microsoft.com/office/drawing/2014/main" id="{DA2D40FB-4317-4FA3-87C7-50EC03BB9385}"/>
              </a:ext>
            </a:extLst>
          </p:cNvPr>
          <p:cNvSpPr/>
          <p:nvPr/>
        </p:nvSpPr>
        <p:spPr>
          <a:xfrm>
            <a:off x="8086429" y="4113883"/>
            <a:ext cx="432000" cy="54000"/>
          </a:xfrm>
          <a:prstGeom prst="roundRect">
            <a:avLst>
              <a:gd name="adj" fmla="val 50000"/>
            </a:avLst>
          </a:prstGeom>
          <a:solidFill>
            <a:srgbClr val="2E2861"/>
          </a:solidFill>
          <a:ln w="3175">
            <a:solidFill>
              <a:srgbClr val="555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E2861"/>
              </a:solidFill>
            </a:endParaRPr>
          </a:p>
        </p:txBody>
      </p:sp>
      <p:sp>
        <p:nvSpPr>
          <p:cNvPr id="67" name="Rectangle : coins arrondis 66">
            <a:extLst>
              <a:ext uri="{FF2B5EF4-FFF2-40B4-BE49-F238E27FC236}">
                <a16:creationId xmlns:a16="http://schemas.microsoft.com/office/drawing/2014/main" id="{A9914404-4F06-4F4B-8DFE-0A6EAAEEF997}"/>
              </a:ext>
            </a:extLst>
          </p:cNvPr>
          <p:cNvSpPr/>
          <p:nvPr/>
        </p:nvSpPr>
        <p:spPr>
          <a:xfrm>
            <a:off x="8619429" y="4113883"/>
            <a:ext cx="432000" cy="54000"/>
          </a:xfrm>
          <a:prstGeom prst="roundRect">
            <a:avLst>
              <a:gd name="adj" fmla="val 50000"/>
            </a:avLst>
          </a:prstGeom>
          <a:solidFill>
            <a:srgbClr val="32ADE3"/>
          </a:solidFill>
          <a:ln w="3175">
            <a:solidFill>
              <a:srgbClr val="565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 coins arrondis 67">
            <a:extLst>
              <a:ext uri="{FF2B5EF4-FFF2-40B4-BE49-F238E27FC236}">
                <a16:creationId xmlns:a16="http://schemas.microsoft.com/office/drawing/2014/main" id="{A8D85B39-14CB-4B31-8CFA-08D99BA6C5C7}"/>
              </a:ext>
            </a:extLst>
          </p:cNvPr>
          <p:cNvSpPr/>
          <p:nvPr/>
        </p:nvSpPr>
        <p:spPr>
          <a:xfrm>
            <a:off x="9152429" y="4113883"/>
            <a:ext cx="432000" cy="54000"/>
          </a:xfrm>
          <a:prstGeom prst="roundRect">
            <a:avLst>
              <a:gd name="adj" fmla="val 50000"/>
            </a:avLst>
          </a:prstGeom>
          <a:solidFill>
            <a:srgbClr val="32ADE3"/>
          </a:solidFill>
          <a:ln w="3175">
            <a:solidFill>
              <a:srgbClr val="555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 coins arrondis 68">
            <a:extLst>
              <a:ext uri="{FF2B5EF4-FFF2-40B4-BE49-F238E27FC236}">
                <a16:creationId xmlns:a16="http://schemas.microsoft.com/office/drawing/2014/main" id="{7A29ADDF-E9D7-4E81-AB60-697538578F8B}"/>
              </a:ext>
            </a:extLst>
          </p:cNvPr>
          <p:cNvSpPr/>
          <p:nvPr/>
        </p:nvSpPr>
        <p:spPr>
          <a:xfrm>
            <a:off x="9685429" y="4113883"/>
            <a:ext cx="432000" cy="54000"/>
          </a:xfrm>
          <a:prstGeom prst="roundRect">
            <a:avLst>
              <a:gd name="adj" fmla="val 50000"/>
            </a:avLst>
          </a:prstGeom>
          <a:solidFill>
            <a:srgbClr val="2E2861"/>
          </a:solidFill>
          <a:ln w="3175">
            <a:solidFill>
              <a:srgbClr val="555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 coins arrondis 69">
            <a:extLst>
              <a:ext uri="{FF2B5EF4-FFF2-40B4-BE49-F238E27FC236}">
                <a16:creationId xmlns:a16="http://schemas.microsoft.com/office/drawing/2014/main" id="{1350875C-CC49-4A41-B578-92840FAE62FA}"/>
              </a:ext>
            </a:extLst>
          </p:cNvPr>
          <p:cNvSpPr/>
          <p:nvPr/>
        </p:nvSpPr>
        <p:spPr>
          <a:xfrm>
            <a:off x="7970134" y="4051884"/>
            <a:ext cx="2310767" cy="158064"/>
          </a:xfrm>
          <a:prstGeom prst="roundRect">
            <a:avLst>
              <a:gd name="adj" fmla="val 4274"/>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ZoneTexte 70">
            <a:extLst>
              <a:ext uri="{FF2B5EF4-FFF2-40B4-BE49-F238E27FC236}">
                <a16:creationId xmlns:a16="http://schemas.microsoft.com/office/drawing/2014/main" id="{E5724E08-C23A-4501-A79C-E3AE0CC25C49}"/>
              </a:ext>
            </a:extLst>
          </p:cNvPr>
          <p:cNvSpPr txBox="1"/>
          <p:nvPr/>
        </p:nvSpPr>
        <p:spPr>
          <a:xfrm>
            <a:off x="8596255" y="4315082"/>
            <a:ext cx="1018227" cy="215444"/>
          </a:xfrm>
          <a:prstGeom prst="rect">
            <a:avLst/>
          </a:prstGeom>
          <a:noFill/>
        </p:spPr>
        <p:txBody>
          <a:bodyPr wrap="none" rtlCol="0">
            <a:spAutoFit/>
          </a:bodyPr>
          <a:lstStyle/>
          <a:p>
            <a:r>
              <a:rPr lang="fr-FR" sz="800" dirty="0">
                <a:solidFill>
                  <a:srgbClr val="FF0000"/>
                </a:solidFill>
                <a:latin typeface="Arial Narrow" panose="020B0606020202030204" pitchFamily="34" charset="0"/>
              </a:rPr>
              <a:t>Fin défilement (4 sec.)</a:t>
            </a:r>
          </a:p>
        </p:txBody>
      </p:sp>
    </p:spTree>
    <p:extLst>
      <p:ext uri="{BB962C8B-B14F-4D97-AF65-F5344CB8AC3E}">
        <p14:creationId xmlns:p14="http://schemas.microsoft.com/office/powerpoint/2010/main" val="322372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E867679-B9CE-425A-868B-8AA201227405}"/>
              </a:ext>
            </a:extLst>
          </p:cNvPr>
          <p:cNvSpPr/>
          <p:nvPr/>
        </p:nvSpPr>
        <p:spPr>
          <a:xfrm>
            <a:off x="0" y="1235147"/>
            <a:ext cx="12192000" cy="74373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US" sz="1000" dirty="0">
              <a:solidFill>
                <a:schemeClr val="tx1"/>
              </a:solidFill>
              <a:latin typeface="+mj-lt"/>
            </a:endParaRPr>
          </a:p>
        </p:txBody>
      </p:sp>
      <p:sp>
        <p:nvSpPr>
          <p:cNvPr id="11" name="Rectangle 10">
            <a:extLst>
              <a:ext uri="{FF2B5EF4-FFF2-40B4-BE49-F238E27FC236}">
                <a16:creationId xmlns:a16="http://schemas.microsoft.com/office/drawing/2014/main" id="{E047AEDF-EA04-4274-A987-B73A83D03A33}"/>
              </a:ext>
            </a:extLst>
          </p:cNvPr>
          <p:cNvSpPr/>
          <p:nvPr/>
        </p:nvSpPr>
        <p:spPr>
          <a:xfrm>
            <a:off x="0" y="1202036"/>
            <a:ext cx="12192000" cy="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54612A1-CAA3-4DC5-BC73-7F40593875A0}"/>
              </a:ext>
            </a:extLst>
          </p:cNvPr>
          <p:cNvSpPr/>
          <p:nvPr/>
        </p:nvSpPr>
        <p:spPr>
          <a:xfrm>
            <a:off x="5075184" y="1762886"/>
            <a:ext cx="2041632" cy="432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p>
            <a:pPr algn="ctr"/>
            <a:r>
              <a:rPr lang="fr-FR" sz="1400" spc="300" dirty="0">
                <a:latin typeface="Myriad Pro" panose="020B0503030403020204" pitchFamily="34" charset="0"/>
                <a:sym typeface="Wingdings 3" panose="05040102010807070707" pitchFamily="18" charset="2"/>
              </a:rPr>
              <a:t>NOS PROJETS</a:t>
            </a:r>
            <a:endParaRPr lang="fr-FR" sz="1400" spc="300" dirty="0">
              <a:latin typeface="Myriad Pro" panose="020B0503030403020204" pitchFamily="34" charset="0"/>
            </a:endParaRPr>
          </a:p>
        </p:txBody>
      </p:sp>
      <p:sp>
        <p:nvSpPr>
          <p:cNvPr id="45" name="Rectangle 44">
            <a:extLst>
              <a:ext uri="{FF2B5EF4-FFF2-40B4-BE49-F238E27FC236}">
                <a16:creationId xmlns:a16="http://schemas.microsoft.com/office/drawing/2014/main" id="{D65DD693-2195-4F0B-89BE-8456AA289168}"/>
              </a:ext>
            </a:extLst>
          </p:cNvPr>
          <p:cNvSpPr/>
          <p:nvPr/>
        </p:nvSpPr>
        <p:spPr>
          <a:xfrm>
            <a:off x="1596685" y="2261257"/>
            <a:ext cx="6272606" cy="4500000"/>
          </a:xfrm>
          <a:prstGeom prst="rect">
            <a:avLst/>
          </a:prstGeom>
          <a:pattFill prst="dkDnDiag">
            <a:fgClr>
              <a:schemeClr val="accent5">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mj-lt"/>
              </a:rPr>
              <a:t>{Image}</a:t>
            </a:r>
          </a:p>
        </p:txBody>
      </p:sp>
      <p:sp>
        <p:nvSpPr>
          <p:cNvPr id="46" name="Rectangle 45">
            <a:extLst>
              <a:ext uri="{FF2B5EF4-FFF2-40B4-BE49-F238E27FC236}">
                <a16:creationId xmlns:a16="http://schemas.microsoft.com/office/drawing/2014/main" id="{38E84C88-3947-444F-99A3-8F658C0FD542}"/>
              </a:ext>
            </a:extLst>
          </p:cNvPr>
          <p:cNvSpPr/>
          <p:nvPr/>
        </p:nvSpPr>
        <p:spPr>
          <a:xfrm>
            <a:off x="5867401" y="6418177"/>
            <a:ext cx="1628500" cy="288000"/>
          </a:xfrm>
          <a:prstGeom prst="rect">
            <a:avLst/>
          </a:prstGeom>
          <a:solidFill>
            <a:srgbClr val="2E2861"/>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fr-FR" sz="1000" spc="150" dirty="0">
                <a:latin typeface="Myriad Pro" panose="020B0503030403020204" pitchFamily="34" charset="0"/>
              </a:rPr>
              <a:t>VOIR RÉSULTATS</a:t>
            </a:r>
          </a:p>
        </p:txBody>
      </p:sp>
      <p:sp>
        <p:nvSpPr>
          <p:cNvPr id="47" name="Rectangle 46">
            <a:extLst>
              <a:ext uri="{FF2B5EF4-FFF2-40B4-BE49-F238E27FC236}">
                <a16:creationId xmlns:a16="http://schemas.microsoft.com/office/drawing/2014/main" id="{387B911D-419F-4CA9-A1D1-6F32A9B55018}"/>
              </a:ext>
            </a:extLst>
          </p:cNvPr>
          <p:cNvSpPr/>
          <p:nvPr/>
        </p:nvSpPr>
        <p:spPr>
          <a:xfrm>
            <a:off x="7510032" y="6418177"/>
            <a:ext cx="288000" cy="288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p>
            <a:r>
              <a:rPr lang="fr-FR" sz="1400" spc="150" dirty="0">
                <a:latin typeface="Myriad Pro" panose="020B0503030403020204" pitchFamily="34" charset="0"/>
                <a:sym typeface="Wingdings 3" panose="05040102010807070707" pitchFamily="18" charset="2"/>
              </a:rPr>
              <a:t></a:t>
            </a:r>
            <a:endParaRPr lang="fr-FR" sz="1400" spc="150" dirty="0">
              <a:latin typeface="Myriad Pro" panose="020B0503030403020204" pitchFamily="34" charset="0"/>
            </a:endParaRPr>
          </a:p>
        </p:txBody>
      </p:sp>
      <p:sp>
        <p:nvSpPr>
          <p:cNvPr id="49" name="Rectangle 48">
            <a:extLst>
              <a:ext uri="{FF2B5EF4-FFF2-40B4-BE49-F238E27FC236}">
                <a16:creationId xmlns:a16="http://schemas.microsoft.com/office/drawing/2014/main" id="{07FE8D08-DDEE-482F-86B2-83100B0B215A}"/>
              </a:ext>
            </a:extLst>
          </p:cNvPr>
          <p:cNvSpPr/>
          <p:nvPr/>
        </p:nvSpPr>
        <p:spPr>
          <a:xfrm>
            <a:off x="7979378" y="2261257"/>
            <a:ext cx="2759656" cy="1260000"/>
          </a:xfrm>
          <a:prstGeom prst="rect">
            <a:avLst/>
          </a:prstGeom>
          <a:pattFill prst="dkDnDiag">
            <a:fgClr>
              <a:schemeClr val="accent5">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mj-lt"/>
              </a:rPr>
              <a:t>{Image}</a:t>
            </a:r>
          </a:p>
        </p:txBody>
      </p:sp>
      <p:sp>
        <p:nvSpPr>
          <p:cNvPr id="50" name="Rectangle 49">
            <a:extLst>
              <a:ext uri="{FF2B5EF4-FFF2-40B4-BE49-F238E27FC236}">
                <a16:creationId xmlns:a16="http://schemas.microsoft.com/office/drawing/2014/main" id="{2A93CD5A-AA5A-441F-B741-938634F88E92}"/>
              </a:ext>
            </a:extLst>
          </p:cNvPr>
          <p:cNvSpPr/>
          <p:nvPr/>
        </p:nvSpPr>
        <p:spPr>
          <a:xfrm>
            <a:off x="7979378" y="3658255"/>
            <a:ext cx="2759656" cy="1260000"/>
          </a:xfrm>
          <a:prstGeom prst="rect">
            <a:avLst/>
          </a:prstGeom>
          <a:pattFill prst="dkDnDiag">
            <a:fgClr>
              <a:schemeClr val="accent5">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mj-lt"/>
              </a:rPr>
              <a:t>{Image}</a:t>
            </a:r>
          </a:p>
        </p:txBody>
      </p:sp>
      <p:sp>
        <p:nvSpPr>
          <p:cNvPr id="51" name="Rectangle 50">
            <a:extLst>
              <a:ext uri="{FF2B5EF4-FFF2-40B4-BE49-F238E27FC236}">
                <a16:creationId xmlns:a16="http://schemas.microsoft.com/office/drawing/2014/main" id="{7C9B0080-E1F6-4EAB-9D87-BC023B7BF28F}"/>
              </a:ext>
            </a:extLst>
          </p:cNvPr>
          <p:cNvSpPr/>
          <p:nvPr/>
        </p:nvSpPr>
        <p:spPr>
          <a:xfrm>
            <a:off x="7979378" y="5055253"/>
            <a:ext cx="2759656" cy="1260000"/>
          </a:xfrm>
          <a:prstGeom prst="rect">
            <a:avLst/>
          </a:prstGeom>
          <a:pattFill prst="dkDnDiag">
            <a:fgClr>
              <a:schemeClr val="accent5">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mj-lt"/>
              </a:rPr>
              <a:t>{Image}</a:t>
            </a:r>
          </a:p>
        </p:txBody>
      </p:sp>
      <p:sp>
        <p:nvSpPr>
          <p:cNvPr id="52" name="Rectangle 51">
            <a:extLst>
              <a:ext uri="{FF2B5EF4-FFF2-40B4-BE49-F238E27FC236}">
                <a16:creationId xmlns:a16="http://schemas.microsoft.com/office/drawing/2014/main" id="{3A478A8E-61D6-416B-A74F-5B272B03BE8D}"/>
              </a:ext>
            </a:extLst>
          </p:cNvPr>
          <p:cNvSpPr/>
          <p:nvPr/>
        </p:nvSpPr>
        <p:spPr>
          <a:xfrm>
            <a:off x="7978447" y="6418177"/>
            <a:ext cx="2451428" cy="288000"/>
          </a:xfrm>
          <a:prstGeom prst="rect">
            <a:avLst/>
          </a:prstGeom>
          <a:solidFill>
            <a:srgbClr val="2E2861"/>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fr-FR" sz="1000" spc="150" dirty="0">
                <a:latin typeface="Myriad Pro" panose="020B0503030403020204" pitchFamily="34" charset="0"/>
              </a:rPr>
              <a:t>AFFICHER TOUT</a:t>
            </a:r>
          </a:p>
        </p:txBody>
      </p:sp>
      <p:sp>
        <p:nvSpPr>
          <p:cNvPr id="53" name="Rectangle 52">
            <a:extLst>
              <a:ext uri="{FF2B5EF4-FFF2-40B4-BE49-F238E27FC236}">
                <a16:creationId xmlns:a16="http://schemas.microsoft.com/office/drawing/2014/main" id="{4A7F8E83-43AC-49C9-84B7-068242C11EBD}"/>
              </a:ext>
            </a:extLst>
          </p:cNvPr>
          <p:cNvSpPr/>
          <p:nvPr/>
        </p:nvSpPr>
        <p:spPr>
          <a:xfrm>
            <a:off x="10448925" y="6418177"/>
            <a:ext cx="288000" cy="288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p>
            <a:r>
              <a:rPr lang="fr-FR" sz="1400" spc="150" dirty="0">
                <a:latin typeface="Myriad Pro" panose="020B0503030403020204" pitchFamily="34" charset="0"/>
                <a:sym typeface="Wingdings 3" panose="05040102010807070707" pitchFamily="18" charset="2"/>
              </a:rPr>
              <a:t></a:t>
            </a:r>
            <a:endParaRPr lang="fr-FR" sz="1400" spc="150" dirty="0">
              <a:latin typeface="Myriad Pro" panose="020B0503030403020204" pitchFamily="34" charset="0"/>
            </a:endParaRPr>
          </a:p>
        </p:txBody>
      </p:sp>
      <p:sp>
        <p:nvSpPr>
          <p:cNvPr id="36" name="ZoneTexte 35">
            <a:extLst>
              <a:ext uri="{FF2B5EF4-FFF2-40B4-BE49-F238E27FC236}">
                <a16:creationId xmlns:a16="http://schemas.microsoft.com/office/drawing/2014/main" id="{7C0299A7-4342-40C1-B72A-DDBF225E1544}"/>
              </a:ext>
            </a:extLst>
          </p:cNvPr>
          <p:cNvSpPr txBox="1"/>
          <p:nvPr/>
        </p:nvSpPr>
        <p:spPr>
          <a:xfrm>
            <a:off x="7102534" y="837488"/>
            <a:ext cx="1087157" cy="261610"/>
          </a:xfrm>
          <a:prstGeom prst="rect">
            <a:avLst/>
          </a:prstGeom>
          <a:noFill/>
        </p:spPr>
        <p:txBody>
          <a:bodyPr wrap="none" rtlCol="0">
            <a:spAutoFit/>
          </a:bodyPr>
          <a:lstStyle/>
          <a:p>
            <a:pPr algn="ctr"/>
            <a:r>
              <a:rPr lang="fr-FR" sz="1100" spc="300" dirty="0">
                <a:latin typeface="Myriad Pro" panose="020B0503030403020204" pitchFamily="34" charset="0"/>
              </a:rPr>
              <a:t>SECTEURS</a:t>
            </a:r>
          </a:p>
        </p:txBody>
      </p:sp>
      <p:sp>
        <p:nvSpPr>
          <p:cNvPr id="37" name="ZoneTexte 36">
            <a:extLst>
              <a:ext uri="{FF2B5EF4-FFF2-40B4-BE49-F238E27FC236}">
                <a16:creationId xmlns:a16="http://schemas.microsoft.com/office/drawing/2014/main" id="{204E0B92-70F1-42D8-9B19-8125E295E22B}"/>
              </a:ext>
            </a:extLst>
          </p:cNvPr>
          <p:cNvSpPr txBox="1"/>
          <p:nvPr/>
        </p:nvSpPr>
        <p:spPr>
          <a:xfrm>
            <a:off x="8483482" y="837488"/>
            <a:ext cx="963725" cy="261610"/>
          </a:xfrm>
          <a:prstGeom prst="rect">
            <a:avLst/>
          </a:prstGeom>
          <a:noFill/>
        </p:spPr>
        <p:txBody>
          <a:bodyPr wrap="none" rtlCol="0">
            <a:spAutoFit/>
          </a:bodyPr>
          <a:lstStyle/>
          <a:p>
            <a:pPr algn="ctr"/>
            <a:r>
              <a:rPr lang="fr-FR" sz="1100" spc="300" dirty="0">
                <a:latin typeface="Myriad Pro" panose="020B0503030403020204" pitchFamily="34" charset="0"/>
              </a:rPr>
              <a:t>PROJETS</a:t>
            </a:r>
          </a:p>
        </p:txBody>
      </p:sp>
      <p:sp>
        <p:nvSpPr>
          <p:cNvPr id="38" name="ZoneTexte 37">
            <a:extLst>
              <a:ext uri="{FF2B5EF4-FFF2-40B4-BE49-F238E27FC236}">
                <a16:creationId xmlns:a16="http://schemas.microsoft.com/office/drawing/2014/main" id="{FDD41785-E1C2-4707-8587-993BD6FA213E}"/>
              </a:ext>
            </a:extLst>
          </p:cNvPr>
          <p:cNvSpPr txBox="1"/>
          <p:nvPr/>
        </p:nvSpPr>
        <p:spPr>
          <a:xfrm>
            <a:off x="9765658" y="837488"/>
            <a:ext cx="1058302" cy="261610"/>
          </a:xfrm>
          <a:prstGeom prst="rect">
            <a:avLst/>
          </a:prstGeom>
          <a:noFill/>
        </p:spPr>
        <p:txBody>
          <a:bodyPr wrap="none" rtlCol="0">
            <a:spAutoFit/>
          </a:bodyPr>
          <a:lstStyle/>
          <a:p>
            <a:pPr algn="ctr"/>
            <a:r>
              <a:rPr lang="fr-FR" sz="1100" spc="300" dirty="0">
                <a:latin typeface="Myriad Pro" panose="020B0503030403020204" pitchFamily="34" charset="0"/>
              </a:rPr>
              <a:t>CARRIÈRE</a:t>
            </a:r>
          </a:p>
        </p:txBody>
      </p:sp>
      <p:sp>
        <p:nvSpPr>
          <p:cNvPr id="39" name="ZoneTexte 38">
            <a:extLst>
              <a:ext uri="{FF2B5EF4-FFF2-40B4-BE49-F238E27FC236}">
                <a16:creationId xmlns:a16="http://schemas.microsoft.com/office/drawing/2014/main" id="{A38669C1-201B-4094-BEDF-B944A4B85909}"/>
              </a:ext>
            </a:extLst>
          </p:cNvPr>
          <p:cNvSpPr txBox="1"/>
          <p:nvPr/>
        </p:nvSpPr>
        <p:spPr>
          <a:xfrm>
            <a:off x="11038899" y="827963"/>
            <a:ext cx="1035861" cy="261610"/>
          </a:xfrm>
          <a:prstGeom prst="rect">
            <a:avLst/>
          </a:prstGeom>
          <a:noFill/>
        </p:spPr>
        <p:txBody>
          <a:bodyPr wrap="none" rtlCol="0">
            <a:spAutoFit/>
          </a:bodyPr>
          <a:lstStyle/>
          <a:p>
            <a:r>
              <a:rPr lang="fr-FR" sz="1100" spc="300" dirty="0">
                <a:solidFill>
                  <a:srgbClr val="2DAAE1"/>
                </a:solidFill>
                <a:latin typeface="Myriad Pro" panose="020B0503030403020204" pitchFamily="34" charset="0"/>
              </a:rPr>
              <a:t>CONTACT</a:t>
            </a:r>
          </a:p>
        </p:txBody>
      </p:sp>
      <p:sp>
        <p:nvSpPr>
          <p:cNvPr id="40" name="ZoneTexte 39">
            <a:extLst>
              <a:ext uri="{FF2B5EF4-FFF2-40B4-BE49-F238E27FC236}">
                <a16:creationId xmlns:a16="http://schemas.microsoft.com/office/drawing/2014/main" id="{1B929304-E9D0-4B1C-8531-5F636FFE36CE}"/>
              </a:ext>
            </a:extLst>
          </p:cNvPr>
          <p:cNvSpPr txBox="1"/>
          <p:nvPr/>
        </p:nvSpPr>
        <p:spPr>
          <a:xfrm>
            <a:off x="-63659" y="405050"/>
            <a:ext cx="3652501"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latin typeface="53 Dollars And 92 Cents" panose="02000500000000000000" pitchFamily="2" charset="0"/>
              </a:rPr>
              <a:t>E     M</a:t>
            </a:r>
          </a:p>
        </p:txBody>
      </p:sp>
      <p:sp>
        <p:nvSpPr>
          <p:cNvPr id="41" name="ZoneTexte 40">
            <a:extLst>
              <a:ext uri="{FF2B5EF4-FFF2-40B4-BE49-F238E27FC236}">
                <a16:creationId xmlns:a16="http://schemas.microsoft.com/office/drawing/2014/main" id="{B9B38A47-156D-45A8-A324-C70648A0DA0F}"/>
              </a:ext>
            </a:extLst>
          </p:cNvPr>
          <p:cNvSpPr txBox="1"/>
          <p:nvPr/>
        </p:nvSpPr>
        <p:spPr>
          <a:xfrm>
            <a:off x="792825" y="405050"/>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2E2861"/>
                    </a:gs>
                    <a:gs pos="100000">
                      <a:srgbClr val="35A0D6"/>
                    </a:gs>
                  </a:gsLst>
                  <a:lin ang="16200000" scaled="1"/>
                  <a:tileRect/>
                </a:gradFill>
                <a:latin typeface="53 Dollars And 92 Cents" panose="02000500000000000000" pitchFamily="2" charset="0"/>
              </a:rPr>
              <a:t>P</a:t>
            </a:r>
          </a:p>
        </p:txBody>
      </p:sp>
      <p:sp>
        <p:nvSpPr>
          <p:cNvPr id="42" name="ZoneTexte 41">
            <a:extLst>
              <a:ext uri="{FF2B5EF4-FFF2-40B4-BE49-F238E27FC236}">
                <a16:creationId xmlns:a16="http://schemas.microsoft.com/office/drawing/2014/main" id="{A1DBC07A-E1EA-4AE1-99D1-535C8DEDB49A}"/>
              </a:ext>
            </a:extLst>
          </p:cNvPr>
          <p:cNvSpPr txBox="1"/>
          <p:nvPr/>
        </p:nvSpPr>
        <p:spPr>
          <a:xfrm>
            <a:off x="1440038" y="405050"/>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32ADE3"/>
                    </a:gs>
                    <a:gs pos="100000">
                      <a:srgbClr val="2E2861"/>
                    </a:gs>
                  </a:gsLst>
                  <a:lin ang="16200000" scaled="1"/>
                  <a:tileRect/>
                </a:gradFill>
                <a:latin typeface="53 Dollars And 92 Cents" panose="02000500000000000000" pitchFamily="2" charset="0"/>
              </a:rPr>
              <a:t>C</a:t>
            </a:r>
          </a:p>
        </p:txBody>
      </p:sp>
      <p:sp>
        <p:nvSpPr>
          <p:cNvPr id="43" name="ZoneTexte 42">
            <a:extLst>
              <a:ext uri="{FF2B5EF4-FFF2-40B4-BE49-F238E27FC236}">
                <a16:creationId xmlns:a16="http://schemas.microsoft.com/office/drawing/2014/main" id="{CCD5A361-AF15-4775-A018-EF1104E291D9}"/>
              </a:ext>
            </a:extLst>
          </p:cNvPr>
          <p:cNvSpPr txBox="1"/>
          <p:nvPr/>
        </p:nvSpPr>
        <p:spPr>
          <a:xfrm>
            <a:off x="5787684" y="837488"/>
            <a:ext cx="1037465" cy="261610"/>
          </a:xfrm>
          <a:prstGeom prst="rect">
            <a:avLst/>
          </a:prstGeom>
          <a:noFill/>
        </p:spPr>
        <p:txBody>
          <a:bodyPr wrap="none" rtlCol="0">
            <a:spAutoFit/>
          </a:bodyPr>
          <a:lstStyle/>
          <a:p>
            <a:pPr algn="ctr"/>
            <a:r>
              <a:rPr lang="fr-FR" sz="1100" spc="300" dirty="0">
                <a:latin typeface="Myriad Pro" panose="020B0503030403020204" pitchFamily="34" charset="0"/>
              </a:rPr>
              <a:t>SERVICES</a:t>
            </a:r>
          </a:p>
        </p:txBody>
      </p:sp>
      <p:sp>
        <p:nvSpPr>
          <p:cNvPr id="44" name="ZoneTexte 43">
            <a:extLst>
              <a:ext uri="{FF2B5EF4-FFF2-40B4-BE49-F238E27FC236}">
                <a16:creationId xmlns:a16="http://schemas.microsoft.com/office/drawing/2014/main" id="{E119E2E8-999B-487F-99DB-3E3E0E2515BF}"/>
              </a:ext>
            </a:extLst>
          </p:cNvPr>
          <p:cNvSpPr txBox="1"/>
          <p:nvPr/>
        </p:nvSpPr>
        <p:spPr>
          <a:xfrm>
            <a:off x="4411528" y="837488"/>
            <a:ext cx="1099981" cy="261610"/>
          </a:xfrm>
          <a:prstGeom prst="rect">
            <a:avLst/>
          </a:prstGeom>
          <a:noFill/>
        </p:spPr>
        <p:txBody>
          <a:bodyPr wrap="none" rtlCol="0">
            <a:spAutoFit/>
          </a:bodyPr>
          <a:lstStyle/>
          <a:p>
            <a:pPr algn="ctr"/>
            <a:r>
              <a:rPr lang="en-US" sz="1100" spc="300" dirty="0">
                <a:latin typeface="Myriad Pro" panose="020B0503030403020204" pitchFamily="34" charset="0"/>
              </a:rPr>
              <a:t>A </a:t>
            </a:r>
            <a:r>
              <a:rPr lang="fr-FR" sz="1100" spc="300" dirty="0">
                <a:latin typeface="Myriad Pro" panose="020B0503030403020204" pitchFamily="34" charset="0"/>
              </a:rPr>
              <a:t>PROPOS</a:t>
            </a:r>
          </a:p>
        </p:txBody>
      </p:sp>
      <p:grpSp>
        <p:nvGrpSpPr>
          <p:cNvPr id="33" name="Groupe 32">
            <a:extLst>
              <a:ext uri="{FF2B5EF4-FFF2-40B4-BE49-F238E27FC236}">
                <a16:creationId xmlns:a16="http://schemas.microsoft.com/office/drawing/2014/main" id="{FBAC90A4-A95C-4A0D-AF12-E6DCCA152521}"/>
              </a:ext>
            </a:extLst>
          </p:cNvPr>
          <p:cNvGrpSpPr/>
          <p:nvPr/>
        </p:nvGrpSpPr>
        <p:grpSpPr>
          <a:xfrm>
            <a:off x="7478315" y="-4490"/>
            <a:ext cx="4659099" cy="288000"/>
            <a:chOff x="7478315" y="-4490"/>
            <a:chExt cx="4659099" cy="288000"/>
          </a:xfrm>
        </p:grpSpPr>
        <p:sp>
          <p:nvSpPr>
            <p:cNvPr id="34" name="ZoneTexte 33">
              <a:extLst>
                <a:ext uri="{FF2B5EF4-FFF2-40B4-BE49-F238E27FC236}">
                  <a16:creationId xmlns:a16="http://schemas.microsoft.com/office/drawing/2014/main" id="{981B82D6-2B4F-48DB-B722-D538041A7B59}"/>
                </a:ext>
              </a:extLst>
            </p:cNvPr>
            <p:cNvSpPr txBox="1"/>
            <p:nvPr/>
          </p:nvSpPr>
          <p:spPr>
            <a:xfrm>
              <a:off x="8112641" y="27060"/>
              <a:ext cx="1261672" cy="246221"/>
            </a:xfrm>
            <a:prstGeom prst="rect">
              <a:avLst/>
            </a:prstGeom>
            <a:noFill/>
          </p:spPr>
          <p:txBody>
            <a:bodyPr wrap="square" rtlCol="0">
              <a:spAutoFit/>
            </a:bodyPr>
            <a:lstStyle/>
            <a:p>
              <a:pPr>
                <a:spcAft>
                  <a:spcPts val="800"/>
                </a:spcAft>
              </a:pPr>
              <a:r>
                <a:rPr lang="fr-FR" sz="1000" spc="150" dirty="0">
                  <a:solidFill>
                    <a:schemeClr val="bg1">
                      <a:lumMod val="50000"/>
                    </a:schemeClr>
                  </a:solidFill>
                  <a:latin typeface="Myriad Pro" panose="020B0503030403020204" pitchFamily="34" charset="0"/>
                </a:rPr>
                <a:t>LOCALISATION</a:t>
              </a:r>
            </a:p>
          </p:txBody>
        </p:sp>
        <p:pic>
          <p:nvPicPr>
            <p:cNvPr id="35" name="Image 34">
              <a:extLst>
                <a:ext uri="{FF2B5EF4-FFF2-40B4-BE49-F238E27FC236}">
                  <a16:creationId xmlns:a16="http://schemas.microsoft.com/office/drawing/2014/main" id="{6F776258-9D68-422C-BD58-A2C100EAEAB0}"/>
                </a:ext>
              </a:extLst>
            </p:cNvPr>
            <p:cNvPicPr>
              <a:picLocks noChangeAspect="1"/>
            </p:cNvPicPr>
            <p:nvPr/>
          </p:nvPicPr>
          <p:blipFill>
            <a:blip r:embed="rId2"/>
            <a:stretch>
              <a:fillRect/>
            </a:stretch>
          </p:blipFill>
          <p:spPr>
            <a:xfrm>
              <a:off x="9511476" y="60170"/>
              <a:ext cx="269948" cy="180000"/>
            </a:xfrm>
            <a:prstGeom prst="rect">
              <a:avLst/>
            </a:prstGeom>
          </p:spPr>
        </p:pic>
        <p:pic>
          <p:nvPicPr>
            <p:cNvPr id="48" name="Image 47">
              <a:extLst>
                <a:ext uri="{FF2B5EF4-FFF2-40B4-BE49-F238E27FC236}">
                  <a16:creationId xmlns:a16="http://schemas.microsoft.com/office/drawing/2014/main" id="{428D4E47-AB74-4459-B94B-1ED3986C08DE}"/>
                </a:ext>
              </a:extLst>
            </p:cNvPr>
            <p:cNvPicPr>
              <a:picLocks noChangeAspect="1"/>
            </p:cNvPicPr>
            <p:nvPr/>
          </p:nvPicPr>
          <p:blipFill>
            <a:blip r:embed="rId3"/>
            <a:stretch>
              <a:fillRect/>
            </a:stretch>
          </p:blipFill>
          <p:spPr>
            <a:xfrm>
              <a:off x="9918587" y="60170"/>
              <a:ext cx="270106" cy="180000"/>
            </a:xfrm>
            <a:prstGeom prst="rect">
              <a:avLst/>
            </a:prstGeom>
          </p:spPr>
        </p:pic>
        <p:pic>
          <p:nvPicPr>
            <p:cNvPr id="54" name="Image 53">
              <a:extLst>
                <a:ext uri="{FF2B5EF4-FFF2-40B4-BE49-F238E27FC236}">
                  <a16:creationId xmlns:a16="http://schemas.microsoft.com/office/drawing/2014/main" id="{59F0F25D-FEAC-40B8-9B7A-FA1FA68C44A2}"/>
                </a:ext>
              </a:extLst>
            </p:cNvPr>
            <p:cNvPicPr>
              <a:picLocks noChangeAspect="1"/>
            </p:cNvPicPr>
            <p:nvPr/>
          </p:nvPicPr>
          <p:blipFill>
            <a:blip r:embed="rId4"/>
            <a:stretch>
              <a:fillRect/>
            </a:stretch>
          </p:blipFill>
          <p:spPr>
            <a:xfrm>
              <a:off x="7795478" y="60170"/>
              <a:ext cx="180000" cy="180000"/>
            </a:xfrm>
            <a:prstGeom prst="rect">
              <a:avLst/>
            </a:prstGeom>
          </p:spPr>
        </p:pic>
        <p:pic>
          <p:nvPicPr>
            <p:cNvPr id="55" name="Image 54">
              <a:extLst>
                <a:ext uri="{FF2B5EF4-FFF2-40B4-BE49-F238E27FC236}">
                  <a16:creationId xmlns:a16="http://schemas.microsoft.com/office/drawing/2014/main" id="{C6B302B2-D1A1-4B96-BEC0-F011EE9954FE}"/>
                </a:ext>
              </a:extLst>
            </p:cNvPr>
            <p:cNvPicPr>
              <a:picLocks noChangeAspect="1"/>
            </p:cNvPicPr>
            <p:nvPr/>
          </p:nvPicPr>
          <p:blipFill>
            <a:blip r:embed="rId5"/>
            <a:stretch>
              <a:fillRect/>
            </a:stretch>
          </p:blipFill>
          <p:spPr>
            <a:xfrm>
              <a:off x="7478315" y="60170"/>
              <a:ext cx="180000" cy="180000"/>
            </a:xfrm>
            <a:prstGeom prst="rect">
              <a:avLst/>
            </a:prstGeom>
          </p:spPr>
        </p:pic>
        <p:pic>
          <p:nvPicPr>
            <p:cNvPr id="56" name="Image 55">
              <a:extLst>
                <a:ext uri="{FF2B5EF4-FFF2-40B4-BE49-F238E27FC236}">
                  <a16:creationId xmlns:a16="http://schemas.microsoft.com/office/drawing/2014/main" id="{674B9753-D5F8-4972-A5BD-C7EF3E848ADC}"/>
                </a:ext>
              </a:extLst>
            </p:cNvPr>
            <p:cNvPicPr>
              <a:picLocks noChangeAspect="1"/>
            </p:cNvPicPr>
            <p:nvPr/>
          </p:nvPicPr>
          <p:blipFill rotWithShape="1">
            <a:blip r:embed="rId6"/>
            <a:srcRect l="17795" r="17795"/>
            <a:stretch/>
          </p:blipFill>
          <p:spPr>
            <a:xfrm>
              <a:off x="11885414" y="19085"/>
              <a:ext cx="252000" cy="260961"/>
            </a:xfrm>
            <a:prstGeom prst="rect">
              <a:avLst/>
            </a:prstGeom>
          </p:spPr>
        </p:pic>
        <p:sp>
          <p:nvSpPr>
            <p:cNvPr id="57" name="ZoneTexte 56">
              <a:extLst>
                <a:ext uri="{FF2B5EF4-FFF2-40B4-BE49-F238E27FC236}">
                  <a16:creationId xmlns:a16="http://schemas.microsoft.com/office/drawing/2014/main" id="{43C792CE-76FE-44D1-BFF0-CBAD856A0829}"/>
                </a:ext>
              </a:extLst>
            </p:cNvPr>
            <p:cNvSpPr txBox="1"/>
            <p:nvPr/>
          </p:nvSpPr>
          <p:spPr>
            <a:xfrm>
              <a:off x="10325858" y="-4490"/>
              <a:ext cx="1523133" cy="288000"/>
            </a:xfrm>
            <a:prstGeom prst="rect">
              <a:avLst/>
            </a:prstGeom>
            <a:solidFill>
              <a:schemeClr val="bg2"/>
            </a:solidFill>
          </p:spPr>
          <p:txBody>
            <a:bodyPr wrap="square" rtlCol="0" anchor="ctr">
              <a:spAutoFit/>
            </a:bodyPr>
            <a:lstStyle/>
            <a:p>
              <a:pPr>
                <a:spcAft>
                  <a:spcPts val="800"/>
                </a:spcAft>
              </a:pPr>
              <a:r>
                <a:rPr lang="fr-FR" sz="1000" spc="150" dirty="0">
                  <a:solidFill>
                    <a:schemeClr val="bg1">
                      <a:lumMod val="50000"/>
                    </a:schemeClr>
                  </a:solidFill>
                  <a:latin typeface="Myriad Pro" panose="020B0503030403020204" pitchFamily="34" charset="0"/>
                </a:rPr>
                <a:t>CHERCHER…</a:t>
              </a:r>
            </a:p>
          </p:txBody>
        </p:sp>
      </p:grpSp>
    </p:spTree>
    <p:extLst>
      <p:ext uri="{BB962C8B-B14F-4D97-AF65-F5344CB8AC3E}">
        <p14:creationId xmlns:p14="http://schemas.microsoft.com/office/powerpoint/2010/main" val="2134950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D65DD693-2195-4F0B-89BE-8456AA289168}"/>
              </a:ext>
            </a:extLst>
          </p:cNvPr>
          <p:cNvSpPr/>
          <p:nvPr/>
        </p:nvSpPr>
        <p:spPr>
          <a:xfrm>
            <a:off x="1596685" y="1839478"/>
            <a:ext cx="6272606" cy="3332257"/>
          </a:xfrm>
          <a:prstGeom prst="rect">
            <a:avLst/>
          </a:prstGeom>
          <a:pattFill prst="dkDnDiag">
            <a:fgClr>
              <a:schemeClr val="accent5">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mj-lt"/>
              </a:rPr>
              <a:t>{Image}</a:t>
            </a:r>
          </a:p>
        </p:txBody>
      </p:sp>
      <p:sp>
        <p:nvSpPr>
          <p:cNvPr id="29" name="Rectangle 28">
            <a:extLst>
              <a:ext uri="{FF2B5EF4-FFF2-40B4-BE49-F238E27FC236}">
                <a16:creationId xmlns:a16="http://schemas.microsoft.com/office/drawing/2014/main" id="{AE867679-B9CE-425A-868B-8AA201227405}"/>
              </a:ext>
            </a:extLst>
          </p:cNvPr>
          <p:cNvSpPr/>
          <p:nvPr/>
        </p:nvSpPr>
        <p:spPr>
          <a:xfrm>
            <a:off x="0" y="1235147"/>
            <a:ext cx="12192000" cy="74373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US" sz="1000" dirty="0">
              <a:solidFill>
                <a:schemeClr val="tx1"/>
              </a:solidFill>
              <a:latin typeface="+mj-lt"/>
            </a:endParaRPr>
          </a:p>
        </p:txBody>
      </p:sp>
      <p:sp>
        <p:nvSpPr>
          <p:cNvPr id="11" name="Rectangle 10">
            <a:extLst>
              <a:ext uri="{FF2B5EF4-FFF2-40B4-BE49-F238E27FC236}">
                <a16:creationId xmlns:a16="http://schemas.microsoft.com/office/drawing/2014/main" id="{E047AEDF-EA04-4274-A987-B73A83D03A33}"/>
              </a:ext>
            </a:extLst>
          </p:cNvPr>
          <p:cNvSpPr/>
          <p:nvPr/>
        </p:nvSpPr>
        <p:spPr>
          <a:xfrm>
            <a:off x="0" y="1202036"/>
            <a:ext cx="12192000" cy="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54612A1-CAA3-4DC5-BC73-7F40593875A0}"/>
              </a:ext>
            </a:extLst>
          </p:cNvPr>
          <p:cNvSpPr/>
          <p:nvPr/>
        </p:nvSpPr>
        <p:spPr>
          <a:xfrm>
            <a:off x="5075184" y="1762886"/>
            <a:ext cx="2041632" cy="432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p>
            <a:pPr algn="ctr"/>
            <a:r>
              <a:rPr lang="fr-FR" sz="1400" spc="300" dirty="0">
                <a:latin typeface="Myriad Pro" panose="020B0503030403020204" pitchFamily="34" charset="0"/>
                <a:sym typeface="Wingdings 3" panose="05040102010807070707" pitchFamily="18" charset="2"/>
              </a:rPr>
              <a:t>NOS PROJETS</a:t>
            </a:r>
            <a:endParaRPr lang="fr-FR" sz="1400" spc="300" dirty="0">
              <a:latin typeface="Myriad Pro" panose="020B0503030403020204" pitchFamily="34" charset="0"/>
            </a:endParaRPr>
          </a:p>
        </p:txBody>
      </p:sp>
      <p:sp>
        <p:nvSpPr>
          <p:cNvPr id="46" name="Rectangle 45">
            <a:extLst>
              <a:ext uri="{FF2B5EF4-FFF2-40B4-BE49-F238E27FC236}">
                <a16:creationId xmlns:a16="http://schemas.microsoft.com/office/drawing/2014/main" id="{38E84C88-3947-444F-99A3-8F658C0FD542}"/>
              </a:ext>
            </a:extLst>
          </p:cNvPr>
          <p:cNvSpPr/>
          <p:nvPr/>
        </p:nvSpPr>
        <p:spPr>
          <a:xfrm>
            <a:off x="5867401" y="4828656"/>
            <a:ext cx="1628500" cy="288000"/>
          </a:xfrm>
          <a:prstGeom prst="rect">
            <a:avLst/>
          </a:prstGeom>
          <a:solidFill>
            <a:srgbClr val="2E2861"/>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fr-FR" sz="1000" spc="150" dirty="0">
                <a:latin typeface="Myriad Pro" panose="020B0503030403020204" pitchFamily="34" charset="0"/>
              </a:rPr>
              <a:t>VOIR RÉSULTATS</a:t>
            </a:r>
          </a:p>
        </p:txBody>
      </p:sp>
      <p:sp>
        <p:nvSpPr>
          <p:cNvPr id="47" name="Rectangle 46">
            <a:extLst>
              <a:ext uri="{FF2B5EF4-FFF2-40B4-BE49-F238E27FC236}">
                <a16:creationId xmlns:a16="http://schemas.microsoft.com/office/drawing/2014/main" id="{387B911D-419F-4CA9-A1D1-6F32A9B55018}"/>
              </a:ext>
            </a:extLst>
          </p:cNvPr>
          <p:cNvSpPr/>
          <p:nvPr/>
        </p:nvSpPr>
        <p:spPr>
          <a:xfrm>
            <a:off x="7510032" y="4828656"/>
            <a:ext cx="288000" cy="288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p>
            <a:r>
              <a:rPr lang="fr-FR" sz="1400" spc="150" dirty="0">
                <a:latin typeface="Myriad Pro" panose="020B0503030403020204" pitchFamily="34" charset="0"/>
                <a:sym typeface="Wingdings 3" panose="05040102010807070707" pitchFamily="18" charset="2"/>
              </a:rPr>
              <a:t></a:t>
            </a:r>
            <a:endParaRPr lang="fr-FR" sz="1400" spc="150" dirty="0">
              <a:latin typeface="Myriad Pro" panose="020B0503030403020204" pitchFamily="34" charset="0"/>
            </a:endParaRPr>
          </a:p>
        </p:txBody>
      </p:sp>
      <p:sp>
        <p:nvSpPr>
          <p:cNvPr id="50" name="Rectangle 49">
            <a:extLst>
              <a:ext uri="{FF2B5EF4-FFF2-40B4-BE49-F238E27FC236}">
                <a16:creationId xmlns:a16="http://schemas.microsoft.com/office/drawing/2014/main" id="{2A93CD5A-AA5A-441F-B741-938634F88E92}"/>
              </a:ext>
            </a:extLst>
          </p:cNvPr>
          <p:cNvSpPr/>
          <p:nvPr/>
        </p:nvSpPr>
        <p:spPr>
          <a:xfrm>
            <a:off x="7979378" y="2068734"/>
            <a:ext cx="2759656" cy="1260000"/>
          </a:xfrm>
          <a:prstGeom prst="rect">
            <a:avLst/>
          </a:prstGeom>
          <a:pattFill prst="dkDnDiag">
            <a:fgClr>
              <a:schemeClr val="accent5">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mj-lt"/>
              </a:rPr>
              <a:t>{Image}</a:t>
            </a:r>
          </a:p>
        </p:txBody>
      </p:sp>
      <p:sp>
        <p:nvSpPr>
          <p:cNvPr id="51" name="Rectangle 50">
            <a:extLst>
              <a:ext uri="{FF2B5EF4-FFF2-40B4-BE49-F238E27FC236}">
                <a16:creationId xmlns:a16="http://schemas.microsoft.com/office/drawing/2014/main" id="{7C9B0080-E1F6-4EAB-9D87-BC023B7BF28F}"/>
              </a:ext>
            </a:extLst>
          </p:cNvPr>
          <p:cNvSpPr/>
          <p:nvPr/>
        </p:nvSpPr>
        <p:spPr>
          <a:xfrm>
            <a:off x="7979378" y="3465732"/>
            <a:ext cx="2759656" cy="1260000"/>
          </a:xfrm>
          <a:prstGeom prst="rect">
            <a:avLst/>
          </a:prstGeom>
          <a:pattFill prst="dkDnDiag">
            <a:fgClr>
              <a:schemeClr val="accent5">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chemeClr val="tx1"/>
                </a:solidFill>
                <a:latin typeface="+mj-lt"/>
              </a:rPr>
              <a:t>{Image}</a:t>
            </a:r>
          </a:p>
        </p:txBody>
      </p:sp>
      <p:sp>
        <p:nvSpPr>
          <p:cNvPr id="52" name="Rectangle 51">
            <a:extLst>
              <a:ext uri="{FF2B5EF4-FFF2-40B4-BE49-F238E27FC236}">
                <a16:creationId xmlns:a16="http://schemas.microsoft.com/office/drawing/2014/main" id="{3A478A8E-61D6-416B-A74F-5B272B03BE8D}"/>
              </a:ext>
            </a:extLst>
          </p:cNvPr>
          <p:cNvSpPr/>
          <p:nvPr/>
        </p:nvSpPr>
        <p:spPr>
          <a:xfrm>
            <a:off x="7978447" y="4828656"/>
            <a:ext cx="2451428" cy="288000"/>
          </a:xfrm>
          <a:prstGeom prst="rect">
            <a:avLst/>
          </a:prstGeom>
          <a:solidFill>
            <a:srgbClr val="2E2861"/>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fr-FR" sz="1000" spc="150" dirty="0">
                <a:latin typeface="Myriad Pro" panose="020B0503030403020204" pitchFamily="34" charset="0"/>
              </a:rPr>
              <a:t>AFFICHER TOUT</a:t>
            </a:r>
          </a:p>
        </p:txBody>
      </p:sp>
      <p:sp>
        <p:nvSpPr>
          <p:cNvPr id="53" name="Rectangle 52">
            <a:extLst>
              <a:ext uri="{FF2B5EF4-FFF2-40B4-BE49-F238E27FC236}">
                <a16:creationId xmlns:a16="http://schemas.microsoft.com/office/drawing/2014/main" id="{4A7F8E83-43AC-49C9-84B7-068242C11EBD}"/>
              </a:ext>
            </a:extLst>
          </p:cNvPr>
          <p:cNvSpPr/>
          <p:nvPr/>
        </p:nvSpPr>
        <p:spPr>
          <a:xfrm>
            <a:off x="10448925" y="4828656"/>
            <a:ext cx="288000" cy="288000"/>
          </a:xfrm>
          <a:prstGeom prst="rect">
            <a:avLst/>
          </a:prstGeom>
          <a:solidFill>
            <a:srgbClr val="32ADE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p>
            <a:r>
              <a:rPr lang="fr-FR" sz="1400" spc="150" dirty="0">
                <a:latin typeface="Myriad Pro" panose="020B0503030403020204" pitchFamily="34" charset="0"/>
                <a:sym typeface="Wingdings 3" panose="05040102010807070707" pitchFamily="18" charset="2"/>
              </a:rPr>
              <a:t></a:t>
            </a:r>
            <a:endParaRPr lang="fr-FR" sz="1400" spc="150" dirty="0">
              <a:latin typeface="Myriad Pro" panose="020B0503030403020204" pitchFamily="34" charset="0"/>
            </a:endParaRPr>
          </a:p>
        </p:txBody>
      </p:sp>
      <p:sp>
        <p:nvSpPr>
          <p:cNvPr id="28" name="ZoneTexte 27">
            <a:extLst>
              <a:ext uri="{FF2B5EF4-FFF2-40B4-BE49-F238E27FC236}">
                <a16:creationId xmlns:a16="http://schemas.microsoft.com/office/drawing/2014/main" id="{52E4DE23-4704-4FA8-AAFC-6034EBDCC782}"/>
              </a:ext>
            </a:extLst>
          </p:cNvPr>
          <p:cNvSpPr txBox="1"/>
          <p:nvPr/>
        </p:nvSpPr>
        <p:spPr>
          <a:xfrm>
            <a:off x="1503512" y="5315076"/>
            <a:ext cx="9235522" cy="307777"/>
          </a:xfrm>
          <a:prstGeom prst="rect">
            <a:avLst/>
          </a:prstGeom>
          <a:noFill/>
        </p:spPr>
        <p:txBody>
          <a:bodyPr wrap="square" rtlCol="0">
            <a:spAutoFit/>
          </a:bodyPr>
          <a:lstStyle/>
          <a:p>
            <a:r>
              <a:rPr lang="fr-FR" sz="1400" spc="250" dirty="0">
                <a:solidFill>
                  <a:srgbClr val="2E2861"/>
                </a:solidFill>
                <a:latin typeface="Myriad Pro" panose="020B0503030403020204" pitchFamily="34" charset="0"/>
              </a:rPr>
              <a:t>{INTITULÉ ABRÉGÉ DU PROJET}</a:t>
            </a:r>
          </a:p>
        </p:txBody>
      </p:sp>
      <p:sp>
        <p:nvSpPr>
          <p:cNvPr id="31" name="ZoneTexte 30">
            <a:extLst>
              <a:ext uri="{FF2B5EF4-FFF2-40B4-BE49-F238E27FC236}">
                <a16:creationId xmlns:a16="http://schemas.microsoft.com/office/drawing/2014/main" id="{CDDF7450-9C9B-4933-B874-81698E68FB00}"/>
              </a:ext>
            </a:extLst>
          </p:cNvPr>
          <p:cNvSpPr txBox="1"/>
          <p:nvPr/>
        </p:nvSpPr>
        <p:spPr>
          <a:xfrm>
            <a:off x="1503512" y="5522422"/>
            <a:ext cx="8044758" cy="276999"/>
          </a:xfrm>
          <a:prstGeom prst="rect">
            <a:avLst/>
          </a:prstGeom>
          <a:noFill/>
        </p:spPr>
        <p:txBody>
          <a:bodyPr wrap="square" rtlCol="0">
            <a:spAutoFit/>
          </a:bodyPr>
          <a:lstStyle/>
          <a:p>
            <a:r>
              <a:rPr lang="fr-FR" sz="1200" dirty="0">
                <a:latin typeface="Segoe UI Light" panose="020B0502040204020203" pitchFamily="34" charset="0"/>
                <a:cs typeface="Segoe UI Light" panose="020B0502040204020203" pitchFamily="34" charset="0"/>
              </a:rPr>
              <a:t>{Description sommaire du projet…}</a:t>
            </a:r>
          </a:p>
        </p:txBody>
      </p:sp>
      <p:sp>
        <p:nvSpPr>
          <p:cNvPr id="38" name="ZoneTexte 37">
            <a:extLst>
              <a:ext uri="{FF2B5EF4-FFF2-40B4-BE49-F238E27FC236}">
                <a16:creationId xmlns:a16="http://schemas.microsoft.com/office/drawing/2014/main" id="{6F82B31A-CEAD-461B-ADAB-C621D3071F5B}"/>
              </a:ext>
            </a:extLst>
          </p:cNvPr>
          <p:cNvSpPr txBox="1"/>
          <p:nvPr/>
        </p:nvSpPr>
        <p:spPr>
          <a:xfrm>
            <a:off x="7102534" y="837488"/>
            <a:ext cx="1087157" cy="261610"/>
          </a:xfrm>
          <a:prstGeom prst="rect">
            <a:avLst/>
          </a:prstGeom>
          <a:noFill/>
        </p:spPr>
        <p:txBody>
          <a:bodyPr wrap="none" rtlCol="0">
            <a:spAutoFit/>
          </a:bodyPr>
          <a:lstStyle/>
          <a:p>
            <a:pPr algn="ctr"/>
            <a:r>
              <a:rPr lang="fr-FR" sz="1100" spc="300" dirty="0">
                <a:latin typeface="Myriad Pro" panose="020B0503030403020204" pitchFamily="34" charset="0"/>
              </a:rPr>
              <a:t>SECTEURS</a:t>
            </a:r>
          </a:p>
        </p:txBody>
      </p:sp>
      <p:sp>
        <p:nvSpPr>
          <p:cNvPr id="39" name="ZoneTexte 38">
            <a:extLst>
              <a:ext uri="{FF2B5EF4-FFF2-40B4-BE49-F238E27FC236}">
                <a16:creationId xmlns:a16="http://schemas.microsoft.com/office/drawing/2014/main" id="{77EEF005-25F8-4A18-B066-7AB5BE660AF9}"/>
              </a:ext>
            </a:extLst>
          </p:cNvPr>
          <p:cNvSpPr txBox="1"/>
          <p:nvPr/>
        </p:nvSpPr>
        <p:spPr>
          <a:xfrm>
            <a:off x="8483482" y="837488"/>
            <a:ext cx="963725" cy="261610"/>
          </a:xfrm>
          <a:prstGeom prst="rect">
            <a:avLst/>
          </a:prstGeom>
          <a:noFill/>
        </p:spPr>
        <p:txBody>
          <a:bodyPr wrap="none" rtlCol="0">
            <a:spAutoFit/>
          </a:bodyPr>
          <a:lstStyle/>
          <a:p>
            <a:pPr algn="ctr"/>
            <a:r>
              <a:rPr lang="fr-FR" sz="1100" spc="300" dirty="0">
                <a:latin typeface="Myriad Pro" panose="020B0503030403020204" pitchFamily="34" charset="0"/>
              </a:rPr>
              <a:t>PROJETS</a:t>
            </a:r>
          </a:p>
        </p:txBody>
      </p:sp>
      <p:sp>
        <p:nvSpPr>
          <p:cNvPr id="40" name="ZoneTexte 39">
            <a:extLst>
              <a:ext uri="{FF2B5EF4-FFF2-40B4-BE49-F238E27FC236}">
                <a16:creationId xmlns:a16="http://schemas.microsoft.com/office/drawing/2014/main" id="{7B66E6A7-5DB6-4B67-87BE-A97517EEDB1E}"/>
              </a:ext>
            </a:extLst>
          </p:cNvPr>
          <p:cNvSpPr txBox="1"/>
          <p:nvPr/>
        </p:nvSpPr>
        <p:spPr>
          <a:xfrm>
            <a:off x="9765658" y="837488"/>
            <a:ext cx="1058302" cy="261610"/>
          </a:xfrm>
          <a:prstGeom prst="rect">
            <a:avLst/>
          </a:prstGeom>
          <a:noFill/>
        </p:spPr>
        <p:txBody>
          <a:bodyPr wrap="none" rtlCol="0">
            <a:spAutoFit/>
          </a:bodyPr>
          <a:lstStyle/>
          <a:p>
            <a:pPr algn="ctr"/>
            <a:r>
              <a:rPr lang="fr-FR" sz="1100" spc="300" dirty="0">
                <a:latin typeface="Myriad Pro" panose="020B0503030403020204" pitchFamily="34" charset="0"/>
              </a:rPr>
              <a:t>CARRIÈRE</a:t>
            </a:r>
          </a:p>
        </p:txBody>
      </p:sp>
      <p:sp>
        <p:nvSpPr>
          <p:cNvPr id="41" name="ZoneTexte 40">
            <a:extLst>
              <a:ext uri="{FF2B5EF4-FFF2-40B4-BE49-F238E27FC236}">
                <a16:creationId xmlns:a16="http://schemas.microsoft.com/office/drawing/2014/main" id="{296C2041-60EA-4F78-BE10-287EF012FBF9}"/>
              </a:ext>
            </a:extLst>
          </p:cNvPr>
          <p:cNvSpPr txBox="1"/>
          <p:nvPr/>
        </p:nvSpPr>
        <p:spPr>
          <a:xfrm>
            <a:off x="11038899" y="827963"/>
            <a:ext cx="1035861" cy="261610"/>
          </a:xfrm>
          <a:prstGeom prst="rect">
            <a:avLst/>
          </a:prstGeom>
          <a:noFill/>
        </p:spPr>
        <p:txBody>
          <a:bodyPr wrap="none" rtlCol="0">
            <a:spAutoFit/>
          </a:bodyPr>
          <a:lstStyle/>
          <a:p>
            <a:r>
              <a:rPr lang="fr-FR" sz="1100" spc="300" dirty="0">
                <a:solidFill>
                  <a:srgbClr val="2DAAE1"/>
                </a:solidFill>
                <a:latin typeface="Myriad Pro" panose="020B0503030403020204" pitchFamily="34" charset="0"/>
              </a:rPr>
              <a:t>CONTACT</a:t>
            </a:r>
          </a:p>
        </p:txBody>
      </p:sp>
      <p:sp>
        <p:nvSpPr>
          <p:cNvPr id="42" name="ZoneTexte 41">
            <a:extLst>
              <a:ext uri="{FF2B5EF4-FFF2-40B4-BE49-F238E27FC236}">
                <a16:creationId xmlns:a16="http://schemas.microsoft.com/office/drawing/2014/main" id="{8E8B65BC-A950-4492-9261-638E2AC229CB}"/>
              </a:ext>
            </a:extLst>
          </p:cNvPr>
          <p:cNvSpPr txBox="1"/>
          <p:nvPr/>
        </p:nvSpPr>
        <p:spPr>
          <a:xfrm>
            <a:off x="-63659" y="405050"/>
            <a:ext cx="3652501"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latin typeface="53 Dollars And 92 Cents" panose="02000500000000000000" pitchFamily="2" charset="0"/>
              </a:rPr>
              <a:t>E     M</a:t>
            </a:r>
          </a:p>
        </p:txBody>
      </p:sp>
      <p:sp>
        <p:nvSpPr>
          <p:cNvPr id="43" name="ZoneTexte 42">
            <a:extLst>
              <a:ext uri="{FF2B5EF4-FFF2-40B4-BE49-F238E27FC236}">
                <a16:creationId xmlns:a16="http://schemas.microsoft.com/office/drawing/2014/main" id="{9A70C05E-683B-43F4-AAD0-B9AF8DFD009D}"/>
              </a:ext>
            </a:extLst>
          </p:cNvPr>
          <p:cNvSpPr txBox="1"/>
          <p:nvPr/>
        </p:nvSpPr>
        <p:spPr>
          <a:xfrm>
            <a:off x="792825" y="405050"/>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2E2861"/>
                    </a:gs>
                    <a:gs pos="100000">
                      <a:srgbClr val="35A0D6"/>
                    </a:gs>
                  </a:gsLst>
                  <a:lin ang="16200000" scaled="1"/>
                  <a:tileRect/>
                </a:gradFill>
                <a:latin typeface="53 Dollars And 92 Cents" panose="02000500000000000000" pitchFamily="2" charset="0"/>
              </a:rPr>
              <a:t>P</a:t>
            </a:r>
          </a:p>
        </p:txBody>
      </p:sp>
      <p:sp>
        <p:nvSpPr>
          <p:cNvPr id="44" name="ZoneTexte 43">
            <a:extLst>
              <a:ext uri="{FF2B5EF4-FFF2-40B4-BE49-F238E27FC236}">
                <a16:creationId xmlns:a16="http://schemas.microsoft.com/office/drawing/2014/main" id="{124C82C5-7C16-4C38-9D8B-8EC100EBBB34}"/>
              </a:ext>
            </a:extLst>
          </p:cNvPr>
          <p:cNvSpPr txBox="1"/>
          <p:nvPr/>
        </p:nvSpPr>
        <p:spPr>
          <a:xfrm>
            <a:off x="1440038" y="405050"/>
            <a:ext cx="964014" cy="1415772"/>
          </a:xfrm>
          <a:prstGeom prst="rect">
            <a:avLst/>
          </a:prstGeom>
          <a:noFill/>
        </p:spPr>
        <p:txBody>
          <a:bodyPr wrap="square" lIns="91440" tIns="45720" rIns="91440" bIns="45720">
            <a:spAutoFit/>
          </a:bodyPr>
          <a:lstStyle>
            <a:defPPr>
              <a:defRPr lang="fr-FR"/>
            </a:defPPr>
            <a:lvl1pPr algn="ctr">
              <a:defRPr sz="8800" b="0" cap="none" spc="600">
                <a:ln w="0"/>
                <a:solidFill>
                  <a:srgbClr val="2E2861"/>
                </a:solidFill>
                <a:effectLst>
                  <a:outerShdw blurRad="50800" dist="50800" dir="2700000" algn="tl" rotWithShape="0">
                    <a:prstClr val="black">
                      <a:alpha val="40000"/>
                    </a:prstClr>
                  </a:outerShdw>
                </a:effectLst>
                <a:latin typeface="Impact" panose="020B0806030902050204" pitchFamily="34" charset="0"/>
              </a:defRPr>
            </a:lvl1pPr>
          </a:lstStyle>
          <a:p>
            <a:r>
              <a:rPr lang="en-US" sz="8500" spc="0" dirty="0">
                <a:gradFill flip="none" rotWithShape="1">
                  <a:gsLst>
                    <a:gs pos="25000">
                      <a:srgbClr val="32ADE3"/>
                    </a:gs>
                    <a:gs pos="100000">
                      <a:srgbClr val="2E2861"/>
                    </a:gs>
                  </a:gsLst>
                  <a:lin ang="16200000" scaled="1"/>
                  <a:tileRect/>
                </a:gradFill>
                <a:latin typeface="53 Dollars And 92 Cents" panose="02000500000000000000" pitchFamily="2" charset="0"/>
              </a:rPr>
              <a:t>C</a:t>
            </a:r>
          </a:p>
        </p:txBody>
      </p:sp>
      <p:sp>
        <p:nvSpPr>
          <p:cNvPr id="48" name="ZoneTexte 47">
            <a:extLst>
              <a:ext uri="{FF2B5EF4-FFF2-40B4-BE49-F238E27FC236}">
                <a16:creationId xmlns:a16="http://schemas.microsoft.com/office/drawing/2014/main" id="{0C52CA12-8BA2-41B2-8BDA-AC95AF5C3650}"/>
              </a:ext>
            </a:extLst>
          </p:cNvPr>
          <p:cNvSpPr txBox="1"/>
          <p:nvPr/>
        </p:nvSpPr>
        <p:spPr>
          <a:xfrm>
            <a:off x="5787684" y="837488"/>
            <a:ext cx="1037465" cy="261610"/>
          </a:xfrm>
          <a:prstGeom prst="rect">
            <a:avLst/>
          </a:prstGeom>
          <a:noFill/>
        </p:spPr>
        <p:txBody>
          <a:bodyPr wrap="none" rtlCol="0">
            <a:spAutoFit/>
          </a:bodyPr>
          <a:lstStyle/>
          <a:p>
            <a:pPr algn="ctr"/>
            <a:r>
              <a:rPr lang="fr-FR" sz="1100" spc="300" dirty="0">
                <a:latin typeface="Myriad Pro" panose="020B0503030403020204" pitchFamily="34" charset="0"/>
              </a:rPr>
              <a:t>SERVICES</a:t>
            </a:r>
          </a:p>
        </p:txBody>
      </p:sp>
      <p:sp>
        <p:nvSpPr>
          <p:cNvPr id="49" name="ZoneTexte 48">
            <a:extLst>
              <a:ext uri="{FF2B5EF4-FFF2-40B4-BE49-F238E27FC236}">
                <a16:creationId xmlns:a16="http://schemas.microsoft.com/office/drawing/2014/main" id="{7DF23210-ACB3-4AB3-87B0-B6192582A93C}"/>
              </a:ext>
            </a:extLst>
          </p:cNvPr>
          <p:cNvSpPr txBox="1"/>
          <p:nvPr/>
        </p:nvSpPr>
        <p:spPr>
          <a:xfrm>
            <a:off x="4411528" y="837488"/>
            <a:ext cx="1099981" cy="261610"/>
          </a:xfrm>
          <a:prstGeom prst="rect">
            <a:avLst/>
          </a:prstGeom>
          <a:noFill/>
        </p:spPr>
        <p:txBody>
          <a:bodyPr wrap="none" rtlCol="0">
            <a:spAutoFit/>
          </a:bodyPr>
          <a:lstStyle/>
          <a:p>
            <a:pPr algn="ctr"/>
            <a:r>
              <a:rPr lang="en-US" sz="1100" spc="300" dirty="0">
                <a:latin typeface="Myriad Pro" panose="020B0503030403020204" pitchFamily="34" charset="0"/>
              </a:rPr>
              <a:t>A </a:t>
            </a:r>
            <a:r>
              <a:rPr lang="fr-FR" sz="1100" spc="300" dirty="0">
                <a:latin typeface="Myriad Pro" panose="020B0503030403020204" pitchFamily="34" charset="0"/>
              </a:rPr>
              <a:t>PROPOS</a:t>
            </a:r>
          </a:p>
        </p:txBody>
      </p:sp>
      <p:grpSp>
        <p:nvGrpSpPr>
          <p:cNvPr id="32" name="Groupe 31">
            <a:extLst>
              <a:ext uri="{FF2B5EF4-FFF2-40B4-BE49-F238E27FC236}">
                <a16:creationId xmlns:a16="http://schemas.microsoft.com/office/drawing/2014/main" id="{02600D0D-15C0-4C9A-9333-F1C11A9DC78A}"/>
              </a:ext>
            </a:extLst>
          </p:cNvPr>
          <p:cNvGrpSpPr/>
          <p:nvPr/>
        </p:nvGrpSpPr>
        <p:grpSpPr>
          <a:xfrm>
            <a:off x="7478315" y="-4490"/>
            <a:ext cx="4659099" cy="288000"/>
            <a:chOff x="7478315" y="-4490"/>
            <a:chExt cx="4659099" cy="288000"/>
          </a:xfrm>
        </p:grpSpPr>
        <p:sp>
          <p:nvSpPr>
            <p:cNvPr id="33" name="ZoneTexte 32">
              <a:extLst>
                <a:ext uri="{FF2B5EF4-FFF2-40B4-BE49-F238E27FC236}">
                  <a16:creationId xmlns:a16="http://schemas.microsoft.com/office/drawing/2014/main" id="{C46B4141-A261-4800-8EB2-B5FBE125C00B}"/>
                </a:ext>
              </a:extLst>
            </p:cNvPr>
            <p:cNvSpPr txBox="1"/>
            <p:nvPr/>
          </p:nvSpPr>
          <p:spPr>
            <a:xfrm>
              <a:off x="8112641" y="27060"/>
              <a:ext cx="1261672" cy="246221"/>
            </a:xfrm>
            <a:prstGeom prst="rect">
              <a:avLst/>
            </a:prstGeom>
            <a:noFill/>
          </p:spPr>
          <p:txBody>
            <a:bodyPr wrap="square" rtlCol="0">
              <a:spAutoFit/>
            </a:bodyPr>
            <a:lstStyle/>
            <a:p>
              <a:pPr>
                <a:spcAft>
                  <a:spcPts val="800"/>
                </a:spcAft>
              </a:pPr>
              <a:r>
                <a:rPr lang="fr-FR" sz="1000" spc="150" dirty="0">
                  <a:solidFill>
                    <a:schemeClr val="bg1">
                      <a:lumMod val="50000"/>
                    </a:schemeClr>
                  </a:solidFill>
                  <a:latin typeface="Myriad Pro" panose="020B0503030403020204" pitchFamily="34" charset="0"/>
                </a:rPr>
                <a:t>LOCALISATION</a:t>
              </a:r>
            </a:p>
          </p:txBody>
        </p:sp>
        <p:pic>
          <p:nvPicPr>
            <p:cNvPr id="34" name="Image 33">
              <a:extLst>
                <a:ext uri="{FF2B5EF4-FFF2-40B4-BE49-F238E27FC236}">
                  <a16:creationId xmlns:a16="http://schemas.microsoft.com/office/drawing/2014/main" id="{76E75049-C5DF-4744-85DD-F982E3BEA848}"/>
                </a:ext>
              </a:extLst>
            </p:cNvPr>
            <p:cNvPicPr>
              <a:picLocks noChangeAspect="1"/>
            </p:cNvPicPr>
            <p:nvPr/>
          </p:nvPicPr>
          <p:blipFill>
            <a:blip r:embed="rId2"/>
            <a:stretch>
              <a:fillRect/>
            </a:stretch>
          </p:blipFill>
          <p:spPr>
            <a:xfrm>
              <a:off x="9511476" y="60170"/>
              <a:ext cx="269948" cy="180000"/>
            </a:xfrm>
            <a:prstGeom prst="rect">
              <a:avLst/>
            </a:prstGeom>
          </p:spPr>
        </p:pic>
        <p:pic>
          <p:nvPicPr>
            <p:cNvPr id="35" name="Image 34">
              <a:extLst>
                <a:ext uri="{FF2B5EF4-FFF2-40B4-BE49-F238E27FC236}">
                  <a16:creationId xmlns:a16="http://schemas.microsoft.com/office/drawing/2014/main" id="{8D0C4D7C-AFB5-4E0D-A84C-FC94E62DB5B5}"/>
                </a:ext>
              </a:extLst>
            </p:cNvPr>
            <p:cNvPicPr>
              <a:picLocks noChangeAspect="1"/>
            </p:cNvPicPr>
            <p:nvPr/>
          </p:nvPicPr>
          <p:blipFill>
            <a:blip r:embed="rId3"/>
            <a:stretch>
              <a:fillRect/>
            </a:stretch>
          </p:blipFill>
          <p:spPr>
            <a:xfrm>
              <a:off x="9918587" y="60170"/>
              <a:ext cx="270106" cy="180000"/>
            </a:xfrm>
            <a:prstGeom prst="rect">
              <a:avLst/>
            </a:prstGeom>
          </p:spPr>
        </p:pic>
        <p:pic>
          <p:nvPicPr>
            <p:cNvPr id="36" name="Image 35">
              <a:extLst>
                <a:ext uri="{FF2B5EF4-FFF2-40B4-BE49-F238E27FC236}">
                  <a16:creationId xmlns:a16="http://schemas.microsoft.com/office/drawing/2014/main" id="{FC28D645-2E04-4C0B-8705-2361B854EC40}"/>
                </a:ext>
              </a:extLst>
            </p:cNvPr>
            <p:cNvPicPr>
              <a:picLocks noChangeAspect="1"/>
            </p:cNvPicPr>
            <p:nvPr/>
          </p:nvPicPr>
          <p:blipFill>
            <a:blip r:embed="rId4"/>
            <a:stretch>
              <a:fillRect/>
            </a:stretch>
          </p:blipFill>
          <p:spPr>
            <a:xfrm>
              <a:off x="7795478" y="60170"/>
              <a:ext cx="180000" cy="180000"/>
            </a:xfrm>
            <a:prstGeom prst="rect">
              <a:avLst/>
            </a:prstGeom>
          </p:spPr>
        </p:pic>
        <p:pic>
          <p:nvPicPr>
            <p:cNvPr id="37" name="Image 36">
              <a:extLst>
                <a:ext uri="{FF2B5EF4-FFF2-40B4-BE49-F238E27FC236}">
                  <a16:creationId xmlns:a16="http://schemas.microsoft.com/office/drawing/2014/main" id="{AFD13CFC-86B6-4D79-918D-C5BB47A626F1}"/>
                </a:ext>
              </a:extLst>
            </p:cNvPr>
            <p:cNvPicPr>
              <a:picLocks noChangeAspect="1"/>
            </p:cNvPicPr>
            <p:nvPr/>
          </p:nvPicPr>
          <p:blipFill>
            <a:blip r:embed="rId5"/>
            <a:stretch>
              <a:fillRect/>
            </a:stretch>
          </p:blipFill>
          <p:spPr>
            <a:xfrm>
              <a:off x="7478315" y="60170"/>
              <a:ext cx="180000" cy="180000"/>
            </a:xfrm>
            <a:prstGeom prst="rect">
              <a:avLst/>
            </a:prstGeom>
          </p:spPr>
        </p:pic>
        <p:pic>
          <p:nvPicPr>
            <p:cNvPr id="54" name="Image 53">
              <a:extLst>
                <a:ext uri="{FF2B5EF4-FFF2-40B4-BE49-F238E27FC236}">
                  <a16:creationId xmlns:a16="http://schemas.microsoft.com/office/drawing/2014/main" id="{564E6685-9E5C-4689-8239-4B957D5A11F6}"/>
                </a:ext>
              </a:extLst>
            </p:cNvPr>
            <p:cNvPicPr>
              <a:picLocks noChangeAspect="1"/>
            </p:cNvPicPr>
            <p:nvPr/>
          </p:nvPicPr>
          <p:blipFill rotWithShape="1">
            <a:blip r:embed="rId6"/>
            <a:srcRect l="17795" r="17795"/>
            <a:stretch/>
          </p:blipFill>
          <p:spPr>
            <a:xfrm>
              <a:off x="11885414" y="19085"/>
              <a:ext cx="252000" cy="260961"/>
            </a:xfrm>
            <a:prstGeom prst="rect">
              <a:avLst/>
            </a:prstGeom>
          </p:spPr>
        </p:pic>
        <p:sp>
          <p:nvSpPr>
            <p:cNvPr id="55" name="ZoneTexte 54">
              <a:extLst>
                <a:ext uri="{FF2B5EF4-FFF2-40B4-BE49-F238E27FC236}">
                  <a16:creationId xmlns:a16="http://schemas.microsoft.com/office/drawing/2014/main" id="{ABD0E0BA-525B-4B08-9CE3-3C35E14E4635}"/>
                </a:ext>
              </a:extLst>
            </p:cNvPr>
            <p:cNvSpPr txBox="1"/>
            <p:nvPr/>
          </p:nvSpPr>
          <p:spPr>
            <a:xfrm>
              <a:off x="10325858" y="-4490"/>
              <a:ext cx="1523133" cy="288000"/>
            </a:xfrm>
            <a:prstGeom prst="rect">
              <a:avLst/>
            </a:prstGeom>
            <a:solidFill>
              <a:schemeClr val="bg2"/>
            </a:solidFill>
          </p:spPr>
          <p:txBody>
            <a:bodyPr wrap="square" rtlCol="0" anchor="ctr">
              <a:spAutoFit/>
            </a:bodyPr>
            <a:lstStyle/>
            <a:p>
              <a:pPr>
                <a:spcAft>
                  <a:spcPts val="800"/>
                </a:spcAft>
              </a:pPr>
              <a:r>
                <a:rPr lang="fr-FR" sz="1000" spc="150" dirty="0">
                  <a:solidFill>
                    <a:schemeClr val="bg1">
                      <a:lumMod val="50000"/>
                    </a:schemeClr>
                  </a:solidFill>
                  <a:latin typeface="Myriad Pro" panose="020B0503030403020204" pitchFamily="34" charset="0"/>
                </a:rPr>
                <a:t>CHERCHER…</a:t>
              </a:r>
            </a:p>
          </p:txBody>
        </p:sp>
      </p:grpSp>
    </p:spTree>
    <p:extLst>
      <p:ext uri="{BB962C8B-B14F-4D97-AF65-F5344CB8AC3E}">
        <p14:creationId xmlns:p14="http://schemas.microsoft.com/office/powerpoint/2010/main" val="330699828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2826</TotalTime>
  <Words>1128</Words>
  <Application>Microsoft Office PowerPoint</Application>
  <PresentationFormat>Grand écran</PresentationFormat>
  <Paragraphs>359</Paragraphs>
  <Slides>15</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15</vt:i4>
      </vt:variant>
    </vt:vector>
  </HeadingPairs>
  <TitlesOfParts>
    <vt:vector size="25" baseType="lpstr">
      <vt:lpstr>53 Dollars And 92 Cents</vt:lpstr>
      <vt:lpstr>Arial</vt:lpstr>
      <vt:lpstr>Arial Narrow</vt:lpstr>
      <vt:lpstr>Calibri</vt:lpstr>
      <vt:lpstr>Calibri Light</vt:lpstr>
      <vt:lpstr>Myriad Pro</vt:lpstr>
      <vt:lpstr>Myriad Pro Light</vt:lpstr>
      <vt:lpstr>Segoe UI Light</vt:lpstr>
      <vt:lpstr>Wingdings 3</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HEDI ZARKOUNA</dc:creator>
  <cp:lastModifiedBy>HEDI ZARKOUNA</cp:lastModifiedBy>
  <cp:revision>87</cp:revision>
  <cp:lastPrinted>2024-08-13T16:03:55Z</cp:lastPrinted>
  <dcterms:created xsi:type="dcterms:W3CDTF">2024-05-06T09:07:17Z</dcterms:created>
  <dcterms:modified xsi:type="dcterms:W3CDTF">2024-08-13T16:46:21Z</dcterms:modified>
</cp:coreProperties>
</file>