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ECF4C-1636-B030-E30C-98F64DF69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3F0ED1-664F-6336-4149-7AE3F9236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388AA-3F2B-FB7E-6F7D-E8E9D188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2FA482-2A6F-BD14-10F5-434AA25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3B530-196E-6A02-D041-CC83A5D9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0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8BD97-75EF-612F-DE2C-A32C7EEA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A62D65-D974-5DE4-3B91-C567DDFE8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D3867-DFE1-883F-EEB0-59471FD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EB8A3-8A25-3413-D7CA-BF41F980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F7BBA-43EC-6983-0774-763E95C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3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34B2E7-57BC-BF4E-F89A-0E083EE97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393377-625A-846B-A420-D600835EE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7FF3-FB6E-2138-4C97-BAB731C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FC44D-FD6D-7BAC-A566-82B78C2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FF14D-086B-F4D1-D013-A5415BEF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78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FD90A-1240-9272-DC70-705F0D58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09526-A6B6-7518-5A4E-C23B4A58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4CA7E-0D92-17B5-07D6-532AB35D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59AB9D-7777-C135-BABB-2E291E69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B6D04-C6FD-6C4F-98D2-C3947EF3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88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50840-8249-407C-BD48-E90A64B2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79B13-24F7-336C-6CB2-0740A6CD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0A55E-5893-3938-6571-8B41F2CF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A11F5-7BFA-BEC1-99B4-47E20FD1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A6D03-D7BB-0ECC-CCEB-3319422C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2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0E292-4019-1F81-5F4C-0BCBA132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8DE4E-D42E-DEE5-E5AB-0F45A78B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A320F5-F1CC-8DB2-3E8D-8C0E2F36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B2BD0-07FB-DC9B-1549-A09A33A7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C8EFC-BB02-403C-D512-5994569A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53214-6F1D-C603-0A0D-86A4C331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04014-6540-CD4D-61DE-FEAC2246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9F7F6-2318-D456-5CB3-CCF751C9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210D78-7B29-AF36-63F3-2BC70C85A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0BF6E3-3FAB-572E-7458-BA11DF95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C084E7-A1C1-F501-7A7E-516D06A71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2374BB-36D8-6524-CE31-EABD4A4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5F7D1-408D-012C-EB01-FDF9B6E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F05439-2955-5DC0-9D99-850BAD4B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35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080FD-264D-4D6E-B1BC-A69EB693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8C2214-72E9-7CE6-1523-2CA36CEF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3A9ACC-A1A0-3026-C3F4-FF033C35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07E608-93A6-A8C1-4C2E-9C620C65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C79FD9-84B6-9A6F-50F8-6602F8D9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5AFF6-934D-6FDE-9353-EB3CAC60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F0C702-E1F6-9546-8237-CB1C3572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44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9A5D6-D839-2869-C8E4-35E14491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88ACF-6E17-94B0-D41B-24ADC0D7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C438C5-4EEA-306A-A9D3-DFABB8A2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2EE44-8312-34FC-7461-64850BF7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4E5D87-98A5-7503-F82C-5857DC0A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7CBB1-DC33-93CF-6EC2-4972793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70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2DDAA-D61B-8C63-24AC-FCA1C094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66E961-FAF0-EDFE-DE4D-B5C90E6B8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238B74-31FD-C08B-E6F9-91958478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5F1EF-11E0-0028-5357-1DF45C67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F913E-E83B-B733-8991-E9F7A210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1C8240-B997-E18E-1FA3-A3CA12C9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5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AFCA5-1DC9-1244-C2CC-5A6FC8E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828DF2-7CC0-7C7F-4AEF-D80ABB9E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E4AEA-F634-FA2A-AA18-DBFFDF602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E41D2-2E4E-4107-A069-9289AF09A740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CB3AE-44C5-BE4B-872E-9D195DF8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4564B-4A36-2A21-B312-B1D0541F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F7A4-ECC7-4236-8501-B7967542F9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2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E92135-A73F-EF94-BFA4-DB38AB8EA1EF}"/>
              </a:ext>
            </a:extLst>
          </p:cNvPr>
          <p:cNvSpPr txBox="1"/>
          <p:nvPr/>
        </p:nvSpPr>
        <p:spPr>
          <a:xfrm>
            <a:off x="623594" y="388388"/>
            <a:ext cx="36290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Batterie de tests = épreuve</a:t>
            </a:r>
          </a:p>
          <a:p>
            <a:pPr algn="ctr"/>
            <a:r>
              <a:rPr lang="fr-FR" dirty="0"/>
              <a:t>= livrets de question</a:t>
            </a:r>
          </a:p>
          <a:p>
            <a:pPr algn="ctr"/>
            <a:r>
              <a:rPr lang="fr-FR" dirty="0"/>
              <a:t>Change très rarement, 10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405D26-7C7E-FAF5-837E-0E1752B363BA}"/>
              </a:ext>
            </a:extLst>
          </p:cNvPr>
          <p:cNvSpPr txBox="1"/>
          <p:nvPr/>
        </p:nvSpPr>
        <p:spPr>
          <a:xfrm>
            <a:off x="8081866" y="1427209"/>
            <a:ext cx="36290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Épreuve du candidat</a:t>
            </a:r>
          </a:p>
          <a:p>
            <a:pPr algn="ctr"/>
            <a:r>
              <a:rPr lang="fr-FR" dirty="0"/>
              <a:t>=nom, prénom, ‘A,A,C,B,D,E,A,B…’…</a:t>
            </a:r>
          </a:p>
          <a:p>
            <a:pPr algn="ctr"/>
            <a:r>
              <a:rPr lang="fr-FR" dirty="0"/>
              <a:t>A saisir quotidiennement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EE514-0500-4B09-F6EC-C0D299696336}"/>
              </a:ext>
            </a:extLst>
          </p:cNvPr>
          <p:cNvSpPr txBox="1"/>
          <p:nvPr/>
        </p:nvSpPr>
        <p:spPr>
          <a:xfrm>
            <a:off x="8081866" y="397719"/>
            <a:ext cx="362902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Grille </a:t>
            </a:r>
          </a:p>
          <a:p>
            <a:pPr algn="ctr"/>
            <a:r>
              <a:rPr lang="fr-FR" dirty="0"/>
              <a:t>= champs d’une feuille de réponses</a:t>
            </a:r>
          </a:p>
          <a:p>
            <a:pPr algn="ctr"/>
            <a:r>
              <a:rPr lang="fr-FR" dirty="0"/>
              <a:t>Change très rarement, 1 ou 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C006C6-58E0-5BC6-FE4B-037A84EA80D8}"/>
              </a:ext>
            </a:extLst>
          </p:cNvPr>
          <p:cNvSpPr txBox="1"/>
          <p:nvPr/>
        </p:nvSpPr>
        <p:spPr>
          <a:xfrm>
            <a:off x="623594" y="1380556"/>
            <a:ext cx="36290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Score</a:t>
            </a:r>
          </a:p>
          <a:p>
            <a:pPr algn="ctr"/>
            <a:r>
              <a:rPr lang="fr-FR" dirty="0"/>
              <a:t>=liste d’échelles simples, composites, subtest, scores…</a:t>
            </a:r>
          </a:p>
          <a:p>
            <a:pPr algn="ctr"/>
            <a:r>
              <a:rPr lang="fr-FR" dirty="0"/>
              <a:t>Change très rarement, 5-10 ?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25FE33-46EA-784C-8E54-8B8550879B49}"/>
              </a:ext>
            </a:extLst>
          </p:cNvPr>
          <p:cNvSpPr txBox="1"/>
          <p:nvPr/>
        </p:nvSpPr>
        <p:spPr>
          <a:xfrm>
            <a:off x="2175026" y="3790570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Epreuve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BB90B4-AC2D-A678-9144-A92F3F443738}"/>
              </a:ext>
            </a:extLst>
          </p:cNvPr>
          <p:cNvSpPr txBox="1"/>
          <p:nvPr/>
        </p:nvSpPr>
        <p:spPr>
          <a:xfrm>
            <a:off x="2171921" y="4288205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Réponses du candidat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B65E8-812E-4055-9CD6-E636DC48210D}"/>
              </a:ext>
            </a:extLst>
          </p:cNvPr>
          <p:cNvSpPr txBox="1"/>
          <p:nvPr/>
        </p:nvSpPr>
        <p:spPr>
          <a:xfrm>
            <a:off x="6935947" y="4021891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Score d’un candidat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3414047-83E3-388E-B5CC-E0C1A82EC4A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920460" y="3975236"/>
            <a:ext cx="230161" cy="19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0AD650-2202-71F2-8CC4-1DDD7619B492}"/>
              </a:ext>
            </a:extLst>
          </p:cNvPr>
          <p:cNvCxnSpPr>
            <a:cxnSpLocks/>
          </p:cNvCxnSpPr>
          <p:nvPr/>
        </p:nvCxnSpPr>
        <p:spPr>
          <a:xfrm flipV="1">
            <a:off x="4920460" y="4174184"/>
            <a:ext cx="230161" cy="2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4E38073-98DC-3A64-4E40-74D1C935087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05786" y="4206557"/>
            <a:ext cx="230161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346D39-1B39-7E28-9288-9951489E2186}"/>
              </a:ext>
            </a:extLst>
          </p:cNvPr>
          <p:cNvSpPr txBox="1"/>
          <p:nvPr/>
        </p:nvSpPr>
        <p:spPr>
          <a:xfrm>
            <a:off x="4500465" y="5382891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Calcul d’un profil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5655EF-7C18-288D-8E59-FB747B7B116C}"/>
              </a:ext>
            </a:extLst>
          </p:cNvPr>
          <p:cNvSpPr txBox="1"/>
          <p:nvPr/>
        </p:nvSpPr>
        <p:spPr>
          <a:xfrm>
            <a:off x="1524870" y="5183943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15CD92-C105-133B-924B-F700F29FF84C}"/>
              </a:ext>
            </a:extLst>
          </p:cNvPr>
          <p:cNvSpPr txBox="1"/>
          <p:nvPr/>
        </p:nvSpPr>
        <p:spPr>
          <a:xfrm>
            <a:off x="1521765" y="5681578"/>
            <a:ext cx="27454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Score d’un candidat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B191D-CE0F-D072-EBCB-286A94E45AB8}"/>
              </a:ext>
            </a:extLst>
          </p:cNvPr>
          <p:cNvSpPr txBox="1"/>
          <p:nvPr/>
        </p:nvSpPr>
        <p:spPr>
          <a:xfrm>
            <a:off x="7476060" y="5237977"/>
            <a:ext cx="27454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Profil + feuille de profil (</a:t>
            </a:r>
            <a:r>
              <a:rPr lang="fr-FR" dirty="0" err="1"/>
              <a:t>pdf</a:t>
            </a:r>
            <a:r>
              <a:rPr lang="fr-FR" dirty="0"/>
              <a:t>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C25C569-1FC0-422D-B1F3-F8FF24464C63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4270304" y="5368609"/>
            <a:ext cx="230161" cy="19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AB49F06-78C5-8AE0-9E09-DA0D1AF2400E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4270304" y="5567557"/>
            <a:ext cx="230161" cy="2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648810F-0285-BEB4-430E-31F20D3D5692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7245899" y="5561143"/>
            <a:ext cx="230161" cy="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0C7D751-3CD1-3E25-C6F0-D9E3BEB1577C}"/>
              </a:ext>
            </a:extLst>
          </p:cNvPr>
          <p:cNvSpPr txBox="1"/>
          <p:nvPr/>
        </p:nvSpPr>
        <p:spPr>
          <a:xfrm>
            <a:off x="4356129" y="1702535"/>
            <a:ext cx="36290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d’un profil</a:t>
            </a:r>
          </a:p>
          <a:p>
            <a:pPr algn="ctr"/>
            <a:r>
              <a:rPr lang="fr-FR" dirty="0"/>
              <a:t>= liste de classes pour chaque échelle…</a:t>
            </a:r>
          </a:p>
          <a:p>
            <a:pPr algn="ctr"/>
            <a:r>
              <a:rPr lang="fr-FR" dirty="0"/>
              <a:t>Quelle évolution ?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7DF1BF8-0355-A0B9-4007-B353E82C8452}"/>
              </a:ext>
            </a:extLst>
          </p:cNvPr>
          <p:cNvSpPr txBox="1"/>
          <p:nvPr/>
        </p:nvSpPr>
        <p:spPr>
          <a:xfrm>
            <a:off x="5159953" y="3896315"/>
            <a:ext cx="155509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Batterie -&gt; Score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2F4AA63-7A83-C540-537B-35BF87B20D31}"/>
              </a:ext>
            </a:extLst>
          </p:cNvPr>
          <p:cNvSpPr txBox="1"/>
          <p:nvPr/>
        </p:nvSpPr>
        <p:spPr>
          <a:xfrm>
            <a:off x="4348060" y="388388"/>
            <a:ext cx="3629024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Batterie -&gt; Score</a:t>
            </a:r>
          </a:p>
          <a:p>
            <a:pPr algn="ctr"/>
            <a:r>
              <a:rPr lang="fr-FR" dirty="0"/>
              <a:t>= calcul d’un score à partir des réponses d’un candidat</a:t>
            </a:r>
          </a:p>
          <a:p>
            <a:pPr algn="ctr"/>
            <a:r>
              <a:rPr lang="fr-FR" dirty="0"/>
              <a:t>Le point clé</a:t>
            </a:r>
          </a:p>
        </p:txBody>
      </p:sp>
    </p:spTree>
    <p:extLst>
      <p:ext uri="{BB962C8B-B14F-4D97-AF65-F5344CB8AC3E}">
        <p14:creationId xmlns:p14="http://schemas.microsoft.com/office/powerpoint/2010/main" val="40937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D176-3F73-E992-2E8F-04BCFA4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24E8C-DC3F-CD48-FD9D-D544670B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Batterie : </a:t>
            </a:r>
          </a:p>
        </p:txBody>
      </p:sp>
    </p:spTree>
    <p:extLst>
      <p:ext uri="{BB962C8B-B14F-4D97-AF65-F5344CB8AC3E}">
        <p14:creationId xmlns:p14="http://schemas.microsoft.com/office/powerpoint/2010/main" val="2301532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131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Proffit</dc:creator>
  <cp:lastModifiedBy>Louis Proffit</cp:lastModifiedBy>
  <cp:revision>3</cp:revision>
  <dcterms:created xsi:type="dcterms:W3CDTF">2022-11-22T09:50:49Z</dcterms:created>
  <dcterms:modified xsi:type="dcterms:W3CDTF">2022-11-29T14:21:34Z</dcterms:modified>
</cp:coreProperties>
</file>