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54D750-D7EC-465B-9408-B21D243CD975}" v="9" dt="2021-04-19T15:18:04.6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58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 Louis" userId="61195f1d460028d5" providerId="LiveId" clId="{1E54D750-D7EC-465B-9408-B21D243CD975}"/>
    <pc:docChg chg="custSel addSld modSld">
      <pc:chgData name="P Louis" userId="61195f1d460028d5" providerId="LiveId" clId="{1E54D750-D7EC-465B-9408-B21D243CD975}" dt="2021-04-20T15:58:56.479" v="53" actId="1076"/>
      <pc:docMkLst>
        <pc:docMk/>
      </pc:docMkLst>
      <pc:sldChg chg="new">
        <pc:chgData name="P Louis" userId="61195f1d460028d5" providerId="LiveId" clId="{1E54D750-D7EC-465B-9408-B21D243CD975}" dt="2021-04-14T15:20:24.071" v="0" actId="680"/>
        <pc:sldMkLst>
          <pc:docMk/>
          <pc:sldMk cId="1653943667" sldId="257"/>
        </pc:sldMkLst>
      </pc:sldChg>
      <pc:sldChg chg="addSp delSp modSp new mod">
        <pc:chgData name="P Louis" userId="61195f1d460028d5" providerId="LiveId" clId="{1E54D750-D7EC-465B-9408-B21D243CD975}" dt="2021-04-19T15:18:09.279" v="18" actId="1076"/>
        <pc:sldMkLst>
          <pc:docMk/>
          <pc:sldMk cId="208220726" sldId="258"/>
        </pc:sldMkLst>
        <pc:spChg chg="del">
          <ac:chgData name="P Louis" userId="61195f1d460028d5" providerId="LiveId" clId="{1E54D750-D7EC-465B-9408-B21D243CD975}" dt="2021-04-19T15:17:18.056" v="5" actId="478"/>
          <ac:spMkLst>
            <pc:docMk/>
            <pc:sldMk cId="208220726" sldId="258"/>
            <ac:spMk id="2" creationId="{41B73DD7-48E7-4802-8307-3C1E021DC9EB}"/>
          </ac:spMkLst>
        </pc:spChg>
        <pc:spChg chg="del">
          <ac:chgData name="P Louis" userId="61195f1d460028d5" providerId="LiveId" clId="{1E54D750-D7EC-465B-9408-B21D243CD975}" dt="2021-04-19T15:17:19.374" v="6" actId="478"/>
          <ac:spMkLst>
            <pc:docMk/>
            <pc:sldMk cId="208220726" sldId="258"/>
            <ac:spMk id="3" creationId="{71546ED5-275C-4210-8CE9-9AC201A0A9FB}"/>
          </ac:spMkLst>
        </pc:spChg>
        <pc:picChg chg="add mod modCrop">
          <ac:chgData name="P Louis" userId="61195f1d460028d5" providerId="LiveId" clId="{1E54D750-D7EC-465B-9408-B21D243CD975}" dt="2021-04-19T15:18:09.279" v="18" actId="1076"/>
          <ac:picMkLst>
            <pc:docMk/>
            <pc:sldMk cId="208220726" sldId="258"/>
            <ac:picMk id="5" creationId="{E06C1E47-BEA5-4828-B450-0CACFF39D025}"/>
          </ac:picMkLst>
        </pc:picChg>
      </pc:sldChg>
      <pc:sldChg chg="addSp delSp modSp new mod">
        <pc:chgData name="P Louis" userId="61195f1d460028d5" providerId="LiveId" clId="{1E54D750-D7EC-465B-9408-B21D243CD975}" dt="2021-04-19T15:26:14.958" v="28" actId="478"/>
        <pc:sldMkLst>
          <pc:docMk/>
          <pc:sldMk cId="4278777925" sldId="259"/>
        </pc:sldMkLst>
        <pc:spChg chg="del">
          <ac:chgData name="P Louis" userId="61195f1d460028d5" providerId="LiveId" clId="{1E54D750-D7EC-465B-9408-B21D243CD975}" dt="2021-04-19T15:26:14.958" v="28" actId="478"/>
          <ac:spMkLst>
            <pc:docMk/>
            <pc:sldMk cId="4278777925" sldId="259"/>
            <ac:spMk id="2" creationId="{CF0037FD-6D49-44D1-B6E6-8BE12477C764}"/>
          </ac:spMkLst>
        </pc:spChg>
        <pc:spChg chg="del">
          <ac:chgData name="P Louis" userId="61195f1d460028d5" providerId="LiveId" clId="{1E54D750-D7EC-465B-9408-B21D243CD975}" dt="2021-04-19T15:26:14.958" v="28" actId="478"/>
          <ac:spMkLst>
            <pc:docMk/>
            <pc:sldMk cId="4278777925" sldId="259"/>
            <ac:spMk id="3" creationId="{6648160D-5021-42E0-B238-C83B4B653A24}"/>
          </ac:spMkLst>
        </pc:spChg>
        <pc:picChg chg="add mod modCrop">
          <ac:chgData name="P Louis" userId="61195f1d460028d5" providerId="LiveId" clId="{1E54D750-D7EC-465B-9408-B21D243CD975}" dt="2021-04-19T15:26:11.281" v="27" actId="1076"/>
          <ac:picMkLst>
            <pc:docMk/>
            <pc:sldMk cId="4278777925" sldId="259"/>
            <ac:picMk id="5" creationId="{EE309CFA-2080-4EE9-BBA0-4EF7C73CC387}"/>
          </ac:picMkLst>
        </pc:picChg>
      </pc:sldChg>
      <pc:sldChg chg="addSp delSp modSp new mod">
        <pc:chgData name="P Louis" userId="61195f1d460028d5" providerId="LiveId" clId="{1E54D750-D7EC-465B-9408-B21D243CD975}" dt="2021-04-20T14:02:12.910" v="40" actId="1076"/>
        <pc:sldMkLst>
          <pc:docMk/>
          <pc:sldMk cId="3228978596" sldId="260"/>
        </pc:sldMkLst>
        <pc:spChg chg="del">
          <ac:chgData name="P Louis" userId="61195f1d460028d5" providerId="LiveId" clId="{1E54D750-D7EC-465B-9408-B21D243CD975}" dt="2021-04-20T14:02:07.812" v="36" actId="478"/>
          <ac:spMkLst>
            <pc:docMk/>
            <pc:sldMk cId="3228978596" sldId="260"/>
            <ac:spMk id="2" creationId="{A8474C02-7804-42A3-ACE5-DF8D6C2DF32B}"/>
          </ac:spMkLst>
        </pc:spChg>
        <pc:spChg chg="del">
          <ac:chgData name="P Louis" userId="61195f1d460028d5" providerId="LiveId" clId="{1E54D750-D7EC-465B-9408-B21D243CD975}" dt="2021-04-20T14:02:07.812" v="36" actId="478"/>
          <ac:spMkLst>
            <pc:docMk/>
            <pc:sldMk cId="3228978596" sldId="260"/>
            <ac:spMk id="3" creationId="{74851C14-1050-4AFD-8EE8-DAD9D789B019}"/>
          </ac:spMkLst>
        </pc:spChg>
        <pc:picChg chg="add mod modCrop">
          <ac:chgData name="P Louis" userId="61195f1d460028d5" providerId="LiveId" clId="{1E54D750-D7EC-465B-9408-B21D243CD975}" dt="2021-04-20T14:02:12.910" v="40" actId="1076"/>
          <ac:picMkLst>
            <pc:docMk/>
            <pc:sldMk cId="3228978596" sldId="260"/>
            <ac:picMk id="5" creationId="{B624D771-CB6B-42AC-B284-27EB4710642A}"/>
          </ac:picMkLst>
        </pc:picChg>
      </pc:sldChg>
      <pc:sldChg chg="addSp delSp modSp new mod">
        <pc:chgData name="P Louis" userId="61195f1d460028d5" providerId="LiveId" clId="{1E54D750-D7EC-465B-9408-B21D243CD975}" dt="2021-04-20T15:58:56.479" v="53" actId="1076"/>
        <pc:sldMkLst>
          <pc:docMk/>
          <pc:sldMk cId="3212784092" sldId="261"/>
        </pc:sldMkLst>
        <pc:spChg chg="del">
          <ac:chgData name="P Louis" userId="61195f1d460028d5" providerId="LiveId" clId="{1E54D750-D7EC-465B-9408-B21D243CD975}" dt="2021-04-20T15:58:43.512" v="46" actId="478"/>
          <ac:spMkLst>
            <pc:docMk/>
            <pc:sldMk cId="3212784092" sldId="261"/>
            <ac:spMk id="2" creationId="{2619A7EC-8391-4D3D-811B-C855E82E1D0C}"/>
          </ac:spMkLst>
        </pc:spChg>
        <pc:spChg chg="del">
          <ac:chgData name="P Louis" userId="61195f1d460028d5" providerId="LiveId" clId="{1E54D750-D7EC-465B-9408-B21D243CD975}" dt="2021-04-20T15:58:43.512" v="46" actId="478"/>
          <ac:spMkLst>
            <pc:docMk/>
            <pc:sldMk cId="3212784092" sldId="261"/>
            <ac:spMk id="3" creationId="{EB4AB359-61D5-4926-A33A-6425C6CDCA65}"/>
          </ac:spMkLst>
        </pc:spChg>
        <pc:picChg chg="add mod modCrop">
          <ac:chgData name="P Louis" userId="61195f1d460028d5" providerId="LiveId" clId="{1E54D750-D7EC-465B-9408-B21D243CD975}" dt="2021-04-20T15:58:56.479" v="53" actId="1076"/>
          <ac:picMkLst>
            <pc:docMk/>
            <pc:sldMk cId="3212784092" sldId="261"/>
            <ac:picMk id="5" creationId="{616EBB05-A93F-4AF1-8F34-60286118E39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FB60C7-993B-4F80-8B2F-C684E5235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F79532C-B148-45AE-9EB2-659BAA932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55F0A8-721C-418E-995D-77F7A5DC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2169-529B-4120-AE2F-229368B16F7D}" type="datetimeFigureOut">
              <a:rPr lang="fr-FR" smtClean="0"/>
              <a:t>20/04/2021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63850A-3C21-4446-8D69-FF4B19462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04C439-6D16-42E5-B62E-4F02C354B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F794-4DFE-4B5A-AF90-59B281FEC7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1895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A76EA9-787A-48EC-BC46-FB91DFD47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F058FA8-335A-47A9-93DA-B93A737E0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0F826A-B1C9-4DFC-9925-591B42A35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2169-529B-4120-AE2F-229368B16F7D}" type="datetimeFigureOut">
              <a:rPr lang="fr-FR" smtClean="0"/>
              <a:t>20/04/2021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A460B1-53E5-4D1D-964C-27DB73F00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C9FA03-D576-440C-AB97-CA0AF1A11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F794-4DFE-4B5A-AF90-59B281FEC7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241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208153D-D36E-43AD-A52F-7A57D33318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75F2CF-1E52-48EF-9457-D3708BF7B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B75186-F60C-4C81-A26D-EBFF6E19F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2169-529B-4120-AE2F-229368B16F7D}" type="datetimeFigureOut">
              <a:rPr lang="fr-FR" smtClean="0"/>
              <a:t>20/04/2021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1177A8-B863-4BF8-8DF8-13AE44DB3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2E2384-2BFE-42A1-B444-EFFD78A0C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F794-4DFE-4B5A-AF90-59B281FEC7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765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25A2F2-B8B1-4A9E-A273-E30DB114E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769ADC-6AC8-455E-A5C8-9C06B0805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013772-3C98-4066-BF00-239E6406F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2169-529B-4120-AE2F-229368B16F7D}" type="datetimeFigureOut">
              <a:rPr lang="fr-FR" smtClean="0"/>
              <a:t>20/04/2021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0CF62B-5B68-416A-96FD-CA76C3AE6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0EA64C-F999-44D0-9DD2-81035EDFB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F794-4DFE-4B5A-AF90-59B281FEC7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0259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F91D93-3489-4118-84AC-3D555ECF7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67B110-4558-479B-969B-F354920F9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298894-6E3F-46DD-80DE-E2C3AD0FA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2169-529B-4120-AE2F-229368B16F7D}" type="datetimeFigureOut">
              <a:rPr lang="fr-FR" smtClean="0"/>
              <a:t>20/04/2021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AFC1A2-9EED-42B4-A637-459145ADD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A03D90-71CC-4D39-9AFE-B6B3060AE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F794-4DFE-4B5A-AF90-59B281FEC7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170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394461-281D-47E1-8498-C07037ABA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F3EB15-6983-4A07-8135-83CE810BBA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6F0C3B0-5D20-4BDE-B524-AA2F626BD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BDB89A3-1655-40D3-B3FB-B6523962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2169-529B-4120-AE2F-229368B16F7D}" type="datetimeFigureOut">
              <a:rPr lang="fr-FR" smtClean="0"/>
              <a:t>20/04/2021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F13EF45-A3EB-4E0B-B35D-EF1137C42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11A4BB-FA0F-4F93-B217-02FE9AFC4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F794-4DFE-4B5A-AF90-59B281FEC7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1949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03EE17-FF3F-4BD3-9C1B-3DB5CFBAF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E43DE0-4C7E-4870-8AE8-E62FEC006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D4989F7-F1E0-45C9-8CA3-B0F3FC22C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BCAB926-DA33-4F18-BAA0-3B45CE7198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2B5650B-FABF-4008-98DD-4AD7CCD9D4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E80B417-316B-45F5-BE64-AB4BED51B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2169-529B-4120-AE2F-229368B16F7D}" type="datetimeFigureOut">
              <a:rPr lang="fr-FR" smtClean="0"/>
              <a:t>20/04/2021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64AA395-64C5-4744-A2CF-3B37FC02E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EBB99FB-CB2E-47CC-A38C-65C990184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F794-4DFE-4B5A-AF90-59B281FEC7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4051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27682B-3BA8-4A9F-8006-7CACFFBF5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1AB8357-C4C2-475D-8657-AA2839C2D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2169-529B-4120-AE2F-229368B16F7D}" type="datetimeFigureOut">
              <a:rPr lang="fr-FR" smtClean="0"/>
              <a:t>20/04/2021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F657A9F-D28F-422D-8BBC-46EA00C38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3F96850-75A9-4300-8520-1B0D366DD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F794-4DFE-4B5A-AF90-59B281FEC7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6057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3044BD3-2D04-40A9-A666-D296D585E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2169-529B-4120-AE2F-229368B16F7D}" type="datetimeFigureOut">
              <a:rPr lang="fr-FR" smtClean="0"/>
              <a:t>20/04/2021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E2FFD74-49F9-4D30-8D0A-12926A3B8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C350FC3-4705-49A7-BB44-705DD27CA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F794-4DFE-4B5A-AF90-59B281FEC7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9240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1C860F-B756-4A68-959C-FAC5B316E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95F5BC-5D04-45BC-A555-7C37CF013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2A8AD7A-E59B-40B8-938E-569DA3AC7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2B15A4-AF48-4944-A380-01AB3C152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2169-529B-4120-AE2F-229368B16F7D}" type="datetimeFigureOut">
              <a:rPr lang="fr-FR" smtClean="0"/>
              <a:t>20/04/2021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7BBF2BE-740C-49C4-837F-E619E6C36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71F3E7-2953-4681-9EC5-FFE8C110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F794-4DFE-4B5A-AF90-59B281FEC7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165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CB86DF-BF4A-44D5-A561-12DB739AC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78267D3-C609-41AF-BB36-A430FCB908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6F03031-5903-4D43-B91A-0227748EF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1413C7F-603E-431C-908E-A5139D978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2169-529B-4120-AE2F-229368B16F7D}" type="datetimeFigureOut">
              <a:rPr lang="fr-FR" smtClean="0"/>
              <a:t>20/04/2021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4168DA-3D2F-46E9-A0D6-BFE54084D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7C1257-71F9-42F9-A7BF-C6C2179B9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F794-4DFE-4B5A-AF90-59B281FEC7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5134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23CF34D-7048-440F-9B6C-64FB73A00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2B59F7-05DF-4AF3-A51F-EDA1CC218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2DF31F-3381-4D82-9BE5-3AE9FCE499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F2169-529B-4120-AE2F-229368B16F7D}" type="datetimeFigureOut">
              <a:rPr lang="fr-FR" smtClean="0"/>
              <a:t>20/04/2021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F6C49C-C636-4FFC-A10A-0C59AAADA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2D035C-B5ED-4B31-857A-DD6E74B35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CF794-4DFE-4B5A-AF90-59B281FEC7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9661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4AEABC-C194-4EE2-A2C3-2EADB6FC91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3599EF6-7031-4D6D-982B-77DF962A80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AE423F1-2DAE-4C6C-B459-8E2653C3A9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70" t="41426" r="41832" b="28345"/>
          <a:stretch/>
        </p:blipFill>
        <p:spPr>
          <a:xfrm>
            <a:off x="495591" y="0"/>
            <a:ext cx="11510272" cy="67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479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99B9EC-0057-4170-814C-3C6679CED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3A42D1-F419-49C0-BA02-A50B08A5E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3943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06C1E47-BEA5-4828-B450-0CACFF39D0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l="27539" t="1426" r="34217" b="25903"/>
          <a:stretch/>
        </p:blipFill>
        <p:spPr>
          <a:xfrm>
            <a:off x="2411520" y="241588"/>
            <a:ext cx="6190145" cy="661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0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E309CFA-2080-4EE9-BBA0-4EF7C73CC3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26" t="24654" r="33607" b="22849"/>
          <a:stretch/>
        </p:blipFill>
        <p:spPr>
          <a:xfrm>
            <a:off x="2561714" y="252776"/>
            <a:ext cx="6686988" cy="652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777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624D771-CB6B-42AC-B284-27EB471064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97" t="17653" r="53221" b="24494"/>
          <a:stretch/>
        </p:blipFill>
        <p:spPr>
          <a:xfrm>
            <a:off x="1752017" y="149606"/>
            <a:ext cx="8138859" cy="670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978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16EBB05-A93F-4AF1-8F34-60286118E3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810" t="30941" r="34217" b="29466"/>
          <a:stretch/>
        </p:blipFill>
        <p:spPr>
          <a:xfrm>
            <a:off x="1425104" y="317583"/>
            <a:ext cx="8822481" cy="6343709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2127840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0</Words>
  <Application>Microsoft Office PowerPoint</Application>
  <PresentationFormat>Grand écran</PresentationFormat>
  <Paragraphs>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 Louis</dc:creator>
  <cp:lastModifiedBy>P Louis</cp:lastModifiedBy>
  <cp:revision>1</cp:revision>
  <dcterms:created xsi:type="dcterms:W3CDTF">2021-04-14T13:29:07Z</dcterms:created>
  <dcterms:modified xsi:type="dcterms:W3CDTF">2021-04-20T15:58:58Z</dcterms:modified>
</cp:coreProperties>
</file>