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Louis" userId="61195f1d460028d5" providerId="LiveId" clId="{1E54D750-D7EC-465B-9408-B21D243CD975}"/>
    <pc:docChg chg="addSld">
      <pc:chgData name="P Louis" userId="61195f1d460028d5" providerId="LiveId" clId="{1E54D750-D7EC-465B-9408-B21D243CD975}" dt="2021-04-14T15:20:24.071" v="0" actId="680"/>
      <pc:docMkLst>
        <pc:docMk/>
      </pc:docMkLst>
      <pc:sldChg chg="new">
        <pc:chgData name="P Louis" userId="61195f1d460028d5" providerId="LiveId" clId="{1E54D750-D7EC-465B-9408-B21D243CD975}" dt="2021-04-14T15:20:24.071" v="0" actId="680"/>
        <pc:sldMkLst>
          <pc:docMk/>
          <pc:sldMk cId="165394366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B60C7-993B-4F80-8B2F-C684E5235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9532C-B148-45AE-9EB2-659BAA93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55F0A8-721C-418E-995D-77F7A5DC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3850A-3C21-4446-8D69-FF4B1946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4C439-6D16-42E5-B62E-4F02C354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8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6EA9-787A-48EC-BC46-FB91DFD4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058FA8-335A-47A9-93DA-B93A737E0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F826A-B1C9-4DFC-9925-591B42A3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460B1-53E5-4D1D-964C-27DB73F0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9FA03-D576-440C-AB97-CA0AF1A1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4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08153D-D36E-43AD-A52F-7A57D3331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75F2CF-1E52-48EF-9457-D3708BF7B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75186-F60C-4C81-A26D-EBFF6E19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1177A8-B863-4BF8-8DF8-13AE44DB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E2384-2BFE-42A1-B444-EFFD78A0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5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A2F2-B8B1-4A9E-A273-E30DB114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69ADC-6AC8-455E-A5C8-9C06B080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13772-3C98-4066-BF00-239E640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0CF62B-5B68-416A-96FD-CA76C3A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EA64C-F999-44D0-9DD2-81035EDF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91D93-3489-4118-84AC-3D555ECF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7B110-4558-479B-969B-F354920F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98894-6E3F-46DD-80DE-E2C3AD0F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FC1A2-9EED-42B4-A637-459145AD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03D90-71CC-4D39-9AFE-B6B3060A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17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94461-281D-47E1-8498-C07037AB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3EB15-6983-4A07-8135-83CE810BB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F0C3B0-5D20-4BDE-B524-AA2F626B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B89A3-1655-40D3-B3FB-B6523962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3EF45-A3EB-4E0B-B35D-EF1137C4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1A4BB-FA0F-4F93-B217-02FE9AFC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3EE17-FF3F-4BD3-9C1B-3DB5CFBA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E43DE0-4C7E-4870-8AE8-E62FEC00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4989F7-F1E0-45C9-8CA3-B0F3FC22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CAB926-DA33-4F18-BAA0-3B45CE719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B5650B-FABF-4008-98DD-4AD7CCD9D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80B417-316B-45F5-BE64-AB4BED51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4AA395-64C5-4744-A2CF-3B37FC02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BB99FB-CB2E-47CC-A38C-65C9901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05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7682B-3BA8-4A9F-8006-7CACFFBF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AB8357-C4C2-475D-8657-AA2839C2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657A9F-D28F-422D-8BBC-46EA00C3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96850-75A9-4300-8520-1B0D366D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5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044BD3-2D04-40A9-A666-D296D585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FFD74-49F9-4D30-8D0A-12926A3B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350FC3-4705-49A7-BB44-705DD27C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2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C860F-B756-4A68-959C-FAC5B316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5F5BC-5D04-45BC-A555-7C37CF01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A8AD7A-E59B-40B8-938E-569DA3AC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B15A4-AF48-4944-A380-01AB3C15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BBF2BE-740C-49C4-837F-E619E6C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1F3E7-2953-4681-9EC5-FFE8C110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5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B86DF-BF4A-44D5-A561-12DB739A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267D3-C609-41AF-BB36-A430FCB90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03031-5903-4D43-B91A-0227748EF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413C7F-603E-431C-908E-A5139D97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4168DA-3D2F-46E9-A0D6-BFE54084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7C1257-71F9-42F9-A7BF-C6C2179B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3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3CF34D-7048-440F-9B6C-64FB73A0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B59F7-05DF-4AF3-A51F-EDA1CC21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2DF31F-3381-4D82-9BE5-3AE9FCE4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2169-529B-4120-AE2F-229368B16F7D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6C49C-C636-4FFC-A10A-0C59AAADA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D035C-B5ED-4B31-857A-DD6E74B3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6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AEABC-C194-4EE2-A2C3-2EADB6FC9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599EF6-7031-4D6D-982B-77DF962A8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E423F1-2DAE-4C6C-B459-8E2653C3A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0" t="41426" r="41832" b="28345"/>
          <a:stretch/>
        </p:blipFill>
        <p:spPr>
          <a:xfrm>
            <a:off x="495591" y="0"/>
            <a:ext cx="11510272" cy="67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9B9EC-0057-4170-814C-3C6679CE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A42D1-F419-49C0-BA02-A50B08A5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43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 Louis</dc:creator>
  <cp:lastModifiedBy>P Louis</cp:lastModifiedBy>
  <cp:revision>1</cp:revision>
  <dcterms:created xsi:type="dcterms:W3CDTF">2021-04-14T13:29:07Z</dcterms:created>
  <dcterms:modified xsi:type="dcterms:W3CDTF">2021-04-14T15:20:54Z</dcterms:modified>
</cp:coreProperties>
</file>