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78250-D740-440F-B340-5649373B7FA1}" v="8" dt="2021-05-18T20:08:20.651"/>
    <p1510:client id="{9AE22F7E-EF19-4184-890D-6FCDC2D1E460}" v="1" dt="2021-05-16T11:09:4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82B78250-D740-440F-B340-5649373B7FA1}"/>
    <pc:docChg chg="addSld delSld">
      <pc:chgData name="Utilisateur invité" userId="" providerId="Windows Live" clId="Web-{82B78250-D740-440F-B340-5649373B7FA1}" dt="2021-05-18T20:08:20.651" v="7"/>
      <pc:docMkLst>
        <pc:docMk/>
      </pc:docMkLst>
      <pc:sldChg chg="add del replId">
        <pc:chgData name="Utilisateur invité" userId="" providerId="Windows Live" clId="Web-{82B78250-D740-440F-B340-5649373B7FA1}" dt="2021-05-18T20:08:20.651" v="7"/>
        <pc:sldMkLst>
          <pc:docMk/>
          <pc:sldMk cId="306689684" sldId="258"/>
        </pc:sldMkLst>
      </pc:sldChg>
      <pc:sldChg chg="new del">
        <pc:chgData name="Utilisateur invité" userId="" providerId="Windows Live" clId="Web-{82B78250-D740-440F-B340-5649373B7FA1}" dt="2021-05-18T20:06:58.977" v="1"/>
        <pc:sldMkLst>
          <pc:docMk/>
          <pc:sldMk cId="600343487" sldId="258"/>
        </pc:sldMkLst>
      </pc:sldChg>
      <pc:sldChg chg="new del">
        <pc:chgData name="Utilisateur invité" userId="" providerId="Windows Live" clId="Web-{82B78250-D740-440F-B340-5649373B7FA1}" dt="2021-05-18T20:07:33.681" v="5"/>
        <pc:sldMkLst>
          <pc:docMk/>
          <pc:sldMk cId="1776455252" sldId="258"/>
        </pc:sldMkLst>
      </pc:sldChg>
      <pc:sldChg chg="new del">
        <pc:chgData name="Utilisateur invité" userId="" providerId="Windows Live" clId="Web-{82B78250-D740-440F-B340-5649373B7FA1}" dt="2021-05-18T20:07:10.337" v="3"/>
        <pc:sldMkLst>
          <pc:docMk/>
          <pc:sldMk cId="4260826834" sldId="258"/>
        </pc:sldMkLst>
      </pc:sldChg>
    </pc:docChg>
  </pc:docChgLst>
  <pc:docChgLst>
    <pc:chgData name="Louis Stefanuto" userId="52738c501981791f" providerId="Windows Live" clId="Web-{9AE22F7E-EF19-4184-890D-6FCDC2D1E460}"/>
    <pc:docChg chg="addSld">
      <pc:chgData name="Louis Stefanuto" userId="52738c501981791f" providerId="Windows Live" clId="Web-{9AE22F7E-EF19-4184-890D-6FCDC2D1E460}" dt="2021-05-16T11:09:46.942" v="0"/>
      <pc:docMkLst>
        <pc:docMk/>
      </pc:docMkLst>
      <pc:sldChg chg="new">
        <pc:chgData name="Louis Stefanuto" userId="52738c501981791f" providerId="Windows Live" clId="Web-{9AE22F7E-EF19-4184-890D-6FCDC2D1E460}" dt="2021-05-16T11:09:46.942" v="0"/>
        <pc:sldMkLst>
          <pc:docMk/>
          <pc:sldMk cId="3020299351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0F7E3-540E-4FEC-9A1A-0A5C0AC71C2A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E98E7-AD89-4320-9F05-A6178CDA9513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0FBF1-6817-4E56-92EA-64A3EB16DF84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8621F-DC86-4633-B902-263AD859DBF2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FEF4F-3A30-4F39-ACC1-303107100333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0D30D-300D-4680-A410-4D8B376362B4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589C9-F1AC-4F05-ABE6-A45DE679E4C3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637B8-2436-4D4C-B9C9-CC5A43D9452C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015D3-C56C-485E-ADA3-DFD862F0F96E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05233-3885-4475-A1DF-8582CE7EA1BF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A78CC-9AB1-4AAF-AEB8-97C95F731E90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70E0D-ED27-43BD-AA91-8631F74E7BC6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1613B-364B-494F-9DDC-9B91F3B5F2D8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013F-43AE-46F3-8415-418049C228BC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3BADD-8AED-4097-BBB7-372C6E062074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B6E2A-70BD-494C-BC49-B37CE6C22863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F8E41-B49A-4F02-995F-16C27B2AFE22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C1B2652-4A2E-4DDD-9B10-7D380411AE4B}" type="datetime1">
              <a:rPr lang="fr-FR" noProof="0" smtClean="0"/>
              <a:t>18/05/2021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SURVEILLANCE DE ZONE PAR RESEAU DE DRONES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ECOLE POLYTECHNIQUE, PSC INF12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37651-D812-4EE1-B387-E8DBA811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BEDB5-EB2A-4FA0-A63C-2915E303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9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SURVEILLANCE DE ZONE PAR RESEAU DE DRONES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 ZONE PAR RESEAU DE DRONES</dc:title>
  <dc:creator>Louis Proffit</dc:creator>
  <cp:revision>1</cp:revision>
  <dcterms:created xsi:type="dcterms:W3CDTF">2021-05-14T15:01:43Z</dcterms:created>
  <dcterms:modified xsi:type="dcterms:W3CDTF">2021-05-18T20:08:22Z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