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859"/>
  </p:normalViewPr>
  <p:slideViewPr>
    <p:cSldViewPr snapToGrid="0">
      <p:cViewPr>
        <p:scale>
          <a:sx n="75" d="100"/>
          <a:sy n="75" d="100"/>
        </p:scale>
        <p:origin x="1308" y="8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AA826-26DD-4A37-8C83-2018AEBA73B3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EBB3B-7DF2-4785-8D70-344231D76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83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562500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0" y="822030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481858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657D426-F99E-4AC1-190E-817FE785FA1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8330" y="451513"/>
            <a:ext cx="1062155" cy="1062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-1" y="-320173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287596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3B83EEF-DEB8-3A02-7D90-6D115DD3400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8330" y="195891"/>
            <a:ext cx="1062155" cy="1062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ABA8A3D-999F-323B-F8E5-8E88DCE9DD1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8330" y="447188"/>
            <a:ext cx="1062155" cy="10621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C359CCA-1833-6365-B9C0-34A583859C33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8330" y="447188"/>
            <a:ext cx="1062155" cy="10621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70E5C33-C244-E4B0-FBA8-5CCC05BAE03F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8330" y="447188"/>
            <a:ext cx="1062155" cy="10621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EFA1897-81A3-2A89-B451-59982E43E9E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8330" y="447188"/>
            <a:ext cx="1062155" cy="10621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Université Lyon 1, Claude Bernard 2022/2023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05/12/22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r>
              <a:rPr lang="en-US" dirty="0"/>
              <a:t>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22610B1-0909-1BD8-CCBC-84812795E157}"/>
              </a:ext>
            </a:extLst>
          </p:cNvPr>
          <p:cNvPicPr>
            <a:picLocks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678330" y="34229"/>
            <a:ext cx="1062155" cy="106215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F1E6D2-D52C-EFF9-798B-3CEE8D31A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Nuggets Musique	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8B2B2F-841E-E71E-9694-6128ADA4F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4758838"/>
            <a:ext cx="6335866" cy="434974"/>
          </a:xfrm>
        </p:spPr>
        <p:txBody>
          <a:bodyPr/>
          <a:lstStyle/>
          <a:p>
            <a:r>
              <a:rPr lang="fr-FR" dirty="0"/>
              <a:t>Broillet Virgile (p2103804) &amp; Louis Roussange (p1904941)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161FBC1E-D6A9-7052-224C-435AC11AD3A9}"/>
              </a:ext>
            </a:extLst>
          </p:cNvPr>
          <p:cNvSpPr txBox="1">
            <a:spLocks/>
          </p:cNvSpPr>
          <p:nvPr/>
        </p:nvSpPr>
        <p:spPr>
          <a:xfrm>
            <a:off x="810001" y="5193812"/>
            <a:ext cx="6335866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Participation au concours Chamallow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E1105F-28EC-8686-2024-168E08EA46F8}"/>
              </a:ext>
            </a:extLst>
          </p:cNvPr>
          <p:cNvSpPr txBox="1">
            <a:spLocks/>
          </p:cNvSpPr>
          <p:nvPr/>
        </p:nvSpPr>
        <p:spPr>
          <a:xfrm>
            <a:off x="430636" y="6231984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Université Lyon 1, Claude Bernard 2022/2023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ED8AFE2-D21D-0FB3-3678-ECD82258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13748" y="6231984"/>
            <a:ext cx="1343706" cy="365125"/>
          </a:xfrm>
        </p:spPr>
        <p:txBody>
          <a:bodyPr/>
          <a:lstStyle/>
          <a:p>
            <a:fld id="{08B9EBBA-996F-894A-B54A-D6246ED52CEA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3D7B560-9A75-7A5D-3475-E23781EE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7453" y="6106510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3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AA4F3-2D6A-AE98-3FA1-F4210E3F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Implémentées </a:t>
            </a:r>
            <a:r>
              <a:rPr lang="fr-FR" sz="2000" dirty="0"/>
              <a:t>partie 1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8EF3CA-E8F7-4DB3-5BB8-D7A43FBA6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1662773"/>
            <a:ext cx="6294782" cy="641937"/>
          </a:xfrm>
        </p:spPr>
        <p:txBody>
          <a:bodyPr/>
          <a:lstStyle/>
          <a:p>
            <a:r>
              <a:rPr lang="fr-FR" dirty="0"/>
              <a:t>Génération des noms aléatoires pour les playlists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F0C5FB-B917-7363-6B29-B1D4EA985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534" y="2178646"/>
            <a:ext cx="5973830" cy="397793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C0A750-F8B5-CFB3-E0A6-256107C66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8" y="2254022"/>
            <a:ext cx="5157486" cy="19135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B572647-BD7C-5CC7-FC81-B5433B677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20" y="4264172"/>
            <a:ext cx="5164954" cy="175239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8C0D597-8596-1CD3-5C69-45B8C99574DC}"/>
              </a:ext>
            </a:extLst>
          </p:cNvPr>
          <p:cNvSpPr txBox="1"/>
          <p:nvPr/>
        </p:nvSpPr>
        <p:spPr>
          <a:xfrm>
            <a:off x="4815676" y="3928609"/>
            <a:ext cx="1156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modele.php</a:t>
            </a:r>
            <a:endParaRPr lang="fr-FR" sz="8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A53DE5C-EAE3-489A-F6E2-5B81FAB149FB}"/>
              </a:ext>
            </a:extLst>
          </p:cNvPr>
          <p:cNvSpPr txBox="1"/>
          <p:nvPr/>
        </p:nvSpPr>
        <p:spPr>
          <a:xfrm>
            <a:off x="4490643" y="5767952"/>
            <a:ext cx="1806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controleurPlaylist.php</a:t>
            </a:r>
            <a:endParaRPr lang="fr-FR" sz="8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9270E65-B1FD-E1CF-F402-26FD5859DA8F}"/>
              </a:ext>
            </a:extLst>
          </p:cNvPr>
          <p:cNvSpPr txBox="1">
            <a:spLocks/>
          </p:cNvSpPr>
          <p:nvPr/>
        </p:nvSpPr>
        <p:spPr>
          <a:xfrm>
            <a:off x="430636" y="6231984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Université Lyon 1, Claude Bernard 2022/2023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D4E6FDC-61C7-09F6-D12A-9970C389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13748" y="6231984"/>
            <a:ext cx="1343706" cy="365125"/>
          </a:xfrm>
        </p:spPr>
        <p:txBody>
          <a:bodyPr/>
          <a:lstStyle/>
          <a:p>
            <a:fld id="{08B9EBBA-996F-894A-B54A-D6246ED52CEA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220AD34-FC7F-3DA6-628C-429B0249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7453" y="6106510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6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AA4F3-2D6A-AE98-3FA1-F4210E3F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Implémentées </a:t>
            </a:r>
            <a:r>
              <a:rPr lang="fr-FR" sz="2000" dirty="0"/>
              <a:t>partie 2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8EF3CA-E8F7-4DB3-5BB8-D7A43FBA6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6" y="1706815"/>
            <a:ext cx="6836894" cy="641937"/>
          </a:xfrm>
        </p:spPr>
        <p:txBody>
          <a:bodyPr/>
          <a:lstStyle/>
          <a:p>
            <a:r>
              <a:rPr lang="fr-FR" dirty="0"/>
              <a:t>Calcul des score de ressemblance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81A963-0374-1ECD-0F93-938A8F3BA931}"/>
              </a:ext>
            </a:extLst>
          </p:cNvPr>
          <p:cNvSpPr txBox="1">
            <a:spLocks/>
          </p:cNvSpPr>
          <p:nvPr/>
        </p:nvSpPr>
        <p:spPr>
          <a:xfrm>
            <a:off x="430636" y="6231984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Université Lyon 1, Claude Bernard 2022/2023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42F5082-7B78-255D-FE0E-07C6D0A3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13748" y="6231984"/>
            <a:ext cx="1343706" cy="365125"/>
          </a:xfrm>
        </p:spPr>
        <p:txBody>
          <a:bodyPr/>
          <a:lstStyle/>
          <a:p>
            <a:fld id="{08B9EBBA-996F-894A-B54A-D6246ED52CEA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401A80B-14A0-B30A-973D-D6D2DE83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7453" y="6106510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1098662-00EC-566F-C219-111E515D2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80" y="4181431"/>
            <a:ext cx="4896723" cy="20505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3ED6E57-99FA-F57F-64EB-CF6CA8C37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807" y="2221112"/>
            <a:ext cx="4896724" cy="410308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2AB1124-7482-E636-062E-EA7045FE0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981" y="2348752"/>
            <a:ext cx="4896724" cy="179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5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AA4F3-2D6A-AE98-3FA1-F4210E3F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Implémentées </a:t>
            </a:r>
            <a:r>
              <a:rPr lang="fr-FR" sz="2000" dirty="0"/>
              <a:t>partie 3</a:t>
            </a:r>
            <a:r>
              <a:rPr lang="fr-FR" dirty="0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81A963-0374-1ECD-0F93-938A8F3BA931}"/>
              </a:ext>
            </a:extLst>
          </p:cNvPr>
          <p:cNvSpPr txBox="1">
            <a:spLocks/>
          </p:cNvSpPr>
          <p:nvPr/>
        </p:nvSpPr>
        <p:spPr>
          <a:xfrm>
            <a:off x="430636" y="6231984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Université Lyon 1, Claude Bernard 2022/2023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42F5082-7B78-255D-FE0E-07C6D0A3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13748" y="6231984"/>
            <a:ext cx="1343706" cy="365125"/>
          </a:xfrm>
        </p:spPr>
        <p:txBody>
          <a:bodyPr/>
          <a:lstStyle/>
          <a:p>
            <a:fld id="{08B9EBBA-996F-894A-B54A-D6246ED52CEA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401A80B-14A0-B30A-973D-D6D2DE83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7453" y="6106510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F74C26-EA78-B1CE-E7DB-E5C3E5773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537" y="1671501"/>
            <a:ext cx="5629827" cy="468030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0932D9F-1BE5-E728-2009-108B59C82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55" y="2543984"/>
            <a:ext cx="5953956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12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AA4F3-2D6A-AE98-3FA1-F4210E3F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Implémentées </a:t>
            </a:r>
            <a:r>
              <a:rPr lang="fr-FR" sz="2000" dirty="0"/>
              <a:t>partie 4</a:t>
            </a:r>
            <a:r>
              <a:rPr lang="fr-FR" dirty="0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81A963-0374-1ECD-0F93-938A8F3BA931}"/>
              </a:ext>
            </a:extLst>
          </p:cNvPr>
          <p:cNvSpPr txBox="1">
            <a:spLocks/>
          </p:cNvSpPr>
          <p:nvPr/>
        </p:nvSpPr>
        <p:spPr>
          <a:xfrm>
            <a:off x="430636" y="6231984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Université Lyon 1, Claude Bernard 2022/2023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42F5082-7B78-255D-FE0E-07C6D0A3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13748" y="6231984"/>
            <a:ext cx="1343706" cy="365125"/>
          </a:xfrm>
        </p:spPr>
        <p:txBody>
          <a:bodyPr/>
          <a:lstStyle/>
          <a:p>
            <a:fld id="{08B9EBBA-996F-894A-B54A-D6246ED52CEA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401A80B-14A0-B30A-973D-D6D2DE83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7453" y="6106510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094D3E3-5AE9-8D0A-BB31-F8F575A67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856750"/>
            <a:ext cx="11176000" cy="2338268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E0C2C319-DA57-9FA9-0C67-187D3B9A4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6" y="1706815"/>
            <a:ext cx="6836894" cy="641937"/>
          </a:xfrm>
        </p:spPr>
        <p:txBody>
          <a:bodyPr/>
          <a:lstStyle/>
          <a:p>
            <a:r>
              <a:rPr lang="fr-FR" dirty="0"/>
              <a:t>D’un point de vue un peu plus graphique …</a:t>
            </a:r>
          </a:p>
        </p:txBody>
      </p:sp>
    </p:spTree>
    <p:extLst>
      <p:ext uri="{BB962C8B-B14F-4D97-AF65-F5344CB8AC3E}">
        <p14:creationId xmlns:p14="http://schemas.microsoft.com/office/powerpoint/2010/main" val="3850315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AA4F3-2D6A-AE98-3FA1-F4210E3F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 </a:t>
            </a:r>
            <a:r>
              <a:rPr lang="fr-FR" sz="2000" dirty="0"/>
              <a:t>partie 1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8EF3CA-E8F7-4DB3-5BB8-D7A43FBA6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6" y="1706816"/>
            <a:ext cx="6836894" cy="641937"/>
          </a:xfrm>
        </p:spPr>
        <p:txBody>
          <a:bodyPr/>
          <a:lstStyle/>
          <a:p>
            <a:r>
              <a:rPr lang="fr-FR" dirty="0"/>
              <a:t>A toi de jouer Louis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87F1D1C-692F-5662-9EBF-70A0D651A61C}"/>
              </a:ext>
            </a:extLst>
          </p:cNvPr>
          <p:cNvSpPr txBox="1">
            <a:spLocks/>
          </p:cNvSpPr>
          <p:nvPr/>
        </p:nvSpPr>
        <p:spPr>
          <a:xfrm>
            <a:off x="430636" y="6231984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Université Lyon 1, Claude Bernard 2022/2023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EA9EE4-4041-4DF3-0E8F-DBF74B19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13748" y="6231984"/>
            <a:ext cx="1343706" cy="365125"/>
          </a:xfrm>
        </p:spPr>
        <p:txBody>
          <a:bodyPr/>
          <a:lstStyle/>
          <a:p>
            <a:fld id="{08B9EBBA-996F-894A-B54A-D6246ED52CEA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04678-2D0C-C70A-256A-151F6977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7453" y="6106510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AA4F3-2D6A-AE98-3FA1-F4210E3F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 </a:t>
            </a:r>
            <a:r>
              <a:rPr lang="fr-FR" sz="2000" dirty="0"/>
              <a:t>partie 2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8EF3CA-E8F7-4DB3-5BB8-D7A43FBA6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6" y="1679921"/>
            <a:ext cx="6836894" cy="641937"/>
          </a:xfrm>
        </p:spPr>
        <p:txBody>
          <a:bodyPr/>
          <a:lstStyle/>
          <a:p>
            <a:r>
              <a:rPr lang="fr-FR" dirty="0" err="1"/>
              <a:t>MyCTE</a:t>
            </a:r>
            <a:r>
              <a:rPr lang="fr-FR" dirty="0"/>
              <a:t>, Définition de Fonction dans SQL, SQL-TO-TAB()…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421842-C216-1446-314E-077506942AF1}"/>
              </a:ext>
            </a:extLst>
          </p:cNvPr>
          <p:cNvSpPr txBox="1">
            <a:spLocks/>
          </p:cNvSpPr>
          <p:nvPr/>
        </p:nvSpPr>
        <p:spPr>
          <a:xfrm>
            <a:off x="430636" y="6231984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Université Lyon 1, Claude Bernard 2022/2023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3BE24A5-70E7-CAFD-794C-F95862E4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13748" y="6231984"/>
            <a:ext cx="1343706" cy="365125"/>
          </a:xfrm>
        </p:spPr>
        <p:txBody>
          <a:bodyPr/>
          <a:lstStyle/>
          <a:p>
            <a:fld id="{08B9EBBA-996F-894A-B54A-D6246ED52CEA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91850-DC0A-B24F-580C-50227469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7453" y="6106510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AA4F3-2D6A-AE98-3FA1-F4210E3F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 du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8EF3CA-E8F7-4DB3-5BB8-D7A43FBA6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77" y="1966792"/>
            <a:ext cx="6836894" cy="64193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7A59D93-979F-0413-11F2-88078493B071}"/>
              </a:ext>
            </a:extLst>
          </p:cNvPr>
          <p:cNvSpPr txBox="1">
            <a:spLocks/>
          </p:cNvSpPr>
          <p:nvPr/>
        </p:nvSpPr>
        <p:spPr>
          <a:xfrm>
            <a:off x="430636" y="6231984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Université Lyon 1, Claude Bernard 2022/2023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AB44CC-FBE7-93DA-5A94-269D7C8E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13748" y="6231984"/>
            <a:ext cx="1343706" cy="365125"/>
          </a:xfrm>
        </p:spPr>
        <p:txBody>
          <a:bodyPr/>
          <a:lstStyle/>
          <a:p>
            <a:fld id="{08B9EBBA-996F-894A-B54A-D6246ED52CEA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0DBEA-D8B3-1397-EE95-11D98F8C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7453" y="6106510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5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1303</TotalTime>
  <Words>161</Words>
  <Application>Microsoft Office PowerPoint</Application>
  <PresentationFormat>Grand écran</PresentationFormat>
  <Paragraphs>41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2</vt:lpstr>
      <vt:lpstr>Concis</vt:lpstr>
      <vt:lpstr>Nuggets Musique </vt:lpstr>
      <vt:lpstr>Fonctionnalités Implémentées partie 1 </vt:lpstr>
      <vt:lpstr>Fonctionnalités Implémentées partie 2 </vt:lpstr>
      <vt:lpstr>Fonctionnalités Implémentées partie 3 </vt:lpstr>
      <vt:lpstr>Fonctionnalités Implémentées partie 4 </vt:lpstr>
      <vt:lpstr>Difficultés Rencontrées partie 1 </vt:lpstr>
      <vt:lpstr>Difficultés Rencontrées partie 2 </vt:lpstr>
      <vt:lpstr>Démo du Site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Nuggets Musique </dc:title>
  <dc:creator>Kalak 4 Never</dc:creator>
  <cp:lastModifiedBy>Kalak 4 Never</cp:lastModifiedBy>
  <cp:revision>6</cp:revision>
  <dcterms:created xsi:type="dcterms:W3CDTF">2022-11-28T16:50:59Z</dcterms:created>
  <dcterms:modified xsi:type="dcterms:W3CDTF">2022-12-03T11:18:38Z</dcterms:modified>
</cp:coreProperties>
</file>