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648" r:id="rId2"/>
  </p:sldMasterIdLst>
  <p:notesMasterIdLst>
    <p:notesMasterId r:id="rId22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69" r:id="rId19"/>
    <p:sldId id="270" r:id="rId20"/>
    <p:sldId id="259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F3B7C-1892-42A3-9511-61F3DC038055}" type="datetimeFigureOut">
              <a:rPr lang="nl-BE" smtClean="0"/>
              <a:t>29/12/2023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6EF-990B-41CF-87E2-5A858FB52F6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8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Icoon wereldbol toevoegen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BED02-5B17-F240-BA3D-A18F101907BD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253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656AC760-21BC-722C-13C7-721FC2A1EA98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57695" y="-3"/>
            <a:ext cx="7734305" cy="5572126"/>
          </a:xfrm>
          <a:custGeom>
            <a:avLst/>
            <a:gdLst>
              <a:gd name="connsiteX0" fmla="*/ 3320932 w 7734305"/>
              <a:gd name="connsiteY0" fmla="*/ 2573233 h 5572126"/>
              <a:gd name="connsiteX1" fmla="*/ 3320543 w 7734305"/>
              <a:gd name="connsiteY1" fmla="*/ 2573213 h 5572126"/>
              <a:gd name="connsiteX2" fmla="*/ 3321322 w 7734305"/>
              <a:gd name="connsiteY2" fmla="*/ 2573213 h 5572126"/>
              <a:gd name="connsiteX3" fmla="*/ 3321322 w 7734305"/>
              <a:gd name="connsiteY3" fmla="*/ 4674114 h 5572126"/>
              <a:gd name="connsiteX4" fmla="*/ 3548727 w 7734305"/>
              <a:gd name="connsiteY4" fmla="*/ 4446905 h 5572126"/>
              <a:gd name="connsiteX5" fmla="*/ 3321322 w 7734305"/>
              <a:gd name="connsiteY5" fmla="*/ 4219697 h 5572126"/>
              <a:gd name="connsiteX6" fmla="*/ 3093917 w 7734305"/>
              <a:gd name="connsiteY6" fmla="*/ 4446905 h 5572126"/>
              <a:gd name="connsiteX7" fmla="*/ 3321322 w 7734305"/>
              <a:gd name="connsiteY7" fmla="*/ 4674114 h 5572126"/>
              <a:gd name="connsiteX8" fmla="*/ 3321322 w 7734305"/>
              <a:gd name="connsiteY8" fmla="*/ 5003255 h 5572126"/>
              <a:gd name="connsiteX9" fmla="*/ 2764101 w 7734305"/>
              <a:gd name="connsiteY9" fmla="*/ 4446516 h 5572126"/>
              <a:gd name="connsiteX10" fmla="*/ 3321322 w 7734305"/>
              <a:gd name="connsiteY10" fmla="*/ 3889777 h 5572126"/>
              <a:gd name="connsiteX11" fmla="*/ 3878542 w 7734305"/>
              <a:gd name="connsiteY11" fmla="*/ 4446516 h 5572126"/>
              <a:gd name="connsiteX12" fmla="*/ 3321322 w 7734305"/>
              <a:gd name="connsiteY12" fmla="*/ 5003255 h 5572126"/>
              <a:gd name="connsiteX13" fmla="*/ 3321322 w 7734305"/>
              <a:gd name="connsiteY13" fmla="*/ 5332396 h 5572126"/>
              <a:gd name="connsiteX14" fmla="*/ 4207968 w 7734305"/>
              <a:gd name="connsiteY14" fmla="*/ 4446516 h 5572126"/>
              <a:gd name="connsiteX15" fmla="*/ 3321322 w 7734305"/>
              <a:gd name="connsiteY15" fmla="*/ 3560636 h 5572126"/>
              <a:gd name="connsiteX16" fmla="*/ 2434676 w 7734305"/>
              <a:gd name="connsiteY16" fmla="*/ 4446516 h 5572126"/>
              <a:gd name="connsiteX17" fmla="*/ 3321322 w 7734305"/>
              <a:gd name="connsiteY17" fmla="*/ 5332396 h 5572126"/>
              <a:gd name="connsiteX18" fmla="*/ 3779184 w 7734305"/>
              <a:gd name="connsiteY18" fmla="*/ 5572126 h 5572126"/>
              <a:gd name="connsiteX19" fmla="*/ 2863459 w 7734305"/>
              <a:gd name="connsiteY19" fmla="*/ 5572126 h 5572126"/>
              <a:gd name="connsiteX20" fmla="*/ 2774826 w 7734305"/>
              <a:gd name="connsiteY20" fmla="*/ 5532095 h 5572126"/>
              <a:gd name="connsiteX21" fmla="*/ 2105250 w 7734305"/>
              <a:gd name="connsiteY21" fmla="*/ 4446516 h 5572126"/>
              <a:gd name="connsiteX22" fmla="*/ 3321322 w 7734305"/>
              <a:gd name="connsiteY22" fmla="*/ 3231495 h 5572126"/>
              <a:gd name="connsiteX23" fmla="*/ 4537393 w 7734305"/>
              <a:gd name="connsiteY23" fmla="*/ 4446516 h 5572126"/>
              <a:gd name="connsiteX24" fmla="*/ 3867817 w 7734305"/>
              <a:gd name="connsiteY24" fmla="*/ 5532095 h 5572126"/>
              <a:gd name="connsiteX25" fmla="*/ 4818066 w 7734305"/>
              <a:gd name="connsiteY25" fmla="*/ 5572126 h 5572126"/>
              <a:gd name="connsiteX26" fmla="*/ 4376209 w 7734305"/>
              <a:gd name="connsiteY26" fmla="*/ 5572126 h 5572126"/>
              <a:gd name="connsiteX27" fmla="*/ 4429709 w 7734305"/>
              <a:gd name="connsiteY27" fmla="*/ 5522692 h 5572126"/>
              <a:gd name="connsiteX28" fmla="*/ 4866430 w 7734305"/>
              <a:gd name="connsiteY28" fmla="*/ 4446905 h 5572126"/>
              <a:gd name="connsiteX29" fmla="*/ 3320932 w 7734305"/>
              <a:gd name="connsiteY29" fmla="*/ 2902743 h 5572126"/>
              <a:gd name="connsiteX30" fmla="*/ 1775435 w 7734305"/>
              <a:gd name="connsiteY30" fmla="*/ 4446905 h 5572126"/>
              <a:gd name="connsiteX31" fmla="*/ 2212156 w 7734305"/>
              <a:gd name="connsiteY31" fmla="*/ 5522692 h 5572126"/>
              <a:gd name="connsiteX32" fmla="*/ 2265657 w 7734305"/>
              <a:gd name="connsiteY32" fmla="*/ 5572126 h 5572126"/>
              <a:gd name="connsiteX33" fmla="*/ 1823799 w 7734305"/>
              <a:gd name="connsiteY33" fmla="*/ 5572126 h 5572126"/>
              <a:gd name="connsiteX34" fmla="*/ 1776969 w 7734305"/>
              <a:gd name="connsiteY34" fmla="*/ 5510086 h 5572126"/>
              <a:gd name="connsiteX35" fmla="*/ 1446009 w 7734305"/>
              <a:gd name="connsiteY35" fmla="*/ 4446905 h 5572126"/>
              <a:gd name="connsiteX36" fmla="*/ 3129569 w 7734305"/>
              <a:gd name="connsiteY36" fmla="*/ 2582886 h 5572126"/>
              <a:gd name="connsiteX37" fmla="*/ 3320932 w 7734305"/>
              <a:gd name="connsiteY37" fmla="*/ 2573233 h 5572126"/>
              <a:gd name="connsiteX38" fmla="*/ 3512295 w 7734305"/>
              <a:gd name="connsiteY38" fmla="*/ 2582886 h 5572126"/>
              <a:gd name="connsiteX39" fmla="*/ 5195856 w 7734305"/>
              <a:gd name="connsiteY39" fmla="*/ 4446905 h 5572126"/>
              <a:gd name="connsiteX40" fmla="*/ 4864896 w 7734305"/>
              <a:gd name="connsiteY40" fmla="*/ 5510086 h 5572126"/>
              <a:gd name="connsiteX41" fmla="*/ 5588390 w 7734305"/>
              <a:gd name="connsiteY41" fmla="*/ 5572126 h 5572126"/>
              <a:gd name="connsiteX42" fmla="*/ 5212464 w 7734305"/>
              <a:gd name="connsiteY42" fmla="*/ 5572126 h 5572126"/>
              <a:gd name="connsiteX43" fmla="*/ 5325316 w 7734305"/>
              <a:gd name="connsiteY43" fmla="*/ 5366317 h 5572126"/>
              <a:gd name="connsiteX44" fmla="*/ 5526060 w 7734305"/>
              <a:gd name="connsiteY44" fmla="*/ 4446516 h 5572126"/>
              <a:gd name="connsiteX45" fmla="*/ 3321322 w 7734305"/>
              <a:gd name="connsiteY45" fmla="*/ 2243682 h 5572126"/>
              <a:gd name="connsiteX46" fmla="*/ 1116583 w 7734305"/>
              <a:gd name="connsiteY46" fmla="*/ 4446516 h 5572126"/>
              <a:gd name="connsiteX47" fmla="*/ 1317327 w 7734305"/>
              <a:gd name="connsiteY47" fmla="*/ 5366317 h 5572126"/>
              <a:gd name="connsiteX48" fmla="*/ 1430180 w 7734305"/>
              <a:gd name="connsiteY48" fmla="*/ 5572126 h 5572126"/>
              <a:gd name="connsiteX49" fmla="*/ 1054253 w 7734305"/>
              <a:gd name="connsiteY49" fmla="*/ 5572126 h 5572126"/>
              <a:gd name="connsiteX50" fmla="*/ 957181 w 7734305"/>
              <a:gd name="connsiteY50" fmla="*/ 5360243 h 5572126"/>
              <a:gd name="connsiteX51" fmla="*/ 787157 w 7734305"/>
              <a:gd name="connsiteY51" fmla="*/ 4446516 h 5572126"/>
              <a:gd name="connsiteX52" fmla="*/ 3321322 w 7734305"/>
              <a:gd name="connsiteY52" fmla="*/ 1914541 h 5572126"/>
              <a:gd name="connsiteX53" fmla="*/ 5855486 w 7734305"/>
              <a:gd name="connsiteY53" fmla="*/ 4446516 h 5572126"/>
              <a:gd name="connsiteX54" fmla="*/ 5685462 w 7734305"/>
              <a:gd name="connsiteY54" fmla="*/ 5360243 h 5572126"/>
              <a:gd name="connsiteX55" fmla="*/ 6307685 w 7734305"/>
              <a:gd name="connsiteY55" fmla="*/ 5572126 h 5572126"/>
              <a:gd name="connsiteX56" fmla="*/ 5952037 w 7734305"/>
              <a:gd name="connsiteY56" fmla="*/ 5572126 h 5572126"/>
              <a:gd name="connsiteX57" fmla="*/ 6037454 w 7734305"/>
              <a:gd name="connsiteY57" fmla="*/ 5356195 h 5572126"/>
              <a:gd name="connsiteX58" fmla="*/ 6185301 w 7734305"/>
              <a:gd name="connsiteY58" fmla="*/ 4446516 h 5572126"/>
              <a:gd name="connsiteX59" fmla="*/ 3321711 w 7734305"/>
              <a:gd name="connsiteY59" fmla="*/ 1585400 h 5572126"/>
              <a:gd name="connsiteX60" fmla="*/ 457732 w 7734305"/>
              <a:gd name="connsiteY60" fmla="*/ 4446516 h 5572126"/>
              <a:gd name="connsiteX61" fmla="*/ 605744 w 7734305"/>
              <a:gd name="connsiteY61" fmla="*/ 5356195 h 5572126"/>
              <a:gd name="connsiteX62" fmla="*/ 691033 w 7734305"/>
              <a:gd name="connsiteY62" fmla="*/ 5572126 h 5572126"/>
              <a:gd name="connsiteX63" fmla="*/ 335349 w 7734305"/>
              <a:gd name="connsiteY63" fmla="*/ 5572126 h 5572126"/>
              <a:gd name="connsiteX64" fmla="*/ 259233 w 7734305"/>
              <a:gd name="connsiteY64" fmla="*/ 5353514 h 5572126"/>
              <a:gd name="connsiteX65" fmla="*/ 128306 w 7734305"/>
              <a:gd name="connsiteY65" fmla="*/ 4446516 h 5572126"/>
              <a:gd name="connsiteX66" fmla="*/ 3321322 w 7734305"/>
              <a:gd name="connsiteY66" fmla="*/ 1255870 h 5572126"/>
              <a:gd name="connsiteX67" fmla="*/ 6514727 w 7734305"/>
              <a:gd name="connsiteY67" fmla="*/ 4446516 h 5572126"/>
              <a:gd name="connsiteX68" fmla="*/ 6383800 w 7734305"/>
              <a:gd name="connsiteY68" fmla="*/ 5353514 h 5572126"/>
              <a:gd name="connsiteX69" fmla="*/ 7004048 w 7734305"/>
              <a:gd name="connsiteY69" fmla="*/ 5572126 h 5572126"/>
              <a:gd name="connsiteX70" fmla="*/ 6657388 w 7734305"/>
              <a:gd name="connsiteY70" fmla="*/ 5572126 h 5572126"/>
              <a:gd name="connsiteX71" fmla="*/ 6726143 w 7734305"/>
              <a:gd name="connsiteY71" fmla="*/ 5351435 h 5572126"/>
              <a:gd name="connsiteX72" fmla="*/ 6843763 w 7734305"/>
              <a:gd name="connsiteY72" fmla="*/ 4446516 h 5572126"/>
              <a:gd name="connsiteX73" fmla="*/ 3320932 w 7734305"/>
              <a:gd name="connsiteY73" fmla="*/ 926729 h 5572126"/>
              <a:gd name="connsiteX74" fmla="*/ 75300 w 7734305"/>
              <a:gd name="connsiteY74" fmla="*/ 3076542 h 5572126"/>
              <a:gd name="connsiteX75" fmla="*/ 0 w 7734305"/>
              <a:gd name="connsiteY75" fmla="*/ 3282117 h 5572126"/>
              <a:gd name="connsiteX76" fmla="*/ 0 w 7734305"/>
              <a:gd name="connsiteY76" fmla="*/ 2503284 h 5572126"/>
              <a:gd name="connsiteX77" fmla="*/ 126945 w 7734305"/>
              <a:gd name="connsiteY77" fmla="*/ 2294501 h 5572126"/>
              <a:gd name="connsiteX78" fmla="*/ 3321322 w 7734305"/>
              <a:gd name="connsiteY78" fmla="*/ 597587 h 5572126"/>
              <a:gd name="connsiteX79" fmla="*/ 7173578 w 7734305"/>
              <a:gd name="connsiteY79" fmla="*/ 4446516 h 5572126"/>
              <a:gd name="connsiteX80" fmla="*/ 7066799 w 7734305"/>
              <a:gd name="connsiteY80" fmla="*/ 5349794 h 5572126"/>
              <a:gd name="connsiteX81" fmla="*/ 7579239 w 7734305"/>
              <a:gd name="connsiteY81" fmla="*/ 5572126 h 5572126"/>
              <a:gd name="connsiteX82" fmla="*/ 7347535 w 7734305"/>
              <a:gd name="connsiteY82" fmla="*/ 5572126 h 5572126"/>
              <a:gd name="connsiteX83" fmla="*/ 7405260 w 7734305"/>
              <a:gd name="connsiteY83" fmla="*/ 5348535 h 5572126"/>
              <a:gd name="connsiteX84" fmla="*/ 7503004 w 7734305"/>
              <a:gd name="connsiteY84" fmla="*/ 4446516 h 5572126"/>
              <a:gd name="connsiteX85" fmla="*/ 3321322 w 7734305"/>
              <a:gd name="connsiteY85" fmla="*/ 268446 h 5572126"/>
              <a:gd name="connsiteX86" fmla="*/ 94530 w 7734305"/>
              <a:gd name="connsiteY86" fmla="*/ 1788873 h 5572126"/>
              <a:gd name="connsiteX87" fmla="*/ 0 w 7734305"/>
              <a:gd name="connsiteY87" fmla="*/ 1915178 h 5572126"/>
              <a:gd name="connsiteX88" fmla="*/ 0 w 7734305"/>
              <a:gd name="connsiteY88" fmla="*/ 1513293 h 5572126"/>
              <a:gd name="connsiteX89" fmla="*/ 201914 w 7734305"/>
              <a:gd name="connsiteY89" fmla="*/ 1291311 h 5572126"/>
              <a:gd name="connsiteX90" fmla="*/ 3322613 w 7734305"/>
              <a:gd name="connsiteY90" fmla="*/ 0 h 5572126"/>
              <a:gd name="connsiteX91" fmla="*/ 7734305 w 7734305"/>
              <a:gd name="connsiteY91" fmla="*/ 4409405 h 5572126"/>
              <a:gd name="connsiteX92" fmla="*/ 7579239 w 7734305"/>
              <a:gd name="connsiteY92" fmla="*/ 5572126 h 557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734305" h="5572126">
                <a:moveTo>
                  <a:pt x="3320932" y="2573233"/>
                </a:moveTo>
                <a:lnTo>
                  <a:pt x="3320543" y="2573213"/>
                </a:lnTo>
                <a:lnTo>
                  <a:pt x="3321322" y="2573213"/>
                </a:lnTo>
                <a:close/>
                <a:moveTo>
                  <a:pt x="3321322" y="4674114"/>
                </a:moveTo>
                <a:cubicBezTo>
                  <a:pt x="3447095" y="4674114"/>
                  <a:pt x="3548727" y="4572181"/>
                  <a:pt x="3548727" y="4446905"/>
                </a:cubicBezTo>
                <a:cubicBezTo>
                  <a:pt x="3548727" y="4321629"/>
                  <a:pt x="3446706" y="4219697"/>
                  <a:pt x="3321322" y="4219697"/>
                </a:cubicBezTo>
                <a:cubicBezTo>
                  <a:pt x="3195938" y="4219697"/>
                  <a:pt x="3093917" y="4321629"/>
                  <a:pt x="3093917" y="4446905"/>
                </a:cubicBezTo>
                <a:cubicBezTo>
                  <a:pt x="3093917" y="4572181"/>
                  <a:pt x="3195938" y="4674114"/>
                  <a:pt x="3321322" y="4674114"/>
                </a:cubicBezTo>
                <a:close/>
                <a:moveTo>
                  <a:pt x="3321322" y="5003255"/>
                </a:moveTo>
                <a:cubicBezTo>
                  <a:pt x="3013702" y="5003255"/>
                  <a:pt x="2764101" y="4753870"/>
                  <a:pt x="2764101" y="4446516"/>
                </a:cubicBezTo>
                <a:cubicBezTo>
                  <a:pt x="2764101" y="4139162"/>
                  <a:pt x="3013702" y="3889777"/>
                  <a:pt x="3321322" y="3889777"/>
                </a:cubicBezTo>
                <a:cubicBezTo>
                  <a:pt x="3628942" y="3889777"/>
                  <a:pt x="3878542" y="4139162"/>
                  <a:pt x="3878542" y="4446516"/>
                </a:cubicBezTo>
                <a:cubicBezTo>
                  <a:pt x="3878542" y="4753870"/>
                  <a:pt x="3628942" y="5003255"/>
                  <a:pt x="3321322" y="5003255"/>
                </a:cubicBezTo>
                <a:close/>
                <a:moveTo>
                  <a:pt x="3321322" y="5332396"/>
                </a:moveTo>
                <a:cubicBezTo>
                  <a:pt x="3810788" y="5332396"/>
                  <a:pt x="4207968" y="4935948"/>
                  <a:pt x="4207968" y="4446516"/>
                </a:cubicBezTo>
                <a:cubicBezTo>
                  <a:pt x="4207968" y="3957084"/>
                  <a:pt x="3811177" y="3560636"/>
                  <a:pt x="3321322" y="3560636"/>
                </a:cubicBezTo>
                <a:cubicBezTo>
                  <a:pt x="2831466" y="3560636"/>
                  <a:pt x="2434676" y="3957084"/>
                  <a:pt x="2434676" y="4446516"/>
                </a:cubicBezTo>
                <a:cubicBezTo>
                  <a:pt x="2434676" y="4935948"/>
                  <a:pt x="2831466" y="5332396"/>
                  <a:pt x="3321322" y="5332396"/>
                </a:cubicBezTo>
                <a:close/>
                <a:moveTo>
                  <a:pt x="3779184" y="5572126"/>
                </a:moveTo>
                <a:lnTo>
                  <a:pt x="2863459" y="5572126"/>
                </a:lnTo>
                <a:lnTo>
                  <a:pt x="2774826" y="5532095"/>
                </a:lnTo>
                <a:cubicBezTo>
                  <a:pt x="2377733" y="5332032"/>
                  <a:pt x="2105250" y="4920994"/>
                  <a:pt x="2105250" y="4446516"/>
                </a:cubicBezTo>
                <a:cubicBezTo>
                  <a:pt x="2105250" y="3775395"/>
                  <a:pt x="2649620" y="3231495"/>
                  <a:pt x="3321322" y="3231495"/>
                </a:cubicBezTo>
                <a:cubicBezTo>
                  <a:pt x="3993023" y="3231495"/>
                  <a:pt x="4537393" y="3775395"/>
                  <a:pt x="4537393" y="4446516"/>
                </a:cubicBezTo>
                <a:cubicBezTo>
                  <a:pt x="4537393" y="4920994"/>
                  <a:pt x="4264910" y="5332032"/>
                  <a:pt x="3867817" y="5532095"/>
                </a:cubicBezTo>
                <a:close/>
                <a:moveTo>
                  <a:pt x="4818066" y="5572126"/>
                </a:moveTo>
                <a:lnTo>
                  <a:pt x="4376209" y="5572126"/>
                </a:lnTo>
                <a:lnTo>
                  <a:pt x="4429709" y="5522692"/>
                </a:lnTo>
                <a:cubicBezTo>
                  <a:pt x="4700074" y="5244645"/>
                  <a:pt x="4866430" y="4865285"/>
                  <a:pt x="4866430" y="4446905"/>
                </a:cubicBezTo>
                <a:cubicBezTo>
                  <a:pt x="4866430" y="3594095"/>
                  <a:pt x="4174480" y="2902743"/>
                  <a:pt x="3320932" y="2902743"/>
                </a:cubicBezTo>
                <a:cubicBezTo>
                  <a:pt x="2467385" y="2902743"/>
                  <a:pt x="1775435" y="3594095"/>
                  <a:pt x="1775435" y="4446905"/>
                </a:cubicBezTo>
                <a:cubicBezTo>
                  <a:pt x="1775435" y="4865285"/>
                  <a:pt x="1941791" y="5244645"/>
                  <a:pt x="2212156" y="5522692"/>
                </a:cubicBezTo>
                <a:lnTo>
                  <a:pt x="2265657" y="5572126"/>
                </a:lnTo>
                <a:lnTo>
                  <a:pt x="1823799" y="5572126"/>
                </a:lnTo>
                <a:lnTo>
                  <a:pt x="1776969" y="5510086"/>
                </a:lnTo>
                <a:cubicBezTo>
                  <a:pt x="1568242" y="5208093"/>
                  <a:pt x="1446009" y="4841797"/>
                  <a:pt x="1446009" y="4446905"/>
                </a:cubicBezTo>
                <a:cubicBezTo>
                  <a:pt x="1446009" y="3476698"/>
                  <a:pt x="2183877" y="2678830"/>
                  <a:pt x="3129569" y="2582886"/>
                </a:cubicBezTo>
                <a:lnTo>
                  <a:pt x="3320932" y="2573233"/>
                </a:lnTo>
                <a:lnTo>
                  <a:pt x="3512295" y="2582886"/>
                </a:lnTo>
                <a:cubicBezTo>
                  <a:pt x="4457988" y="2678830"/>
                  <a:pt x="5195856" y="3476698"/>
                  <a:pt x="5195856" y="4446905"/>
                </a:cubicBezTo>
                <a:cubicBezTo>
                  <a:pt x="5195856" y="4841797"/>
                  <a:pt x="5073623" y="5208093"/>
                  <a:pt x="4864896" y="5510086"/>
                </a:cubicBezTo>
                <a:close/>
                <a:moveTo>
                  <a:pt x="5588390" y="5572126"/>
                </a:moveTo>
                <a:lnTo>
                  <a:pt x="5212464" y="5572126"/>
                </a:lnTo>
                <a:lnTo>
                  <a:pt x="5325316" y="5366317"/>
                </a:lnTo>
                <a:cubicBezTo>
                  <a:pt x="5454217" y="5086415"/>
                  <a:pt x="5526060" y="4774782"/>
                  <a:pt x="5526060" y="4446516"/>
                </a:cubicBezTo>
                <a:cubicBezTo>
                  <a:pt x="5526060" y="3229938"/>
                  <a:pt x="4538951" y="2243682"/>
                  <a:pt x="3321322" y="2243682"/>
                </a:cubicBezTo>
                <a:cubicBezTo>
                  <a:pt x="2103692" y="2243682"/>
                  <a:pt x="1116583" y="3229938"/>
                  <a:pt x="1116583" y="4446516"/>
                </a:cubicBezTo>
                <a:cubicBezTo>
                  <a:pt x="1116583" y="4774782"/>
                  <a:pt x="1188426" y="5086415"/>
                  <a:pt x="1317327" y="5366317"/>
                </a:cubicBezTo>
                <a:lnTo>
                  <a:pt x="1430180" y="5572126"/>
                </a:lnTo>
                <a:lnTo>
                  <a:pt x="1054253" y="5572126"/>
                </a:lnTo>
                <a:lnTo>
                  <a:pt x="957181" y="5360243"/>
                </a:lnTo>
                <a:cubicBezTo>
                  <a:pt x="847391" y="5076786"/>
                  <a:pt x="787157" y="4768654"/>
                  <a:pt x="787157" y="4446516"/>
                </a:cubicBezTo>
                <a:cubicBezTo>
                  <a:pt x="787157" y="3048250"/>
                  <a:pt x="1921846" y="1914541"/>
                  <a:pt x="3321322" y="1914541"/>
                </a:cubicBezTo>
                <a:cubicBezTo>
                  <a:pt x="4720797" y="1914541"/>
                  <a:pt x="5855486" y="3048250"/>
                  <a:pt x="5855486" y="4446516"/>
                </a:cubicBezTo>
                <a:cubicBezTo>
                  <a:pt x="5855486" y="4768654"/>
                  <a:pt x="5795252" y="5076786"/>
                  <a:pt x="5685462" y="5360243"/>
                </a:cubicBezTo>
                <a:close/>
                <a:moveTo>
                  <a:pt x="6307685" y="5572126"/>
                </a:moveTo>
                <a:lnTo>
                  <a:pt x="5952037" y="5572126"/>
                </a:lnTo>
                <a:lnTo>
                  <a:pt x="6037454" y="5356195"/>
                </a:lnTo>
                <a:cubicBezTo>
                  <a:pt x="6133390" y="5070367"/>
                  <a:pt x="6185301" y="4764569"/>
                  <a:pt x="6185301" y="4446516"/>
                </a:cubicBezTo>
                <a:cubicBezTo>
                  <a:pt x="6185301" y="2866561"/>
                  <a:pt x="4903422" y="1585400"/>
                  <a:pt x="3321711" y="1585400"/>
                </a:cubicBezTo>
                <a:cubicBezTo>
                  <a:pt x="1740000" y="1585400"/>
                  <a:pt x="457732" y="2866171"/>
                  <a:pt x="457732" y="4446516"/>
                </a:cubicBezTo>
                <a:cubicBezTo>
                  <a:pt x="457732" y="4764569"/>
                  <a:pt x="509862" y="5070367"/>
                  <a:pt x="605744" y="5356195"/>
                </a:cubicBezTo>
                <a:lnTo>
                  <a:pt x="691033" y="5572126"/>
                </a:lnTo>
                <a:lnTo>
                  <a:pt x="335349" y="5572126"/>
                </a:lnTo>
                <a:lnTo>
                  <a:pt x="259233" y="5353514"/>
                </a:lnTo>
                <a:cubicBezTo>
                  <a:pt x="174084" y="5066062"/>
                  <a:pt x="128306" y="4761651"/>
                  <a:pt x="128306" y="4446516"/>
                </a:cubicBezTo>
                <a:cubicBezTo>
                  <a:pt x="128306" y="2684482"/>
                  <a:pt x="1557765" y="1255870"/>
                  <a:pt x="3321322" y="1255870"/>
                </a:cubicBezTo>
                <a:cubicBezTo>
                  <a:pt x="5084879" y="1255870"/>
                  <a:pt x="6514727" y="2684482"/>
                  <a:pt x="6514727" y="4446516"/>
                </a:cubicBezTo>
                <a:cubicBezTo>
                  <a:pt x="6514727" y="4761651"/>
                  <a:pt x="6468949" y="5066062"/>
                  <a:pt x="6383800" y="5353514"/>
                </a:cubicBezTo>
                <a:close/>
                <a:moveTo>
                  <a:pt x="7004048" y="5572126"/>
                </a:moveTo>
                <a:lnTo>
                  <a:pt x="6657388" y="5572126"/>
                </a:lnTo>
                <a:lnTo>
                  <a:pt x="6726143" y="5351435"/>
                </a:lnTo>
                <a:cubicBezTo>
                  <a:pt x="6802804" y="5062707"/>
                  <a:pt x="6843763" y="4759317"/>
                  <a:pt x="6843763" y="4446516"/>
                </a:cubicBezTo>
                <a:cubicBezTo>
                  <a:pt x="6843763" y="2502794"/>
                  <a:pt x="5266336" y="926729"/>
                  <a:pt x="3320932" y="926729"/>
                </a:cubicBezTo>
                <a:cubicBezTo>
                  <a:pt x="1861880" y="926729"/>
                  <a:pt x="610033" y="1813266"/>
                  <a:pt x="75300" y="3076542"/>
                </a:cubicBezTo>
                <a:lnTo>
                  <a:pt x="0" y="3282117"/>
                </a:lnTo>
                <a:lnTo>
                  <a:pt x="0" y="2503284"/>
                </a:lnTo>
                <a:lnTo>
                  <a:pt x="126945" y="2294501"/>
                </a:lnTo>
                <a:cubicBezTo>
                  <a:pt x="819203" y="1270684"/>
                  <a:pt x="1991548" y="597587"/>
                  <a:pt x="3321322" y="597587"/>
                </a:cubicBezTo>
                <a:cubicBezTo>
                  <a:pt x="5448961" y="597587"/>
                  <a:pt x="7173578" y="2320715"/>
                  <a:pt x="7173578" y="4446516"/>
                </a:cubicBezTo>
                <a:cubicBezTo>
                  <a:pt x="7173578" y="4757566"/>
                  <a:pt x="7136562" y="5060081"/>
                  <a:pt x="7066799" y="5349794"/>
                </a:cubicBezTo>
                <a:close/>
                <a:moveTo>
                  <a:pt x="7579239" y="5572126"/>
                </a:moveTo>
                <a:lnTo>
                  <a:pt x="7347535" y="5572126"/>
                </a:lnTo>
                <a:lnTo>
                  <a:pt x="7405260" y="5348535"/>
                </a:lnTo>
                <a:cubicBezTo>
                  <a:pt x="7469273" y="5058038"/>
                  <a:pt x="7503004" y="4756107"/>
                  <a:pt x="7503004" y="4446516"/>
                </a:cubicBezTo>
                <a:cubicBezTo>
                  <a:pt x="7503004" y="2139026"/>
                  <a:pt x="5630807" y="268446"/>
                  <a:pt x="3321322" y="268446"/>
                </a:cubicBezTo>
                <a:cubicBezTo>
                  <a:pt x="2022237" y="268446"/>
                  <a:pt x="861512" y="860309"/>
                  <a:pt x="94530" y="1788873"/>
                </a:cubicBezTo>
                <a:lnTo>
                  <a:pt x="0" y="1915178"/>
                </a:lnTo>
                <a:lnTo>
                  <a:pt x="0" y="1513293"/>
                </a:lnTo>
                <a:lnTo>
                  <a:pt x="201914" y="1291311"/>
                </a:lnTo>
                <a:cubicBezTo>
                  <a:pt x="1000468" y="493424"/>
                  <a:pt x="2103740" y="0"/>
                  <a:pt x="3322613" y="0"/>
                </a:cubicBezTo>
                <a:cubicBezTo>
                  <a:pt x="5758961" y="0"/>
                  <a:pt x="7734305" y="1973693"/>
                  <a:pt x="7734305" y="4409405"/>
                </a:cubicBezTo>
                <a:cubicBezTo>
                  <a:pt x="7734305" y="4811402"/>
                  <a:pt x="7679822" y="5202233"/>
                  <a:pt x="7579239" y="5572126"/>
                </a:cubicBezTo>
                <a:close/>
              </a:path>
            </a:pathLst>
          </a:custGeom>
          <a:solidFill>
            <a:srgbClr val="F04619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1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698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SpPr/>
          <p:nvPr/>
        </p:nvSpPr>
        <p:spPr>
          <a:xfrm>
            <a:off x="0" y="0"/>
            <a:ext cx="12192634" cy="6858000"/>
          </a:xfrm>
          <a:custGeom>
            <a:avLst/>
            <a:gdLst>
              <a:gd name="connsiteX0" fmla="*/ 10622280 w 12192634"/>
              <a:gd name="connsiteY0" fmla="*/ 79375 h 6858000"/>
              <a:gd name="connsiteX1" fmla="*/ 10600690 w 12192634"/>
              <a:gd name="connsiteY1" fmla="*/ 0 h 6858000"/>
              <a:gd name="connsiteX2" fmla="*/ 10759440 w 12192634"/>
              <a:gd name="connsiteY2" fmla="*/ 0 h 6858000"/>
              <a:gd name="connsiteX3" fmla="*/ 10622280 w 12192634"/>
              <a:gd name="connsiteY3" fmla="*/ 79375 h 6858000"/>
              <a:gd name="connsiteX4" fmla="*/ 7747000 w 12192634"/>
              <a:gd name="connsiteY4" fmla="*/ 0 h 6858000"/>
              <a:gd name="connsiteX5" fmla="*/ 7642225 w 12192634"/>
              <a:gd name="connsiteY5" fmla="*/ 0 h 6858000"/>
              <a:gd name="connsiteX6" fmla="*/ 7656195 w 12192634"/>
              <a:gd name="connsiteY6" fmla="*/ 52070 h 6858000"/>
              <a:gd name="connsiteX7" fmla="*/ 7747000 w 12192634"/>
              <a:gd name="connsiteY7" fmla="*/ 0 h 6858000"/>
              <a:gd name="connsiteX8" fmla="*/ 295910 w 12192634"/>
              <a:gd name="connsiteY8" fmla="*/ 2024380 h 6858000"/>
              <a:gd name="connsiteX9" fmla="*/ 1149985 w 12192634"/>
              <a:gd name="connsiteY9" fmla="*/ 1531620 h 6858000"/>
              <a:gd name="connsiteX10" fmla="*/ 1216025 w 12192634"/>
              <a:gd name="connsiteY10" fmla="*/ 1778000 h 6858000"/>
              <a:gd name="connsiteX11" fmla="*/ 2070100 w 12192634"/>
              <a:gd name="connsiteY11" fmla="*/ 1284605 h 6858000"/>
              <a:gd name="connsiteX12" fmla="*/ 2136140 w 12192634"/>
              <a:gd name="connsiteY12" fmla="*/ 1530985 h 6858000"/>
              <a:gd name="connsiteX13" fmla="*/ 2990215 w 12192634"/>
              <a:gd name="connsiteY13" fmla="*/ 1038225 h 6858000"/>
              <a:gd name="connsiteX14" fmla="*/ 3056255 w 12192634"/>
              <a:gd name="connsiteY14" fmla="*/ 1284605 h 6858000"/>
              <a:gd name="connsiteX15" fmla="*/ 3910330 w 12192634"/>
              <a:gd name="connsiteY15" fmla="*/ 791845 h 6858000"/>
              <a:gd name="connsiteX16" fmla="*/ 3976370 w 12192634"/>
              <a:gd name="connsiteY16" fmla="*/ 1038225 h 6858000"/>
              <a:gd name="connsiteX17" fmla="*/ 4830445 w 12192634"/>
              <a:gd name="connsiteY17" fmla="*/ 545465 h 6858000"/>
              <a:gd name="connsiteX18" fmla="*/ 4896485 w 12192634"/>
              <a:gd name="connsiteY18" fmla="*/ 791845 h 6858000"/>
              <a:gd name="connsiteX19" fmla="*/ 5750560 w 12192634"/>
              <a:gd name="connsiteY19" fmla="*/ 299085 h 6858000"/>
              <a:gd name="connsiteX20" fmla="*/ 5816600 w 12192634"/>
              <a:gd name="connsiteY20" fmla="*/ 545465 h 6858000"/>
              <a:gd name="connsiteX21" fmla="*/ 6670675 w 12192634"/>
              <a:gd name="connsiteY21" fmla="*/ 52705 h 6858000"/>
              <a:gd name="connsiteX22" fmla="*/ 6736715 w 12192634"/>
              <a:gd name="connsiteY22" fmla="*/ 299085 h 6858000"/>
              <a:gd name="connsiteX23" fmla="*/ 7254240 w 12192634"/>
              <a:gd name="connsiteY23" fmla="*/ 0 h 6858000"/>
              <a:gd name="connsiteX24" fmla="*/ 6028690 w 12192634"/>
              <a:gd name="connsiteY24" fmla="*/ 0 h 6858000"/>
              <a:gd name="connsiteX25" fmla="*/ 5718810 w 12192634"/>
              <a:gd name="connsiteY25" fmla="*/ 179070 h 6858000"/>
              <a:gd name="connsiteX26" fmla="*/ 5670550 w 12192634"/>
              <a:gd name="connsiteY26" fmla="*/ 0 h 6858000"/>
              <a:gd name="connsiteX27" fmla="*/ 5535295 w 12192634"/>
              <a:gd name="connsiteY27" fmla="*/ 0 h 6858000"/>
              <a:gd name="connsiteX28" fmla="*/ 4798060 w 12192634"/>
              <a:gd name="connsiteY28" fmla="*/ 425450 h 6858000"/>
              <a:gd name="connsiteX29" fmla="*/ 4732020 w 12192634"/>
              <a:gd name="connsiteY29" fmla="*/ 179070 h 6858000"/>
              <a:gd name="connsiteX30" fmla="*/ 3877945 w 12192634"/>
              <a:gd name="connsiteY30" fmla="*/ 671830 h 6858000"/>
              <a:gd name="connsiteX31" fmla="*/ 3811905 w 12192634"/>
              <a:gd name="connsiteY31" fmla="*/ 425450 h 6858000"/>
              <a:gd name="connsiteX32" fmla="*/ 2957830 w 12192634"/>
              <a:gd name="connsiteY32" fmla="*/ 918210 h 6858000"/>
              <a:gd name="connsiteX33" fmla="*/ 2891790 w 12192634"/>
              <a:gd name="connsiteY33" fmla="*/ 671830 h 6858000"/>
              <a:gd name="connsiteX34" fmla="*/ 2038350 w 12192634"/>
              <a:gd name="connsiteY34" fmla="*/ 1165225 h 6858000"/>
              <a:gd name="connsiteX35" fmla="*/ 1972310 w 12192634"/>
              <a:gd name="connsiteY35" fmla="*/ 918845 h 6858000"/>
              <a:gd name="connsiteX36" fmla="*/ 1118235 w 12192634"/>
              <a:gd name="connsiteY36" fmla="*/ 1411605 h 6858000"/>
              <a:gd name="connsiteX37" fmla="*/ 1052195 w 12192634"/>
              <a:gd name="connsiteY37" fmla="*/ 1165225 h 6858000"/>
              <a:gd name="connsiteX38" fmla="*/ 198120 w 12192634"/>
              <a:gd name="connsiteY38" fmla="*/ 1657985 h 6858000"/>
              <a:gd name="connsiteX39" fmla="*/ 132080 w 12192634"/>
              <a:gd name="connsiteY39" fmla="*/ 1411605 h 6858000"/>
              <a:gd name="connsiteX40" fmla="*/ 0 w 12192634"/>
              <a:gd name="connsiteY40" fmla="*/ 1487805 h 6858000"/>
              <a:gd name="connsiteX41" fmla="*/ 0 w 12192634"/>
              <a:gd name="connsiteY41" fmla="*/ 1910715 h 6858000"/>
              <a:gd name="connsiteX42" fmla="*/ 229870 w 12192634"/>
              <a:gd name="connsiteY42" fmla="*/ 1778000 h 6858000"/>
              <a:gd name="connsiteX43" fmla="*/ 295910 w 12192634"/>
              <a:gd name="connsiteY43" fmla="*/ 2024380 h 6858000"/>
              <a:gd name="connsiteX44" fmla="*/ 4734560 w 12192634"/>
              <a:gd name="connsiteY44" fmla="*/ 0 h 6858000"/>
              <a:gd name="connsiteX45" fmla="*/ 4684395 w 12192634"/>
              <a:gd name="connsiteY45" fmla="*/ 0 h 6858000"/>
              <a:gd name="connsiteX46" fmla="*/ 4691380 w 12192634"/>
              <a:gd name="connsiteY46" fmla="*/ 25400 h 6858000"/>
              <a:gd name="connsiteX47" fmla="*/ 4734560 w 12192634"/>
              <a:gd name="connsiteY47" fmla="*/ 0 h 6858000"/>
              <a:gd name="connsiteX48" fmla="*/ 90805 w 12192634"/>
              <a:gd name="connsiteY48" fmla="*/ 1257935 h 6858000"/>
              <a:gd name="connsiteX49" fmla="*/ 944880 w 12192634"/>
              <a:gd name="connsiteY49" fmla="*/ 765175 h 6858000"/>
              <a:gd name="connsiteX50" fmla="*/ 1010920 w 12192634"/>
              <a:gd name="connsiteY50" fmla="*/ 1011555 h 6858000"/>
              <a:gd name="connsiteX51" fmla="*/ 1864995 w 12192634"/>
              <a:gd name="connsiteY51" fmla="*/ 518795 h 6858000"/>
              <a:gd name="connsiteX52" fmla="*/ 1931035 w 12192634"/>
              <a:gd name="connsiteY52" fmla="*/ 765175 h 6858000"/>
              <a:gd name="connsiteX53" fmla="*/ 2785110 w 12192634"/>
              <a:gd name="connsiteY53" fmla="*/ 272415 h 6858000"/>
              <a:gd name="connsiteX54" fmla="*/ 2851150 w 12192634"/>
              <a:gd name="connsiteY54" fmla="*/ 518795 h 6858000"/>
              <a:gd name="connsiteX55" fmla="*/ 3704590 w 12192634"/>
              <a:gd name="connsiteY55" fmla="*/ 25400 h 6858000"/>
              <a:gd name="connsiteX56" fmla="*/ 3770630 w 12192634"/>
              <a:gd name="connsiteY56" fmla="*/ 271780 h 6858000"/>
              <a:gd name="connsiteX57" fmla="*/ 4241165 w 12192634"/>
              <a:gd name="connsiteY57" fmla="*/ 0 h 6858000"/>
              <a:gd name="connsiteX58" fmla="*/ 3015615 w 12192634"/>
              <a:gd name="connsiteY58" fmla="*/ 0 h 6858000"/>
              <a:gd name="connsiteX59" fmla="*/ 2752725 w 12192634"/>
              <a:gd name="connsiteY59" fmla="*/ 151765 h 6858000"/>
              <a:gd name="connsiteX60" fmla="*/ 2712085 w 12192634"/>
              <a:gd name="connsiteY60" fmla="*/ 0 h 6858000"/>
              <a:gd name="connsiteX61" fmla="*/ 2522855 w 12192634"/>
              <a:gd name="connsiteY61" fmla="*/ 0 h 6858000"/>
              <a:gd name="connsiteX62" fmla="*/ 1832610 w 12192634"/>
              <a:gd name="connsiteY62" fmla="*/ 398145 h 6858000"/>
              <a:gd name="connsiteX63" fmla="*/ 1766570 w 12192634"/>
              <a:gd name="connsiteY63" fmla="*/ 151765 h 6858000"/>
              <a:gd name="connsiteX64" fmla="*/ 912495 w 12192634"/>
              <a:gd name="connsiteY64" fmla="*/ 644525 h 6858000"/>
              <a:gd name="connsiteX65" fmla="*/ 846455 w 12192634"/>
              <a:gd name="connsiteY65" fmla="*/ 398145 h 6858000"/>
              <a:gd name="connsiteX66" fmla="*/ 0 w 12192634"/>
              <a:gd name="connsiteY66" fmla="*/ 887095 h 6858000"/>
              <a:gd name="connsiteX67" fmla="*/ 0 w 12192634"/>
              <a:gd name="connsiteY67" fmla="*/ 1025525 h 6858000"/>
              <a:gd name="connsiteX68" fmla="*/ 24765 w 12192634"/>
              <a:gd name="connsiteY68" fmla="*/ 1011555 h 6858000"/>
              <a:gd name="connsiteX69" fmla="*/ 90805 w 12192634"/>
              <a:gd name="connsiteY69" fmla="*/ 1257935 h 6858000"/>
              <a:gd name="connsiteX70" fmla="*/ 10729595 w 12192634"/>
              <a:gd name="connsiteY70" fmla="*/ 480060 h 6858000"/>
              <a:gd name="connsiteX71" fmla="*/ 10663555 w 12192634"/>
              <a:gd name="connsiteY71" fmla="*/ 233680 h 6858000"/>
              <a:gd name="connsiteX72" fmla="*/ 9809480 w 12192634"/>
              <a:gd name="connsiteY72" fmla="*/ 726440 h 6858000"/>
              <a:gd name="connsiteX73" fmla="*/ 9743440 w 12192634"/>
              <a:gd name="connsiteY73" fmla="*/ 480060 h 6858000"/>
              <a:gd name="connsiteX74" fmla="*/ 8889365 w 12192634"/>
              <a:gd name="connsiteY74" fmla="*/ 972820 h 6858000"/>
              <a:gd name="connsiteX75" fmla="*/ 8823325 w 12192634"/>
              <a:gd name="connsiteY75" fmla="*/ 726440 h 6858000"/>
              <a:gd name="connsiteX76" fmla="*/ 7969250 w 12192634"/>
              <a:gd name="connsiteY76" fmla="*/ 1219200 h 6858000"/>
              <a:gd name="connsiteX77" fmla="*/ 7903210 w 12192634"/>
              <a:gd name="connsiteY77" fmla="*/ 972820 h 6858000"/>
              <a:gd name="connsiteX78" fmla="*/ 7049135 w 12192634"/>
              <a:gd name="connsiteY78" fmla="*/ 1465580 h 6858000"/>
              <a:gd name="connsiteX79" fmla="*/ 6983095 w 12192634"/>
              <a:gd name="connsiteY79" fmla="*/ 1219200 h 6858000"/>
              <a:gd name="connsiteX80" fmla="*/ 6129020 w 12192634"/>
              <a:gd name="connsiteY80" fmla="*/ 1711960 h 6858000"/>
              <a:gd name="connsiteX81" fmla="*/ 6062980 w 12192634"/>
              <a:gd name="connsiteY81" fmla="*/ 1465580 h 6858000"/>
              <a:gd name="connsiteX82" fmla="*/ 5208905 w 12192634"/>
              <a:gd name="connsiteY82" fmla="*/ 1958340 h 6858000"/>
              <a:gd name="connsiteX83" fmla="*/ 5142865 w 12192634"/>
              <a:gd name="connsiteY83" fmla="*/ 1711960 h 6858000"/>
              <a:gd name="connsiteX84" fmla="*/ 4288790 w 12192634"/>
              <a:gd name="connsiteY84" fmla="*/ 2204720 h 6858000"/>
              <a:gd name="connsiteX85" fmla="*/ 4222750 w 12192634"/>
              <a:gd name="connsiteY85" fmla="*/ 1958975 h 6858000"/>
              <a:gd name="connsiteX86" fmla="*/ 3368675 w 12192634"/>
              <a:gd name="connsiteY86" fmla="*/ 2451735 h 6858000"/>
              <a:gd name="connsiteX87" fmla="*/ 3302635 w 12192634"/>
              <a:gd name="connsiteY87" fmla="*/ 2205355 h 6858000"/>
              <a:gd name="connsiteX88" fmla="*/ 2449195 w 12192634"/>
              <a:gd name="connsiteY88" fmla="*/ 2698750 h 6858000"/>
              <a:gd name="connsiteX89" fmla="*/ 2383155 w 12192634"/>
              <a:gd name="connsiteY89" fmla="*/ 2452370 h 6858000"/>
              <a:gd name="connsiteX90" fmla="*/ 1529080 w 12192634"/>
              <a:gd name="connsiteY90" fmla="*/ 2945130 h 6858000"/>
              <a:gd name="connsiteX91" fmla="*/ 1463040 w 12192634"/>
              <a:gd name="connsiteY91" fmla="*/ 2698750 h 6858000"/>
              <a:gd name="connsiteX92" fmla="*/ 608965 w 12192634"/>
              <a:gd name="connsiteY92" fmla="*/ 3191510 h 6858000"/>
              <a:gd name="connsiteX93" fmla="*/ 542925 w 12192634"/>
              <a:gd name="connsiteY93" fmla="*/ 2945130 h 6858000"/>
              <a:gd name="connsiteX94" fmla="*/ 0 w 12192634"/>
              <a:gd name="connsiteY94" fmla="*/ 3258185 h 6858000"/>
              <a:gd name="connsiteX95" fmla="*/ 0 w 12192634"/>
              <a:gd name="connsiteY95" fmla="*/ 3681095 h 6858000"/>
              <a:gd name="connsiteX96" fmla="*/ 640715 w 12192634"/>
              <a:gd name="connsiteY96" fmla="*/ 3310890 h 6858000"/>
              <a:gd name="connsiteX97" fmla="*/ 706755 w 12192634"/>
              <a:gd name="connsiteY97" fmla="*/ 3557270 h 6858000"/>
              <a:gd name="connsiteX98" fmla="*/ 1560830 w 12192634"/>
              <a:gd name="connsiteY98" fmla="*/ 3064510 h 6858000"/>
              <a:gd name="connsiteX99" fmla="*/ 1626870 w 12192634"/>
              <a:gd name="connsiteY99" fmla="*/ 3310890 h 6858000"/>
              <a:gd name="connsiteX100" fmla="*/ 2480945 w 12192634"/>
              <a:gd name="connsiteY100" fmla="*/ 2818130 h 6858000"/>
              <a:gd name="connsiteX101" fmla="*/ 2546985 w 12192634"/>
              <a:gd name="connsiteY101" fmla="*/ 3064510 h 6858000"/>
              <a:gd name="connsiteX102" fmla="*/ 3401060 w 12192634"/>
              <a:gd name="connsiteY102" fmla="*/ 2571750 h 6858000"/>
              <a:gd name="connsiteX103" fmla="*/ 3467100 w 12192634"/>
              <a:gd name="connsiteY103" fmla="*/ 2818130 h 6858000"/>
              <a:gd name="connsiteX104" fmla="*/ 4321175 w 12192634"/>
              <a:gd name="connsiteY104" fmla="*/ 2325370 h 6858000"/>
              <a:gd name="connsiteX105" fmla="*/ 4387215 w 12192634"/>
              <a:gd name="connsiteY105" fmla="*/ 2571750 h 6858000"/>
              <a:gd name="connsiteX106" fmla="*/ 5241290 w 12192634"/>
              <a:gd name="connsiteY106" fmla="*/ 2078990 h 6858000"/>
              <a:gd name="connsiteX107" fmla="*/ 5307330 w 12192634"/>
              <a:gd name="connsiteY107" fmla="*/ 2325370 h 6858000"/>
              <a:gd name="connsiteX108" fmla="*/ 6161405 w 12192634"/>
              <a:gd name="connsiteY108" fmla="*/ 1832610 h 6858000"/>
              <a:gd name="connsiteX109" fmla="*/ 6227445 w 12192634"/>
              <a:gd name="connsiteY109" fmla="*/ 2078990 h 6858000"/>
              <a:gd name="connsiteX110" fmla="*/ 7081520 w 12192634"/>
              <a:gd name="connsiteY110" fmla="*/ 1586230 h 6858000"/>
              <a:gd name="connsiteX111" fmla="*/ 7147560 w 12192634"/>
              <a:gd name="connsiteY111" fmla="*/ 1832610 h 6858000"/>
              <a:gd name="connsiteX112" fmla="*/ 8001635 w 12192634"/>
              <a:gd name="connsiteY112" fmla="*/ 1339850 h 6858000"/>
              <a:gd name="connsiteX113" fmla="*/ 8067675 w 12192634"/>
              <a:gd name="connsiteY113" fmla="*/ 1586230 h 6858000"/>
              <a:gd name="connsiteX114" fmla="*/ 8921750 w 12192634"/>
              <a:gd name="connsiteY114" fmla="*/ 1093470 h 6858000"/>
              <a:gd name="connsiteX115" fmla="*/ 8987790 w 12192634"/>
              <a:gd name="connsiteY115" fmla="*/ 1339850 h 6858000"/>
              <a:gd name="connsiteX116" fmla="*/ 9841865 w 12192634"/>
              <a:gd name="connsiteY116" fmla="*/ 847090 h 6858000"/>
              <a:gd name="connsiteX117" fmla="*/ 9907905 w 12192634"/>
              <a:gd name="connsiteY117" fmla="*/ 1093470 h 6858000"/>
              <a:gd name="connsiteX118" fmla="*/ 10761980 w 12192634"/>
              <a:gd name="connsiteY118" fmla="*/ 600710 h 6858000"/>
              <a:gd name="connsiteX119" fmla="*/ 10828020 w 12192634"/>
              <a:gd name="connsiteY119" fmla="*/ 847090 h 6858000"/>
              <a:gd name="connsiteX120" fmla="*/ 11682095 w 12192634"/>
              <a:gd name="connsiteY120" fmla="*/ 354330 h 6858000"/>
              <a:gd name="connsiteX121" fmla="*/ 11748135 w 12192634"/>
              <a:gd name="connsiteY121" fmla="*/ 600710 h 6858000"/>
              <a:gd name="connsiteX122" fmla="*/ 12192635 w 12192634"/>
              <a:gd name="connsiteY122" fmla="*/ 344170 h 6858000"/>
              <a:gd name="connsiteX123" fmla="*/ 12192635 w 12192634"/>
              <a:gd name="connsiteY123" fmla="*/ 0 h 6858000"/>
              <a:gd name="connsiteX124" fmla="*/ 12054205 w 12192634"/>
              <a:gd name="connsiteY124" fmla="*/ 0 h 6858000"/>
              <a:gd name="connsiteX125" fmla="*/ 11650345 w 12192634"/>
              <a:gd name="connsiteY125" fmla="*/ 233045 h 6858000"/>
              <a:gd name="connsiteX126" fmla="*/ 11586845 w 12192634"/>
              <a:gd name="connsiteY126" fmla="*/ 0 h 6858000"/>
              <a:gd name="connsiteX127" fmla="*/ 11560175 w 12192634"/>
              <a:gd name="connsiteY127" fmla="*/ 0 h 6858000"/>
              <a:gd name="connsiteX128" fmla="*/ 10729595 w 12192634"/>
              <a:gd name="connsiteY128" fmla="*/ 480060 h 6858000"/>
              <a:gd name="connsiteX129" fmla="*/ 501650 w 12192634"/>
              <a:gd name="connsiteY129" fmla="*/ 2791460 h 6858000"/>
              <a:gd name="connsiteX130" fmla="*/ 1355725 w 12192634"/>
              <a:gd name="connsiteY130" fmla="*/ 2298700 h 6858000"/>
              <a:gd name="connsiteX131" fmla="*/ 1421765 w 12192634"/>
              <a:gd name="connsiteY131" fmla="*/ 2545080 h 6858000"/>
              <a:gd name="connsiteX132" fmla="*/ 2275840 w 12192634"/>
              <a:gd name="connsiteY132" fmla="*/ 2052320 h 6858000"/>
              <a:gd name="connsiteX133" fmla="*/ 2341880 w 12192634"/>
              <a:gd name="connsiteY133" fmla="*/ 2298700 h 6858000"/>
              <a:gd name="connsiteX134" fmla="*/ 3195955 w 12192634"/>
              <a:gd name="connsiteY134" fmla="*/ 1805940 h 6858000"/>
              <a:gd name="connsiteX135" fmla="*/ 3261995 w 12192634"/>
              <a:gd name="connsiteY135" fmla="*/ 2052320 h 6858000"/>
              <a:gd name="connsiteX136" fmla="*/ 4116070 w 12192634"/>
              <a:gd name="connsiteY136" fmla="*/ 1559560 h 6858000"/>
              <a:gd name="connsiteX137" fmla="*/ 4182110 w 12192634"/>
              <a:gd name="connsiteY137" fmla="*/ 1805940 h 6858000"/>
              <a:gd name="connsiteX138" fmla="*/ 5035550 w 12192634"/>
              <a:gd name="connsiteY138" fmla="*/ 1311910 h 6858000"/>
              <a:gd name="connsiteX139" fmla="*/ 5101590 w 12192634"/>
              <a:gd name="connsiteY139" fmla="*/ 1558290 h 6858000"/>
              <a:gd name="connsiteX140" fmla="*/ 5955665 w 12192634"/>
              <a:gd name="connsiteY140" fmla="*/ 1065530 h 6858000"/>
              <a:gd name="connsiteX141" fmla="*/ 6021705 w 12192634"/>
              <a:gd name="connsiteY141" fmla="*/ 1311910 h 6858000"/>
              <a:gd name="connsiteX142" fmla="*/ 6875781 w 12192634"/>
              <a:gd name="connsiteY142" fmla="*/ 819150 h 6858000"/>
              <a:gd name="connsiteX143" fmla="*/ 6941820 w 12192634"/>
              <a:gd name="connsiteY143" fmla="*/ 1065530 h 6858000"/>
              <a:gd name="connsiteX144" fmla="*/ 7795895 w 12192634"/>
              <a:gd name="connsiteY144" fmla="*/ 572770 h 6858000"/>
              <a:gd name="connsiteX145" fmla="*/ 7861935 w 12192634"/>
              <a:gd name="connsiteY145" fmla="*/ 819150 h 6858000"/>
              <a:gd name="connsiteX146" fmla="*/ 8716010 w 12192634"/>
              <a:gd name="connsiteY146" fmla="*/ 326390 h 6858000"/>
              <a:gd name="connsiteX147" fmla="*/ 8782050 w 12192634"/>
              <a:gd name="connsiteY147" fmla="*/ 572770 h 6858000"/>
              <a:gd name="connsiteX148" fmla="*/ 9636125 w 12192634"/>
              <a:gd name="connsiteY148" fmla="*/ 80010 h 6858000"/>
              <a:gd name="connsiteX149" fmla="*/ 9702165 w 12192634"/>
              <a:gd name="connsiteY149" fmla="*/ 326390 h 6858000"/>
              <a:gd name="connsiteX150" fmla="*/ 10266680 w 12192634"/>
              <a:gd name="connsiteY150" fmla="*/ 0 h 6858000"/>
              <a:gd name="connsiteX151" fmla="*/ 9041130 w 12192634"/>
              <a:gd name="connsiteY151" fmla="*/ 0 h 6858000"/>
              <a:gd name="connsiteX152" fmla="*/ 8684260 w 12192634"/>
              <a:gd name="connsiteY152" fmla="*/ 206375 h 6858000"/>
              <a:gd name="connsiteX153" fmla="*/ 8628380 w 12192634"/>
              <a:gd name="connsiteY153" fmla="*/ 0 h 6858000"/>
              <a:gd name="connsiteX154" fmla="*/ 8547735 w 12192634"/>
              <a:gd name="connsiteY154" fmla="*/ 0 h 6858000"/>
              <a:gd name="connsiteX155" fmla="*/ 7763510 w 12192634"/>
              <a:gd name="connsiteY155" fmla="*/ 452755 h 6858000"/>
              <a:gd name="connsiteX156" fmla="*/ 7697470 w 12192634"/>
              <a:gd name="connsiteY156" fmla="*/ 206375 h 6858000"/>
              <a:gd name="connsiteX157" fmla="*/ 6843395 w 12192634"/>
              <a:gd name="connsiteY157" fmla="*/ 699135 h 6858000"/>
              <a:gd name="connsiteX158" fmla="*/ 6777356 w 12192634"/>
              <a:gd name="connsiteY158" fmla="*/ 452755 h 6858000"/>
              <a:gd name="connsiteX159" fmla="*/ 5923280 w 12192634"/>
              <a:gd name="connsiteY159" fmla="*/ 945515 h 6858000"/>
              <a:gd name="connsiteX160" fmla="*/ 5857240 w 12192634"/>
              <a:gd name="connsiteY160" fmla="*/ 699135 h 6858000"/>
              <a:gd name="connsiteX161" fmla="*/ 5003800 w 12192634"/>
              <a:gd name="connsiteY161" fmla="*/ 1192530 h 6858000"/>
              <a:gd name="connsiteX162" fmla="*/ 4937760 w 12192634"/>
              <a:gd name="connsiteY162" fmla="*/ 946150 h 6858000"/>
              <a:gd name="connsiteX163" fmla="*/ 4083685 w 12192634"/>
              <a:gd name="connsiteY163" fmla="*/ 1438910 h 6858000"/>
              <a:gd name="connsiteX164" fmla="*/ 4017645 w 12192634"/>
              <a:gd name="connsiteY164" fmla="*/ 1192530 h 6858000"/>
              <a:gd name="connsiteX165" fmla="*/ 3163570 w 12192634"/>
              <a:gd name="connsiteY165" fmla="*/ 1685290 h 6858000"/>
              <a:gd name="connsiteX166" fmla="*/ 3097530 w 12192634"/>
              <a:gd name="connsiteY166" fmla="*/ 1438910 h 6858000"/>
              <a:gd name="connsiteX167" fmla="*/ 2243455 w 12192634"/>
              <a:gd name="connsiteY167" fmla="*/ 1931670 h 6858000"/>
              <a:gd name="connsiteX168" fmla="*/ 2177415 w 12192634"/>
              <a:gd name="connsiteY168" fmla="*/ 1685290 h 6858000"/>
              <a:gd name="connsiteX169" fmla="*/ 1323340 w 12192634"/>
              <a:gd name="connsiteY169" fmla="*/ 2178050 h 6858000"/>
              <a:gd name="connsiteX170" fmla="*/ 1257300 w 12192634"/>
              <a:gd name="connsiteY170" fmla="*/ 1931670 h 6858000"/>
              <a:gd name="connsiteX171" fmla="*/ 403225 w 12192634"/>
              <a:gd name="connsiteY171" fmla="*/ 2425065 h 6858000"/>
              <a:gd name="connsiteX172" fmla="*/ 337185 w 12192634"/>
              <a:gd name="connsiteY172" fmla="*/ 2178685 h 6858000"/>
              <a:gd name="connsiteX173" fmla="*/ 0 w 12192634"/>
              <a:gd name="connsiteY173" fmla="*/ 2372995 h 6858000"/>
              <a:gd name="connsiteX174" fmla="*/ 0 w 12192634"/>
              <a:gd name="connsiteY174" fmla="*/ 2795905 h 6858000"/>
              <a:gd name="connsiteX175" fmla="*/ 435610 w 12192634"/>
              <a:gd name="connsiteY175" fmla="*/ 2544445 h 6858000"/>
              <a:gd name="connsiteX176" fmla="*/ 501650 w 12192634"/>
              <a:gd name="connsiteY176" fmla="*/ 2791460 h 6858000"/>
              <a:gd name="connsiteX177" fmla="*/ 1462405 w 12192634"/>
              <a:gd name="connsiteY177" fmla="*/ 6377940 h 6858000"/>
              <a:gd name="connsiteX178" fmla="*/ 1528445 w 12192634"/>
              <a:gd name="connsiteY178" fmla="*/ 6624320 h 6858000"/>
              <a:gd name="connsiteX179" fmla="*/ 2382520 w 12192634"/>
              <a:gd name="connsiteY179" fmla="*/ 6131560 h 6858000"/>
              <a:gd name="connsiteX180" fmla="*/ 2448560 w 12192634"/>
              <a:gd name="connsiteY180" fmla="*/ 6377940 h 6858000"/>
              <a:gd name="connsiteX181" fmla="*/ 3302635 w 12192634"/>
              <a:gd name="connsiteY181" fmla="*/ 5885180 h 6858000"/>
              <a:gd name="connsiteX182" fmla="*/ 3368675 w 12192634"/>
              <a:gd name="connsiteY182" fmla="*/ 6131560 h 6858000"/>
              <a:gd name="connsiteX183" fmla="*/ 4222750 w 12192634"/>
              <a:gd name="connsiteY183" fmla="*/ 5638800 h 6858000"/>
              <a:gd name="connsiteX184" fmla="*/ 4288790 w 12192634"/>
              <a:gd name="connsiteY184" fmla="*/ 5885180 h 6858000"/>
              <a:gd name="connsiteX185" fmla="*/ 5142865 w 12192634"/>
              <a:gd name="connsiteY185" fmla="*/ 5392420 h 6858000"/>
              <a:gd name="connsiteX186" fmla="*/ 5208905 w 12192634"/>
              <a:gd name="connsiteY186" fmla="*/ 5638800 h 6858000"/>
              <a:gd name="connsiteX187" fmla="*/ 6062980 w 12192634"/>
              <a:gd name="connsiteY187" fmla="*/ 5146040 h 6858000"/>
              <a:gd name="connsiteX188" fmla="*/ 6129020 w 12192634"/>
              <a:gd name="connsiteY188" fmla="*/ 5392420 h 6858000"/>
              <a:gd name="connsiteX189" fmla="*/ 6983095 w 12192634"/>
              <a:gd name="connsiteY189" fmla="*/ 4899660 h 6858000"/>
              <a:gd name="connsiteX190" fmla="*/ 7049135 w 12192634"/>
              <a:gd name="connsiteY190" fmla="*/ 5146040 h 6858000"/>
              <a:gd name="connsiteX191" fmla="*/ 7903210 w 12192634"/>
              <a:gd name="connsiteY191" fmla="*/ 4653280 h 6858000"/>
              <a:gd name="connsiteX192" fmla="*/ 7969250 w 12192634"/>
              <a:gd name="connsiteY192" fmla="*/ 4899660 h 6858000"/>
              <a:gd name="connsiteX193" fmla="*/ 8823325 w 12192634"/>
              <a:gd name="connsiteY193" fmla="*/ 4406900 h 6858000"/>
              <a:gd name="connsiteX194" fmla="*/ 8889365 w 12192634"/>
              <a:gd name="connsiteY194" fmla="*/ 4653280 h 6858000"/>
              <a:gd name="connsiteX195" fmla="*/ 9743440 w 12192634"/>
              <a:gd name="connsiteY195" fmla="*/ 4160520 h 6858000"/>
              <a:gd name="connsiteX196" fmla="*/ 9809480 w 12192634"/>
              <a:gd name="connsiteY196" fmla="*/ 4406900 h 6858000"/>
              <a:gd name="connsiteX197" fmla="*/ 10663555 w 12192634"/>
              <a:gd name="connsiteY197" fmla="*/ 3914140 h 6858000"/>
              <a:gd name="connsiteX198" fmla="*/ 10729595 w 12192634"/>
              <a:gd name="connsiteY198" fmla="*/ 4160520 h 6858000"/>
              <a:gd name="connsiteX199" fmla="*/ 11583670 w 12192634"/>
              <a:gd name="connsiteY199" fmla="*/ 3667760 h 6858000"/>
              <a:gd name="connsiteX200" fmla="*/ 11649710 w 12192634"/>
              <a:gd name="connsiteY200" fmla="*/ 3914140 h 6858000"/>
              <a:gd name="connsiteX201" fmla="*/ 12192635 w 12192634"/>
              <a:gd name="connsiteY201" fmla="*/ 3600450 h 6858000"/>
              <a:gd name="connsiteX202" fmla="*/ 12192635 w 12192634"/>
              <a:gd name="connsiteY202" fmla="*/ 3177540 h 6858000"/>
              <a:gd name="connsiteX203" fmla="*/ 11551920 w 12192634"/>
              <a:gd name="connsiteY203" fmla="*/ 3547745 h 6858000"/>
              <a:gd name="connsiteX204" fmla="*/ 11485880 w 12192634"/>
              <a:gd name="connsiteY204" fmla="*/ 3301365 h 6858000"/>
              <a:gd name="connsiteX205" fmla="*/ 10631805 w 12192634"/>
              <a:gd name="connsiteY205" fmla="*/ 3794125 h 6858000"/>
              <a:gd name="connsiteX206" fmla="*/ 10565765 w 12192634"/>
              <a:gd name="connsiteY206" fmla="*/ 3547745 h 6858000"/>
              <a:gd name="connsiteX207" fmla="*/ 9711690 w 12192634"/>
              <a:gd name="connsiteY207" fmla="*/ 4040505 h 6858000"/>
              <a:gd name="connsiteX208" fmla="*/ 9645650 w 12192634"/>
              <a:gd name="connsiteY208" fmla="*/ 3794125 h 6858000"/>
              <a:gd name="connsiteX209" fmla="*/ 8790940 w 12192634"/>
              <a:gd name="connsiteY209" fmla="*/ 4286250 h 6858000"/>
              <a:gd name="connsiteX210" fmla="*/ 8724900 w 12192634"/>
              <a:gd name="connsiteY210" fmla="*/ 4039870 h 6858000"/>
              <a:gd name="connsiteX211" fmla="*/ 7870825 w 12192634"/>
              <a:gd name="connsiteY211" fmla="*/ 4532630 h 6858000"/>
              <a:gd name="connsiteX212" fmla="*/ 7804785 w 12192634"/>
              <a:gd name="connsiteY212" fmla="*/ 4286250 h 6858000"/>
              <a:gd name="connsiteX213" fmla="*/ 6950710 w 12192634"/>
              <a:gd name="connsiteY213" fmla="*/ 4779010 h 6858000"/>
              <a:gd name="connsiteX214" fmla="*/ 6884670 w 12192634"/>
              <a:gd name="connsiteY214" fmla="*/ 4532630 h 6858000"/>
              <a:gd name="connsiteX215" fmla="*/ 6030595 w 12192634"/>
              <a:gd name="connsiteY215" fmla="*/ 5025390 h 6858000"/>
              <a:gd name="connsiteX216" fmla="*/ 5964555 w 12192634"/>
              <a:gd name="connsiteY216" fmla="*/ 4779010 h 6858000"/>
              <a:gd name="connsiteX217" fmla="*/ 5110480 w 12192634"/>
              <a:gd name="connsiteY217" fmla="*/ 5271770 h 6858000"/>
              <a:gd name="connsiteX218" fmla="*/ 5044440 w 12192634"/>
              <a:gd name="connsiteY218" fmla="*/ 5025390 h 6858000"/>
              <a:gd name="connsiteX219" fmla="*/ 4191000 w 12192634"/>
              <a:gd name="connsiteY219" fmla="*/ 5518785 h 6858000"/>
              <a:gd name="connsiteX220" fmla="*/ 4124960 w 12192634"/>
              <a:gd name="connsiteY220" fmla="*/ 5272405 h 6858000"/>
              <a:gd name="connsiteX221" fmla="*/ 3270885 w 12192634"/>
              <a:gd name="connsiteY221" fmla="*/ 5765165 h 6858000"/>
              <a:gd name="connsiteX222" fmla="*/ 3204845 w 12192634"/>
              <a:gd name="connsiteY222" fmla="*/ 5518785 h 6858000"/>
              <a:gd name="connsiteX223" fmla="*/ 2350770 w 12192634"/>
              <a:gd name="connsiteY223" fmla="*/ 6011545 h 6858000"/>
              <a:gd name="connsiteX224" fmla="*/ 2284730 w 12192634"/>
              <a:gd name="connsiteY224" fmla="*/ 5765165 h 6858000"/>
              <a:gd name="connsiteX225" fmla="*/ 1430655 w 12192634"/>
              <a:gd name="connsiteY225" fmla="*/ 6257925 h 6858000"/>
              <a:gd name="connsiteX226" fmla="*/ 1364615 w 12192634"/>
              <a:gd name="connsiteY226" fmla="*/ 6011545 h 6858000"/>
              <a:gd name="connsiteX227" fmla="*/ 510540 w 12192634"/>
              <a:gd name="connsiteY227" fmla="*/ 6504306 h 6858000"/>
              <a:gd name="connsiteX228" fmla="*/ 444500 w 12192634"/>
              <a:gd name="connsiteY228" fmla="*/ 6258560 h 6858000"/>
              <a:gd name="connsiteX229" fmla="*/ 0 w 12192634"/>
              <a:gd name="connsiteY229" fmla="*/ 6515100 h 6858000"/>
              <a:gd name="connsiteX230" fmla="*/ 0 w 12192634"/>
              <a:gd name="connsiteY230" fmla="*/ 6858000 h 6858000"/>
              <a:gd name="connsiteX231" fmla="*/ 138430 w 12192634"/>
              <a:gd name="connsiteY231" fmla="*/ 6858000 h 6858000"/>
              <a:gd name="connsiteX232" fmla="*/ 542290 w 12192634"/>
              <a:gd name="connsiteY232" fmla="*/ 6624956 h 6858000"/>
              <a:gd name="connsiteX233" fmla="*/ 604520 w 12192634"/>
              <a:gd name="connsiteY233" fmla="*/ 6858000 h 6858000"/>
              <a:gd name="connsiteX234" fmla="*/ 631190 w 12192634"/>
              <a:gd name="connsiteY234" fmla="*/ 6858000 h 6858000"/>
              <a:gd name="connsiteX235" fmla="*/ 1462405 w 12192634"/>
              <a:gd name="connsiteY235" fmla="*/ 6377940 h 6858000"/>
              <a:gd name="connsiteX236" fmla="*/ 3175 w 12192634"/>
              <a:gd name="connsiteY236" fmla="*/ 0 h 6858000"/>
              <a:gd name="connsiteX237" fmla="*/ 0 w 12192634"/>
              <a:gd name="connsiteY237" fmla="*/ 1905 h 6858000"/>
              <a:gd name="connsiteX238" fmla="*/ 0 w 12192634"/>
              <a:gd name="connsiteY238" fmla="*/ 424815 h 6858000"/>
              <a:gd name="connsiteX239" fmla="*/ 735965 w 12192634"/>
              <a:gd name="connsiteY239" fmla="*/ 0 h 6858000"/>
              <a:gd name="connsiteX240" fmla="*/ 3175 w 12192634"/>
              <a:gd name="connsiteY240" fmla="*/ 0 h 6858000"/>
              <a:gd name="connsiteX241" fmla="*/ 1228725 w 12192634"/>
              <a:gd name="connsiteY241" fmla="*/ 0 h 6858000"/>
              <a:gd name="connsiteX242" fmla="*/ 739775 w 12192634"/>
              <a:gd name="connsiteY242" fmla="*/ 0 h 6858000"/>
              <a:gd name="connsiteX243" fmla="*/ 805180 w 12192634"/>
              <a:gd name="connsiteY243" fmla="*/ 244475 h 6858000"/>
              <a:gd name="connsiteX244" fmla="*/ 1228725 w 12192634"/>
              <a:gd name="connsiteY244" fmla="*/ 0 h 6858000"/>
              <a:gd name="connsiteX245" fmla="*/ 11896090 w 12192634"/>
              <a:gd name="connsiteY245" fmla="*/ 4833620 h 6858000"/>
              <a:gd name="connsiteX246" fmla="*/ 11042015 w 12192634"/>
              <a:gd name="connsiteY246" fmla="*/ 5326380 h 6858000"/>
              <a:gd name="connsiteX247" fmla="*/ 10975975 w 12192634"/>
              <a:gd name="connsiteY247" fmla="*/ 5080000 h 6858000"/>
              <a:gd name="connsiteX248" fmla="*/ 10121900 w 12192634"/>
              <a:gd name="connsiteY248" fmla="*/ 5573395 h 6858000"/>
              <a:gd name="connsiteX249" fmla="*/ 10055860 w 12192634"/>
              <a:gd name="connsiteY249" fmla="*/ 5327015 h 6858000"/>
              <a:gd name="connsiteX250" fmla="*/ 9201785 w 12192634"/>
              <a:gd name="connsiteY250" fmla="*/ 5819775 h 6858000"/>
              <a:gd name="connsiteX251" fmla="*/ 9135745 w 12192634"/>
              <a:gd name="connsiteY251" fmla="*/ 5573395 h 6858000"/>
              <a:gd name="connsiteX252" fmla="*/ 8281670 w 12192634"/>
              <a:gd name="connsiteY252" fmla="*/ 6066155 h 6858000"/>
              <a:gd name="connsiteX253" fmla="*/ 8215631 w 12192634"/>
              <a:gd name="connsiteY253" fmla="*/ 5819775 h 6858000"/>
              <a:gd name="connsiteX254" fmla="*/ 7361556 w 12192634"/>
              <a:gd name="connsiteY254" fmla="*/ 6312535 h 6858000"/>
              <a:gd name="connsiteX255" fmla="*/ 7295515 w 12192634"/>
              <a:gd name="connsiteY255" fmla="*/ 6066155 h 6858000"/>
              <a:gd name="connsiteX256" fmla="*/ 6441440 w 12192634"/>
              <a:gd name="connsiteY256" fmla="*/ 6558915 h 6858000"/>
              <a:gd name="connsiteX257" fmla="*/ 6375400 w 12192634"/>
              <a:gd name="connsiteY257" fmla="*/ 6312535 h 6858000"/>
              <a:gd name="connsiteX258" fmla="*/ 5521325 w 12192634"/>
              <a:gd name="connsiteY258" fmla="*/ 6805295 h 6858000"/>
              <a:gd name="connsiteX259" fmla="*/ 5455285 w 12192634"/>
              <a:gd name="connsiteY259" fmla="*/ 6558915 h 6858000"/>
              <a:gd name="connsiteX260" fmla="*/ 4937760 w 12192634"/>
              <a:gd name="connsiteY260" fmla="*/ 6858000 h 6858000"/>
              <a:gd name="connsiteX261" fmla="*/ 6163310 w 12192634"/>
              <a:gd name="connsiteY261" fmla="*/ 6858000 h 6858000"/>
              <a:gd name="connsiteX262" fmla="*/ 6473190 w 12192634"/>
              <a:gd name="connsiteY262" fmla="*/ 6678931 h 6858000"/>
              <a:gd name="connsiteX263" fmla="*/ 6521450 w 12192634"/>
              <a:gd name="connsiteY263" fmla="*/ 6858000 h 6858000"/>
              <a:gd name="connsiteX264" fmla="*/ 6656706 w 12192634"/>
              <a:gd name="connsiteY264" fmla="*/ 6858000 h 6858000"/>
              <a:gd name="connsiteX265" fmla="*/ 7393940 w 12192634"/>
              <a:gd name="connsiteY265" fmla="*/ 6432550 h 6858000"/>
              <a:gd name="connsiteX266" fmla="*/ 7459981 w 12192634"/>
              <a:gd name="connsiteY266" fmla="*/ 6678931 h 6858000"/>
              <a:gd name="connsiteX267" fmla="*/ 8314056 w 12192634"/>
              <a:gd name="connsiteY267" fmla="*/ 6186170 h 6858000"/>
              <a:gd name="connsiteX268" fmla="*/ 8380095 w 12192634"/>
              <a:gd name="connsiteY268" fmla="*/ 6432550 h 6858000"/>
              <a:gd name="connsiteX269" fmla="*/ 9234170 w 12192634"/>
              <a:gd name="connsiteY269" fmla="*/ 5939790 h 6858000"/>
              <a:gd name="connsiteX270" fmla="*/ 9300210 w 12192634"/>
              <a:gd name="connsiteY270" fmla="*/ 6186170 h 6858000"/>
              <a:gd name="connsiteX271" fmla="*/ 10154285 w 12192634"/>
              <a:gd name="connsiteY271" fmla="*/ 5693410 h 6858000"/>
              <a:gd name="connsiteX272" fmla="*/ 10220325 w 12192634"/>
              <a:gd name="connsiteY272" fmla="*/ 5939790 h 6858000"/>
              <a:gd name="connsiteX273" fmla="*/ 11074400 w 12192634"/>
              <a:gd name="connsiteY273" fmla="*/ 5447030 h 6858000"/>
              <a:gd name="connsiteX274" fmla="*/ 11140440 w 12192634"/>
              <a:gd name="connsiteY274" fmla="*/ 5693410 h 6858000"/>
              <a:gd name="connsiteX275" fmla="*/ 11994515 w 12192634"/>
              <a:gd name="connsiteY275" fmla="*/ 5200650 h 6858000"/>
              <a:gd name="connsiteX276" fmla="*/ 12060555 w 12192634"/>
              <a:gd name="connsiteY276" fmla="*/ 5447030 h 6858000"/>
              <a:gd name="connsiteX277" fmla="*/ 12192635 w 12192634"/>
              <a:gd name="connsiteY277" fmla="*/ 5370830 h 6858000"/>
              <a:gd name="connsiteX278" fmla="*/ 12192635 w 12192634"/>
              <a:gd name="connsiteY278" fmla="*/ 4947920 h 6858000"/>
              <a:gd name="connsiteX279" fmla="*/ 11962765 w 12192634"/>
              <a:gd name="connsiteY279" fmla="*/ 5080635 h 6858000"/>
              <a:gd name="connsiteX280" fmla="*/ 11896090 w 12192634"/>
              <a:gd name="connsiteY280" fmla="*/ 4833620 h 6858000"/>
              <a:gd name="connsiteX281" fmla="*/ 11690350 w 12192634"/>
              <a:gd name="connsiteY281" fmla="*/ 4066540 h 6858000"/>
              <a:gd name="connsiteX282" fmla="*/ 10836275 w 12192634"/>
              <a:gd name="connsiteY282" fmla="*/ 4559300 h 6858000"/>
              <a:gd name="connsiteX283" fmla="*/ 10770235 w 12192634"/>
              <a:gd name="connsiteY283" fmla="*/ 4312920 h 6858000"/>
              <a:gd name="connsiteX284" fmla="*/ 9916160 w 12192634"/>
              <a:gd name="connsiteY284" fmla="*/ 4805680 h 6858000"/>
              <a:gd name="connsiteX285" fmla="*/ 9850120 w 12192634"/>
              <a:gd name="connsiteY285" fmla="*/ 4559300 h 6858000"/>
              <a:gd name="connsiteX286" fmla="*/ 8996045 w 12192634"/>
              <a:gd name="connsiteY286" fmla="*/ 5052060 h 6858000"/>
              <a:gd name="connsiteX287" fmla="*/ 8930005 w 12192634"/>
              <a:gd name="connsiteY287" fmla="*/ 4805680 h 6858000"/>
              <a:gd name="connsiteX288" fmla="*/ 8075931 w 12192634"/>
              <a:gd name="connsiteY288" fmla="*/ 5298440 h 6858000"/>
              <a:gd name="connsiteX289" fmla="*/ 8009890 w 12192634"/>
              <a:gd name="connsiteY289" fmla="*/ 5052060 h 6858000"/>
              <a:gd name="connsiteX290" fmla="*/ 7156450 w 12192634"/>
              <a:gd name="connsiteY290" fmla="*/ 5546090 h 6858000"/>
              <a:gd name="connsiteX291" fmla="*/ 7090410 w 12192634"/>
              <a:gd name="connsiteY291" fmla="*/ 5299710 h 6858000"/>
              <a:gd name="connsiteX292" fmla="*/ 6236335 w 12192634"/>
              <a:gd name="connsiteY292" fmla="*/ 5792470 h 6858000"/>
              <a:gd name="connsiteX293" fmla="*/ 6170295 w 12192634"/>
              <a:gd name="connsiteY293" fmla="*/ 5546090 h 6858000"/>
              <a:gd name="connsiteX294" fmla="*/ 5316220 w 12192634"/>
              <a:gd name="connsiteY294" fmla="*/ 6038850 h 6858000"/>
              <a:gd name="connsiteX295" fmla="*/ 5250180 w 12192634"/>
              <a:gd name="connsiteY295" fmla="*/ 5792470 h 6858000"/>
              <a:gd name="connsiteX296" fmla="*/ 4396105 w 12192634"/>
              <a:gd name="connsiteY296" fmla="*/ 6285230 h 6858000"/>
              <a:gd name="connsiteX297" fmla="*/ 4330065 w 12192634"/>
              <a:gd name="connsiteY297" fmla="*/ 6038850 h 6858000"/>
              <a:gd name="connsiteX298" fmla="*/ 3475990 w 12192634"/>
              <a:gd name="connsiteY298" fmla="*/ 6531610 h 6858000"/>
              <a:gd name="connsiteX299" fmla="*/ 3409950 w 12192634"/>
              <a:gd name="connsiteY299" fmla="*/ 6285865 h 6858000"/>
              <a:gd name="connsiteX300" fmla="*/ 2555875 w 12192634"/>
              <a:gd name="connsiteY300" fmla="*/ 6778625 h 6858000"/>
              <a:gd name="connsiteX301" fmla="*/ 2489835 w 12192634"/>
              <a:gd name="connsiteY301" fmla="*/ 6532245 h 6858000"/>
              <a:gd name="connsiteX302" fmla="*/ 1925320 w 12192634"/>
              <a:gd name="connsiteY302" fmla="*/ 6858000 h 6858000"/>
              <a:gd name="connsiteX303" fmla="*/ 3150870 w 12192634"/>
              <a:gd name="connsiteY303" fmla="*/ 6858000 h 6858000"/>
              <a:gd name="connsiteX304" fmla="*/ 3507740 w 12192634"/>
              <a:gd name="connsiteY304" fmla="*/ 6651625 h 6858000"/>
              <a:gd name="connsiteX305" fmla="*/ 3562985 w 12192634"/>
              <a:gd name="connsiteY305" fmla="*/ 6858000 h 6858000"/>
              <a:gd name="connsiteX306" fmla="*/ 3643630 w 12192634"/>
              <a:gd name="connsiteY306" fmla="*/ 6858000 h 6858000"/>
              <a:gd name="connsiteX307" fmla="*/ 4427855 w 12192634"/>
              <a:gd name="connsiteY307" fmla="*/ 6405245 h 6858000"/>
              <a:gd name="connsiteX308" fmla="*/ 4493895 w 12192634"/>
              <a:gd name="connsiteY308" fmla="*/ 6651625 h 6858000"/>
              <a:gd name="connsiteX309" fmla="*/ 5347970 w 12192634"/>
              <a:gd name="connsiteY309" fmla="*/ 6158865 h 6858000"/>
              <a:gd name="connsiteX310" fmla="*/ 5414010 w 12192634"/>
              <a:gd name="connsiteY310" fmla="*/ 6405245 h 6858000"/>
              <a:gd name="connsiteX311" fmla="*/ 6268085 w 12192634"/>
              <a:gd name="connsiteY311" fmla="*/ 5912485 h 6858000"/>
              <a:gd name="connsiteX312" fmla="*/ 6334125 w 12192634"/>
              <a:gd name="connsiteY312" fmla="*/ 6158865 h 6858000"/>
              <a:gd name="connsiteX313" fmla="*/ 7188200 w 12192634"/>
              <a:gd name="connsiteY313" fmla="*/ 5666105 h 6858000"/>
              <a:gd name="connsiteX314" fmla="*/ 7254240 w 12192634"/>
              <a:gd name="connsiteY314" fmla="*/ 5912485 h 6858000"/>
              <a:gd name="connsiteX315" fmla="*/ 8108315 w 12192634"/>
              <a:gd name="connsiteY315" fmla="*/ 5419725 h 6858000"/>
              <a:gd name="connsiteX316" fmla="*/ 8174356 w 12192634"/>
              <a:gd name="connsiteY316" fmla="*/ 5666105 h 6858000"/>
              <a:gd name="connsiteX317" fmla="*/ 9028430 w 12192634"/>
              <a:gd name="connsiteY317" fmla="*/ 5173345 h 6858000"/>
              <a:gd name="connsiteX318" fmla="*/ 9094470 w 12192634"/>
              <a:gd name="connsiteY318" fmla="*/ 5419725 h 6858000"/>
              <a:gd name="connsiteX319" fmla="*/ 9948545 w 12192634"/>
              <a:gd name="connsiteY319" fmla="*/ 4926965 h 6858000"/>
              <a:gd name="connsiteX320" fmla="*/ 10014585 w 12192634"/>
              <a:gd name="connsiteY320" fmla="*/ 5173345 h 6858000"/>
              <a:gd name="connsiteX321" fmla="*/ 10868660 w 12192634"/>
              <a:gd name="connsiteY321" fmla="*/ 4680585 h 6858000"/>
              <a:gd name="connsiteX322" fmla="*/ 10934700 w 12192634"/>
              <a:gd name="connsiteY322" fmla="*/ 4926965 h 6858000"/>
              <a:gd name="connsiteX323" fmla="*/ 11788775 w 12192634"/>
              <a:gd name="connsiteY323" fmla="*/ 4434205 h 6858000"/>
              <a:gd name="connsiteX324" fmla="*/ 11854815 w 12192634"/>
              <a:gd name="connsiteY324" fmla="*/ 4680585 h 6858000"/>
              <a:gd name="connsiteX325" fmla="*/ 12192000 w 12192634"/>
              <a:gd name="connsiteY325" fmla="*/ 4485640 h 6858000"/>
              <a:gd name="connsiteX326" fmla="*/ 12192000 w 12192634"/>
              <a:gd name="connsiteY326" fmla="*/ 4062730 h 6858000"/>
              <a:gd name="connsiteX327" fmla="*/ 11756390 w 12192634"/>
              <a:gd name="connsiteY327" fmla="*/ 4314190 h 6858000"/>
              <a:gd name="connsiteX328" fmla="*/ 11690350 w 12192634"/>
              <a:gd name="connsiteY328" fmla="*/ 4066540 h 6858000"/>
              <a:gd name="connsiteX329" fmla="*/ 12101195 w 12192634"/>
              <a:gd name="connsiteY329" fmla="*/ 5600065 h 6858000"/>
              <a:gd name="connsiteX330" fmla="*/ 11247120 w 12192634"/>
              <a:gd name="connsiteY330" fmla="*/ 6092825 h 6858000"/>
              <a:gd name="connsiteX331" fmla="*/ 11181080 w 12192634"/>
              <a:gd name="connsiteY331" fmla="*/ 5846445 h 6858000"/>
              <a:gd name="connsiteX332" fmla="*/ 10327005 w 12192634"/>
              <a:gd name="connsiteY332" fmla="*/ 6339205 h 6858000"/>
              <a:gd name="connsiteX333" fmla="*/ 10260965 w 12192634"/>
              <a:gd name="connsiteY333" fmla="*/ 6092825 h 6858000"/>
              <a:gd name="connsiteX334" fmla="*/ 9406890 w 12192634"/>
              <a:gd name="connsiteY334" fmla="*/ 6585585 h 6858000"/>
              <a:gd name="connsiteX335" fmla="*/ 9340850 w 12192634"/>
              <a:gd name="connsiteY335" fmla="*/ 6339205 h 6858000"/>
              <a:gd name="connsiteX336" fmla="*/ 8486775 w 12192634"/>
              <a:gd name="connsiteY336" fmla="*/ 6831965 h 6858000"/>
              <a:gd name="connsiteX337" fmla="*/ 8420735 w 12192634"/>
              <a:gd name="connsiteY337" fmla="*/ 6585585 h 6858000"/>
              <a:gd name="connsiteX338" fmla="*/ 7950200 w 12192634"/>
              <a:gd name="connsiteY338" fmla="*/ 6857365 h 6858000"/>
              <a:gd name="connsiteX339" fmla="*/ 9175750 w 12192634"/>
              <a:gd name="connsiteY339" fmla="*/ 6857365 h 6858000"/>
              <a:gd name="connsiteX340" fmla="*/ 9438640 w 12192634"/>
              <a:gd name="connsiteY340" fmla="*/ 6705600 h 6858000"/>
              <a:gd name="connsiteX341" fmla="*/ 9479280 w 12192634"/>
              <a:gd name="connsiteY341" fmla="*/ 6857365 h 6858000"/>
              <a:gd name="connsiteX342" fmla="*/ 9668510 w 12192634"/>
              <a:gd name="connsiteY342" fmla="*/ 6857365 h 6858000"/>
              <a:gd name="connsiteX343" fmla="*/ 10358755 w 12192634"/>
              <a:gd name="connsiteY343" fmla="*/ 6459220 h 6858000"/>
              <a:gd name="connsiteX344" fmla="*/ 10424795 w 12192634"/>
              <a:gd name="connsiteY344" fmla="*/ 6705600 h 6858000"/>
              <a:gd name="connsiteX345" fmla="*/ 11278870 w 12192634"/>
              <a:gd name="connsiteY345" fmla="*/ 6212840 h 6858000"/>
              <a:gd name="connsiteX346" fmla="*/ 11344910 w 12192634"/>
              <a:gd name="connsiteY346" fmla="*/ 6459220 h 6858000"/>
              <a:gd name="connsiteX347" fmla="*/ 12191365 w 12192634"/>
              <a:gd name="connsiteY347" fmla="*/ 5970270 h 6858000"/>
              <a:gd name="connsiteX348" fmla="*/ 12191365 w 12192634"/>
              <a:gd name="connsiteY348" fmla="*/ 5831840 h 6858000"/>
              <a:gd name="connsiteX349" fmla="*/ 12166600 w 12192634"/>
              <a:gd name="connsiteY349" fmla="*/ 5845810 h 6858000"/>
              <a:gd name="connsiteX350" fmla="*/ 12101195 w 12192634"/>
              <a:gd name="connsiteY350" fmla="*/ 5600065 h 6858000"/>
              <a:gd name="connsiteX351" fmla="*/ 4445000 w 12192634"/>
              <a:gd name="connsiteY351" fmla="*/ 6858000 h 6858000"/>
              <a:gd name="connsiteX352" fmla="*/ 4549775 w 12192634"/>
              <a:gd name="connsiteY352" fmla="*/ 6858000 h 6858000"/>
              <a:gd name="connsiteX353" fmla="*/ 4535805 w 12192634"/>
              <a:gd name="connsiteY353" fmla="*/ 6805931 h 6858000"/>
              <a:gd name="connsiteX354" fmla="*/ 4445000 w 12192634"/>
              <a:gd name="connsiteY354" fmla="*/ 6858000 h 6858000"/>
              <a:gd name="connsiteX355" fmla="*/ 1432560 w 12192634"/>
              <a:gd name="connsiteY355" fmla="*/ 6858000 h 6858000"/>
              <a:gd name="connsiteX356" fmla="*/ 1591310 w 12192634"/>
              <a:gd name="connsiteY356" fmla="*/ 6858000 h 6858000"/>
              <a:gd name="connsiteX357" fmla="*/ 1569720 w 12192634"/>
              <a:gd name="connsiteY357" fmla="*/ 6778625 h 6858000"/>
              <a:gd name="connsiteX358" fmla="*/ 1432560 w 12192634"/>
              <a:gd name="connsiteY358" fmla="*/ 6858000 h 6858000"/>
              <a:gd name="connsiteX359" fmla="*/ 337185 w 12192634"/>
              <a:gd name="connsiteY359" fmla="*/ 5857875 h 6858000"/>
              <a:gd name="connsiteX360" fmla="*/ 403225 w 12192634"/>
              <a:gd name="connsiteY360" fmla="*/ 6104255 h 6858000"/>
              <a:gd name="connsiteX361" fmla="*/ 1257300 w 12192634"/>
              <a:gd name="connsiteY361" fmla="*/ 5611495 h 6858000"/>
              <a:gd name="connsiteX362" fmla="*/ 1323340 w 12192634"/>
              <a:gd name="connsiteY362" fmla="*/ 5857875 h 6858000"/>
              <a:gd name="connsiteX363" fmla="*/ 2177415 w 12192634"/>
              <a:gd name="connsiteY363" fmla="*/ 5365115 h 6858000"/>
              <a:gd name="connsiteX364" fmla="*/ 2243455 w 12192634"/>
              <a:gd name="connsiteY364" fmla="*/ 5611495 h 6858000"/>
              <a:gd name="connsiteX365" fmla="*/ 3097530 w 12192634"/>
              <a:gd name="connsiteY365" fmla="*/ 5118100 h 6858000"/>
              <a:gd name="connsiteX366" fmla="*/ 3163570 w 12192634"/>
              <a:gd name="connsiteY366" fmla="*/ 5364480 h 6858000"/>
              <a:gd name="connsiteX367" fmla="*/ 4017645 w 12192634"/>
              <a:gd name="connsiteY367" fmla="*/ 4871720 h 6858000"/>
              <a:gd name="connsiteX368" fmla="*/ 4083685 w 12192634"/>
              <a:gd name="connsiteY368" fmla="*/ 5118100 h 6858000"/>
              <a:gd name="connsiteX369" fmla="*/ 4937760 w 12192634"/>
              <a:gd name="connsiteY369" fmla="*/ 4625340 h 6858000"/>
              <a:gd name="connsiteX370" fmla="*/ 5003800 w 12192634"/>
              <a:gd name="connsiteY370" fmla="*/ 4871720 h 6858000"/>
              <a:gd name="connsiteX371" fmla="*/ 5857875 w 12192634"/>
              <a:gd name="connsiteY371" fmla="*/ 4378960 h 6858000"/>
              <a:gd name="connsiteX372" fmla="*/ 5923915 w 12192634"/>
              <a:gd name="connsiteY372" fmla="*/ 4625340 h 6858000"/>
              <a:gd name="connsiteX373" fmla="*/ 6777990 w 12192634"/>
              <a:gd name="connsiteY373" fmla="*/ 4132580 h 6858000"/>
              <a:gd name="connsiteX374" fmla="*/ 6844031 w 12192634"/>
              <a:gd name="connsiteY374" fmla="*/ 4378960 h 6858000"/>
              <a:gd name="connsiteX375" fmla="*/ 7698106 w 12192634"/>
              <a:gd name="connsiteY375" fmla="*/ 3886200 h 6858000"/>
              <a:gd name="connsiteX376" fmla="*/ 7764145 w 12192634"/>
              <a:gd name="connsiteY376" fmla="*/ 4132580 h 6858000"/>
              <a:gd name="connsiteX377" fmla="*/ 8618220 w 12192634"/>
              <a:gd name="connsiteY377" fmla="*/ 3639820 h 6858000"/>
              <a:gd name="connsiteX378" fmla="*/ 8684260 w 12192634"/>
              <a:gd name="connsiteY378" fmla="*/ 3886200 h 6858000"/>
              <a:gd name="connsiteX379" fmla="*/ 9538335 w 12192634"/>
              <a:gd name="connsiteY379" fmla="*/ 3393440 h 6858000"/>
              <a:gd name="connsiteX380" fmla="*/ 9604375 w 12192634"/>
              <a:gd name="connsiteY380" fmla="*/ 3639820 h 6858000"/>
              <a:gd name="connsiteX381" fmla="*/ 10458450 w 12192634"/>
              <a:gd name="connsiteY381" fmla="*/ 3147060 h 6858000"/>
              <a:gd name="connsiteX382" fmla="*/ 10524490 w 12192634"/>
              <a:gd name="connsiteY382" fmla="*/ 3393440 h 6858000"/>
              <a:gd name="connsiteX383" fmla="*/ 11378565 w 12192634"/>
              <a:gd name="connsiteY383" fmla="*/ 2900680 h 6858000"/>
              <a:gd name="connsiteX384" fmla="*/ 11444605 w 12192634"/>
              <a:gd name="connsiteY384" fmla="*/ 3147060 h 6858000"/>
              <a:gd name="connsiteX385" fmla="*/ 12192635 w 12192634"/>
              <a:gd name="connsiteY385" fmla="*/ 2715260 h 6858000"/>
              <a:gd name="connsiteX386" fmla="*/ 12192635 w 12192634"/>
              <a:gd name="connsiteY386" fmla="*/ 2292350 h 6858000"/>
              <a:gd name="connsiteX387" fmla="*/ 11346180 w 12192634"/>
              <a:gd name="connsiteY387" fmla="*/ 2781300 h 6858000"/>
              <a:gd name="connsiteX388" fmla="*/ 11280140 w 12192634"/>
              <a:gd name="connsiteY388" fmla="*/ 2534920 h 6858000"/>
              <a:gd name="connsiteX389" fmla="*/ 10426065 w 12192634"/>
              <a:gd name="connsiteY389" fmla="*/ 3027680 h 6858000"/>
              <a:gd name="connsiteX390" fmla="*/ 10360025 w 12192634"/>
              <a:gd name="connsiteY390" fmla="*/ 2781300 h 6858000"/>
              <a:gd name="connsiteX391" fmla="*/ 9505950 w 12192634"/>
              <a:gd name="connsiteY391" fmla="*/ 3274060 h 6858000"/>
              <a:gd name="connsiteX392" fmla="*/ 9439910 w 12192634"/>
              <a:gd name="connsiteY392" fmla="*/ 3027680 h 6858000"/>
              <a:gd name="connsiteX393" fmla="*/ 8585200 w 12192634"/>
              <a:gd name="connsiteY393" fmla="*/ 3519805 h 6858000"/>
              <a:gd name="connsiteX394" fmla="*/ 8519160 w 12192634"/>
              <a:gd name="connsiteY394" fmla="*/ 3273425 h 6858000"/>
              <a:gd name="connsiteX395" fmla="*/ 7665085 w 12192634"/>
              <a:gd name="connsiteY395" fmla="*/ 3766185 h 6858000"/>
              <a:gd name="connsiteX396" fmla="*/ 7599045 w 12192634"/>
              <a:gd name="connsiteY396" fmla="*/ 3519805 h 6858000"/>
              <a:gd name="connsiteX397" fmla="*/ 6744970 w 12192634"/>
              <a:gd name="connsiteY397" fmla="*/ 4012565 h 6858000"/>
              <a:gd name="connsiteX398" fmla="*/ 6678931 w 12192634"/>
              <a:gd name="connsiteY398" fmla="*/ 3766185 h 6858000"/>
              <a:gd name="connsiteX399" fmla="*/ 5824855 w 12192634"/>
              <a:gd name="connsiteY399" fmla="*/ 4258945 h 6858000"/>
              <a:gd name="connsiteX400" fmla="*/ 5759450 w 12192634"/>
              <a:gd name="connsiteY400" fmla="*/ 4012565 h 6858000"/>
              <a:gd name="connsiteX401" fmla="*/ 4905375 w 12192634"/>
              <a:gd name="connsiteY401" fmla="*/ 4505325 h 6858000"/>
              <a:gd name="connsiteX402" fmla="*/ 4839335 w 12192634"/>
              <a:gd name="connsiteY402" fmla="*/ 4258945 h 6858000"/>
              <a:gd name="connsiteX403" fmla="*/ 3985260 w 12192634"/>
              <a:gd name="connsiteY403" fmla="*/ 4751705 h 6858000"/>
              <a:gd name="connsiteX404" fmla="*/ 3919220 w 12192634"/>
              <a:gd name="connsiteY404" fmla="*/ 4505325 h 6858000"/>
              <a:gd name="connsiteX405" fmla="*/ 3065145 w 12192634"/>
              <a:gd name="connsiteY405" fmla="*/ 4998085 h 6858000"/>
              <a:gd name="connsiteX406" fmla="*/ 2999105 w 12192634"/>
              <a:gd name="connsiteY406" fmla="*/ 4751705 h 6858000"/>
              <a:gd name="connsiteX407" fmla="*/ 2145030 w 12192634"/>
              <a:gd name="connsiteY407" fmla="*/ 5245100 h 6858000"/>
              <a:gd name="connsiteX408" fmla="*/ 2078990 w 12192634"/>
              <a:gd name="connsiteY408" fmla="*/ 4998720 h 6858000"/>
              <a:gd name="connsiteX409" fmla="*/ 1224915 w 12192634"/>
              <a:gd name="connsiteY409" fmla="*/ 5491480 h 6858000"/>
              <a:gd name="connsiteX410" fmla="*/ 1158875 w 12192634"/>
              <a:gd name="connsiteY410" fmla="*/ 5245100 h 6858000"/>
              <a:gd name="connsiteX411" fmla="*/ 304800 w 12192634"/>
              <a:gd name="connsiteY411" fmla="*/ 5738495 h 6858000"/>
              <a:gd name="connsiteX412" fmla="*/ 238760 w 12192634"/>
              <a:gd name="connsiteY412" fmla="*/ 5492115 h 6858000"/>
              <a:gd name="connsiteX413" fmla="*/ 0 w 12192634"/>
              <a:gd name="connsiteY413" fmla="*/ 5629910 h 6858000"/>
              <a:gd name="connsiteX414" fmla="*/ 0 w 12192634"/>
              <a:gd name="connsiteY414" fmla="*/ 6052820 h 6858000"/>
              <a:gd name="connsiteX415" fmla="*/ 337185 w 12192634"/>
              <a:gd name="connsiteY415" fmla="*/ 5857875 h 6858000"/>
              <a:gd name="connsiteX416" fmla="*/ 7457440 w 12192634"/>
              <a:gd name="connsiteY416" fmla="*/ 6858000 h 6858000"/>
              <a:gd name="connsiteX417" fmla="*/ 7507606 w 12192634"/>
              <a:gd name="connsiteY417" fmla="*/ 6858000 h 6858000"/>
              <a:gd name="connsiteX418" fmla="*/ 7500620 w 12192634"/>
              <a:gd name="connsiteY418" fmla="*/ 6832600 h 6858000"/>
              <a:gd name="connsiteX419" fmla="*/ 7457440 w 12192634"/>
              <a:gd name="connsiteY419" fmla="*/ 6858000 h 6858000"/>
              <a:gd name="connsiteX420" fmla="*/ 912495 w 12192634"/>
              <a:gd name="connsiteY420" fmla="*/ 4324350 h 6858000"/>
              <a:gd name="connsiteX421" fmla="*/ 1766570 w 12192634"/>
              <a:gd name="connsiteY421" fmla="*/ 3831590 h 6858000"/>
              <a:gd name="connsiteX422" fmla="*/ 1832610 w 12192634"/>
              <a:gd name="connsiteY422" fmla="*/ 4077970 h 6858000"/>
              <a:gd name="connsiteX423" fmla="*/ 2686685 w 12192634"/>
              <a:gd name="connsiteY423" fmla="*/ 3585210 h 6858000"/>
              <a:gd name="connsiteX424" fmla="*/ 2752725 w 12192634"/>
              <a:gd name="connsiteY424" fmla="*/ 3831590 h 6858000"/>
              <a:gd name="connsiteX425" fmla="*/ 3606800 w 12192634"/>
              <a:gd name="connsiteY425" fmla="*/ 3338195 h 6858000"/>
              <a:gd name="connsiteX426" fmla="*/ 3672840 w 12192634"/>
              <a:gd name="connsiteY426" fmla="*/ 3584575 h 6858000"/>
              <a:gd name="connsiteX427" fmla="*/ 4526915 w 12192634"/>
              <a:gd name="connsiteY427" fmla="*/ 3091815 h 6858000"/>
              <a:gd name="connsiteX428" fmla="*/ 4592955 w 12192634"/>
              <a:gd name="connsiteY428" fmla="*/ 3338195 h 6858000"/>
              <a:gd name="connsiteX429" fmla="*/ 5447030 w 12192634"/>
              <a:gd name="connsiteY429" fmla="*/ 2845435 h 6858000"/>
              <a:gd name="connsiteX430" fmla="*/ 5513070 w 12192634"/>
              <a:gd name="connsiteY430" fmla="*/ 3091815 h 6858000"/>
              <a:gd name="connsiteX431" fmla="*/ 6367145 w 12192634"/>
              <a:gd name="connsiteY431" fmla="*/ 2599055 h 6858000"/>
              <a:gd name="connsiteX432" fmla="*/ 6433185 w 12192634"/>
              <a:gd name="connsiteY432" fmla="*/ 2845435 h 6858000"/>
              <a:gd name="connsiteX433" fmla="*/ 7287260 w 12192634"/>
              <a:gd name="connsiteY433" fmla="*/ 2352675 h 6858000"/>
              <a:gd name="connsiteX434" fmla="*/ 7353300 w 12192634"/>
              <a:gd name="connsiteY434" fmla="*/ 2599055 h 6858000"/>
              <a:gd name="connsiteX435" fmla="*/ 8207375 w 12192634"/>
              <a:gd name="connsiteY435" fmla="*/ 2106295 h 6858000"/>
              <a:gd name="connsiteX436" fmla="*/ 8273415 w 12192634"/>
              <a:gd name="connsiteY436" fmla="*/ 2352675 h 6858000"/>
              <a:gd name="connsiteX437" fmla="*/ 9127490 w 12192634"/>
              <a:gd name="connsiteY437" fmla="*/ 1859915 h 6858000"/>
              <a:gd name="connsiteX438" fmla="*/ 9193530 w 12192634"/>
              <a:gd name="connsiteY438" fmla="*/ 2106295 h 6858000"/>
              <a:gd name="connsiteX439" fmla="*/ 10047605 w 12192634"/>
              <a:gd name="connsiteY439" fmla="*/ 1613535 h 6858000"/>
              <a:gd name="connsiteX440" fmla="*/ 10113645 w 12192634"/>
              <a:gd name="connsiteY440" fmla="*/ 1859915 h 6858000"/>
              <a:gd name="connsiteX441" fmla="*/ 10967720 w 12192634"/>
              <a:gd name="connsiteY441" fmla="*/ 1367155 h 6858000"/>
              <a:gd name="connsiteX442" fmla="*/ 11033760 w 12192634"/>
              <a:gd name="connsiteY442" fmla="*/ 1613535 h 6858000"/>
              <a:gd name="connsiteX443" fmla="*/ 11887835 w 12192634"/>
              <a:gd name="connsiteY443" fmla="*/ 1120775 h 6858000"/>
              <a:gd name="connsiteX444" fmla="*/ 11953875 w 12192634"/>
              <a:gd name="connsiteY444" fmla="*/ 1367155 h 6858000"/>
              <a:gd name="connsiteX445" fmla="*/ 12192635 w 12192634"/>
              <a:gd name="connsiteY445" fmla="*/ 1229360 h 6858000"/>
              <a:gd name="connsiteX446" fmla="*/ 12192635 w 12192634"/>
              <a:gd name="connsiteY446" fmla="*/ 806450 h 6858000"/>
              <a:gd name="connsiteX447" fmla="*/ 11855450 w 12192634"/>
              <a:gd name="connsiteY447" fmla="*/ 1001395 h 6858000"/>
              <a:gd name="connsiteX448" fmla="*/ 11789410 w 12192634"/>
              <a:gd name="connsiteY448" fmla="*/ 755015 h 6858000"/>
              <a:gd name="connsiteX449" fmla="*/ 10934700 w 12192634"/>
              <a:gd name="connsiteY449" fmla="*/ 1246505 h 6858000"/>
              <a:gd name="connsiteX450" fmla="*/ 10868660 w 12192634"/>
              <a:gd name="connsiteY450" fmla="*/ 1000125 h 6858000"/>
              <a:gd name="connsiteX451" fmla="*/ 10014585 w 12192634"/>
              <a:gd name="connsiteY451" fmla="*/ 1492885 h 6858000"/>
              <a:gd name="connsiteX452" fmla="*/ 9948545 w 12192634"/>
              <a:gd name="connsiteY452" fmla="*/ 1246505 h 6858000"/>
              <a:gd name="connsiteX453" fmla="*/ 9094470 w 12192634"/>
              <a:gd name="connsiteY453" fmla="*/ 1739900 h 6858000"/>
              <a:gd name="connsiteX454" fmla="*/ 9028430 w 12192634"/>
              <a:gd name="connsiteY454" fmla="*/ 1493520 h 6858000"/>
              <a:gd name="connsiteX455" fmla="*/ 8174356 w 12192634"/>
              <a:gd name="connsiteY455" fmla="*/ 1986280 h 6858000"/>
              <a:gd name="connsiteX456" fmla="*/ 8108315 w 12192634"/>
              <a:gd name="connsiteY456" fmla="*/ 1739900 h 6858000"/>
              <a:gd name="connsiteX457" fmla="*/ 7254240 w 12192634"/>
              <a:gd name="connsiteY457" fmla="*/ 2232660 h 6858000"/>
              <a:gd name="connsiteX458" fmla="*/ 7188200 w 12192634"/>
              <a:gd name="connsiteY458" fmla="*/ 1986280 h 6858000"/>
              <a:gd name="connsiteX459" fmla="*/ 6334125 w 12192634"/>
              <a:gd name="connsiteY459" fmla="*/ 2479040 h 6858000"/>
              <a:gd name="connsiteX460" fmla="*/ 6268085 w 12192634"/>
              <a:gd name="connsiteY460" fmla="*/ 2232660 h 6858000"/>
              <a:gd name="connsiteX461" fmla="*/ 5414010 w 12192634"/>
              <a:gd name="connsiteY461" fmla="*/ 2725420 h 6858000"/>
              <a:gd name="connsiteX462" fmla="*/ 5347970 w 12192634"/>
              <a:gd name="connsiteY462" fmla="*/ 2479040 h 6858000"/>
              <a:gd name="connsiteX463" fmla="*/ 4493895 w 12192634"/>
              <a:gd name="connsiteY463" fmla="*/ 2971800 h 6858000"/>
              <a:gd name="connsiteX464" fmla="*/ 4427855 w 12192634"/>
              <a:gd name="connsiteY464" fmla="*/ 2725420 h 6858000"/>
              <a:gd name="connsiteX465" fmla="*/ 3573780 w 12192634"/>
              <a:gd name="connsiteY465" fmla="*/ 3218180 h 6858000"/>
              <a:gd name="connsiteX466" fmla="*/ 3507740 w 12192634"/>
              <a:gd name="connsiteY466" fmla="*/ 2971800 h 6858000"/>
              <a:gd name="connsiteX467" fmla="*/ 2654300 w 12192634"/>
              <a:gd name="connsiteY467" fmla="*/ 3465195 h 6858000"/>
              <a:gd name="connsiteX468" fmla="*/ 2588260 w 12192634"/>
              <a:gd name="connsiteY468" fmla="*/ 3218815 h 6858000"/>
              <a:gd name="connsiteX469" fmla="*/ 1734185 w 12192634"/>
              <a:gd name="connsiteY469" fmla="*/ 3711575 h 6858000"/>
              <a:gd name="connsiteX470" fmla="*/ 1668145 w 12192634"/>
              <a:gd name="connsiteY470" fmla="*/ 3465195 h 6858000"/>
              <a:gd name="connsiteX471" fmla="*/ 814070 w 12192634"/>
              <a:gd name="connsiteY471" fmla="*/ 3957955 h 6858000"/>
              <a:gd name="connsiteX472" fmla="*/ 748030 w 12192634"/>
              <a:gd name="connsiteY472" fmla="*/ 3711575 h 6858000"/>
              <a:gd name="connsiteX473" fmla="*/ 0 w 12192634"/>
              <a:gd name="connsiteY473" fmla="*/ 4144010 h 6858000"/>
              <a:gd name="connsiteX474" fmla="*/ 0 w 12192634"/>
              <a:gd name="connsiteY474" fmla="*/ 4566920 h 6858000"/>
              <a:gd name="connsiteX475" fmla="*/ 846455 w 12192634"/>
              <a:gd name="connsiteY475" fmla="*/ 4077970 h 6858000"/>
              <a:gd name="connsiteX476" fmla="*/ 912495 w 12192634"/>
              <a:gd name="connsiteY476" fmla="*/ 4324350 h 6858000"/>
              <a:gd name="connsiteX477" fmla="*/ 12188825 w 12192634"/>
              <a:gd name="connsiteY477" fmla="*/ 6858000 h 6858000"/>
              <a:gd name="connsiteX478" fmla="*/ 12192000 w 12192634"/>
              <a:gd name="connsiteY478" fmla="*/ 6856095 h 6858000"/>
              <a:gd name="connsiteX479" fmla="*/ 12192000 w 12192634"/>
              <a:gd name="connsiteY479" fmla="*/ 6433185 h 6858000"/>
              <a:gd name="connsiteX480" fmla="*/ 11456035 w 12192634"/>
              <a:gd name="connsiteY480" fmla="*/ 6858000 h 6858000"/>
              <a:gd name="connsiteX481" fmla="*/ 12188825 w 12192634"/>
              <a:gd name="connsiteY481" fmla="*/ 6858000 h 6858000"/>
              <a:gd name="connsiteX482" fmla="*/ 131445 w 12192634"/>
              <a:gd name="connsiteY482" fmla="*/ 5091430 h 6858000"/>
              <a:gd name="connsiteX483" fmla="*/ 197485 w 12192634"/>
              <a:gd name="connsiteY483" fmla="*/ 5337810 h 6858000"/>
              <a:gd name="connsiteX484" fmla="*/ 1051560 w 12192634"/>
              <a:gd name="connsiteY484" fmla="*/ 4845050 h 6858000"/>
              <a:gd name="connsiteX485" fmla="*/ 1117600 w 12192634"/>
              <a:gd name="connsiteY485" fmla="*/ 5091430 h 6858000"/>
              <a:gd name="connsiteX486" fmla="*/ 1971675 w 12192634"/>
              <a:gd name="connsiteY486" fmla="*/ 4598670 h 6858000"/>
              <a:gd name="connsiteX487" fmla="*/ 2037715 w 12192634"/>
              <a:gd name="connsiteY487" fmla="*/ 4845050 h 6858000"/>
              <a:gd name="connsiteX488" fmla="*/ 2891790 w 12192634"/>
              <a:gd name="connsiteY488" fmla="*/ 4352290 h 6858000"/>
              <a:gd name="connsiteX489" fmla="*/ 2957830 w 12192634"/>
              <a:gd name="connsiteY489" fmla="*/ 4598670 h 6858000"/>
              <a:gd name="connsiteX490" fmla="*/ 3811905 w 12192634"/>
              <a:gd name="connsiteY490" fmla="*/ 4105910 h 6858000"/>
              <a:gd name="connsiteX491" fmla="*/ 3877945 w 12192634"/>
              <a:gd name="connsiteY491" fmla="*/ 4352290 h 6858000"/>
              <a:gd name="connsiteX492" fmla="*/ 4732020 w 12192634"/>
              <a:gd name="connsiteY492" fmla="*/ 3859530 h 6858000"/>
              <a:gd name="connsiteX493" fmla="*/ 4798060 w 12192634"/>
              <a:gd name="connsiteY493" fmla="*/ 4105910 h 6858000"/>
              <a:gd name="connsiteX494" fmla="*/ 5652135 w 12192634"/>
              <a:gd name="connsiteY494" fmla="*/ 3613150 h 6858000"/>
              <a:gd name="connsiteX495" fmla="*/ 5718175 w 12192634"/>
              <a:gd name="connsiteY495" fmla="*/ 3859530 h 6858000"/>
              <a:gd name="connsiteX496" fmla="*/ 6572250 w 12192634"/>
              <a:gd name="connsiteY496" fmla="*/ 3365500 h 6858000"/>
              <a:gd name="connsiteX497" fmla="*/ 6638290 w 12192634"/>
              <a:gd name="connsiteY497" fmla="*/ 3611880 h 6858000"/>
              <a:gd name="connsiteX498" fmla="*/ 7492365 w 12192634"/>
              <a:gd name="connsiteY498" fmla="*/ 3119120 h 6858000"/>
              <a:gd name="connsiteX499" fmla="*/ 7558406 w 12192634"/>
              <a:gd name="connsiteY499" fmla="*/ 3365500 h 6858000"/>
              <a:gd name="connsiteX500" fmla="*/ 8412480 w 12192634"/>
              <a:gd name="connsiteY500" fmla="*/ 2872740 h 6858000"/>
              <a:gd name="connsiteX501" fmla="*/ 8478520 w 12192634"/>
              <a:gd name="connsiteY501" fmla="*/ 3119120 h 6858000"/>
              <a:gd name="connsiteX502" fmla="*/ 9332595 w 12192634"/>
              <a:gd name="connsiteY502" fmla="*/ 2626360 h 6858000"/>
              <a:gd name="connsiteX503" fmla="*/ 9398635 w 12192634"/>
              <a:gd name="connsiteY503" fmla="*/ 2872740 h 6858000"/>
              <a:gd name="connsiteX504" fmla="*/ 10252710 w 12192634"/>
              <a:gd name="connsiteY504" fmla="*/ 2379980 h 6858000"/>
              <a:gd name="connsiteX505" fmla="*/ 10318750 w 12192634"/>
              <a:gd name="connsiteY505" fmla="*/ 2626360 h 6858000"/>
              <a:gd name="connsiteX506" fmla="*/ 11172825 w 12192634"/>
              <a:gd name="connsiteY506" fmla="*/ 2133600 h 6858000"/>
              <a:gd name="connsiteX507" fmla="*/ 11238865 w 12192634"/>
              <a:gd name="connsiteY507" fmla="*/ 2379980 h 6858000"/>
              <a:gd name="connsiteX508" fmla="*/ 12092940 w 12192634"/>
              <a:gd name="connsiteY508" fmla="*/ 1887220 h 6858000"/>
              <a:gd name="connsiteX509" fmla="*/ 12158980 w 12192634"/>
              <a:gd name="connsiteY509" fmla="*/ 2133600 h 6858000"/>
              <a:gd name="connsiteX510" fmla="*/ 12192635 w 12192634"/>
              <a:gd name="connsiteY510" fmla="*/ 2113915 h 6858000"/>
              <a:gd name="connsiteX511" fmla="*/ 12192635 w 12192634"/>
              <a:gd name="connsiteY511" fmla="*/ 1691005 h 6858000"/>
              <a:gd name="connsiteX512" fmla="*/ 12061190 w 12192634"/>
              <a:gd name="connsiteY512" fmla="*/ 1767205 h 6858000"/>
              <a:gd name="connsiteX513" fmla="*/ 11995150 w 12192634"/>
              <a:gd name="connsiteY513" fmla="*/ 1520825 h 6858000"/>
              <a:gd name="connsiteX514" fmla="*/ 11140440 w 12192634"/>
              <a:gd name="connsiteY514" fmla="*/ 2012950 h 6858000"/>
              <a:gd name="connsiteX515" fmla="*/ 11074400 w 12192634"/>
              <a:gd name="connsiteY515" fmla="*/ 1766570 h 6858000"/>
              <a:gd name="connsiteX516" fmla="*/ 10220325 w 12192634"/>
              <a:gd name="connsiteY516" fmla="*/ 2259330 h 6858000"/>
              <a:gd name="connsiteX517" fmla="*/ 10154285 w 12192634"/>
              <a:gd name="connsiteY517" fmla="*/ 2012950 h 6858000"/>
              <a:gd name="connsiteX518" fmla="*/ 9300210 w 12192634"/>
              <a:gd name="connsiteY518" fmla="*/ 2505710 h 6858000"/>
              <a:gd name="connsiteX519" fmla="*/ 9234170 w 12192634"/>
              <a:gd name="connsiteY519" fmla="*/ 2259330 h 6858000"/>
              <a:gd name="connsiteX520" fmla="*/ 8380095 w 12192634"/>
              <a:gd name="connsiteY520" fmla="*/ 2752090 h 6858000"/>
              <a:gd name="connsiteX521" fmla="*/ 8314056 w 12192634"/>
              <a:gd name="connsiteY521" fmla="*/ 2505710 h 6858000"/>
              <a:gd name="connsiteX522" fmla="*/ 7459981 w 12192634"/>
              <a:gd name="connsiteY522" fmla="*/ 2998470 h 6858000"/>
              <a:gd name="connsiteX523" fmla="*/ 7393940 w 12192634"/>
              <a:gd name="connsiteY523" fmla="*/ 2752090 h 6858000"/>
              <a:gd name="connsiteX524" fmla="*/ 6539865 w 12192634"/>
              <a:gd name="connsiteY524" fmla="*/ 3244850 h 6858000"/>
              <a:gd name="connsiteX525" fmla="*/ 6473825 w 12192634"/>
              <a:gd name="connsiteY525" fmla="*/ 2998470 h 6858000"/>
              <a:gd name="connsiteX526" fmla="*/ 5619750 w 12192634"/>
              <a:gd name="connsiteY526" fmla="*/ 3492500 h 6858000"/>
              <a:gd name="connsiteX527" fmla="*/ 5553710 w 12192634"/>
              <a:gd name="connsiteY527" fmla="*/ 3246120 h 6858000"/>
              <a:gd name="connsiteX528" fmla="*/ 4699635 w 12192634"/>
              <a:gd name="connsiteY528" fmla="*/ 3738880 h 6858000"/>
              <a:gd name="connsiteX529" fmla="*/ 4633595 w 12192634"/>
              <a:gd name="connsiteY529" fmla="*/ 3492500 h 6858000"/>
              <a:gd name="connsiteX530" fmla="*/ 3779520 w 12192634"/>
              <a:gd name="connsiteY530" fmla="*/ 3985260 h 6858000"/>
              <a:gd name="connsiteX531" fmla="*/ 3713480 w 12192634"/>
              <a:gd name="connsiteY531" fmla="*/ 3738880 h 6858000"/>
              <a:gd name="connsiteX532" fmla="*/ 2859405 w 12192634"/>
              <a:gd name="connsiteY532" fmla="*/ 4231640 h 6858000"/>
              <a:gd name="connsiteX533" fmla="*/ 2794000 w 12192634"/>
              <a:gd name="connsiteY533" fmla="*/ 3985260 h 6858000"/>
              <a:gd name="connsiteX534" fmla="*/ 1939925 w 12192634"/>
              <a:gd name="connsiteY534" fmla="*/ 4478020 h 6858000"/>
              <a:gd name="connsiteX535" fmla="*/ 1873885 w 12192634"/>
              <a:gd name="connsiteY535" fmla="*/ 4231640 h 6858000"/>
              <a:gd name="connsiteX536" fmla="*/ 1019810 w 12192634"/>
              <a:gd name="connsiteY536" fmla="*/ 4724400 h 6858000"/>
              <a:gd name="connsiteX537" fmla="*/ 953770 w 12192634"/>
              <a:gd name="connsiteY537" fmla="*/ 4478020 h 6858000"/>
              <a:gd name="connsiteX538" fmla="*/ 99695 w 12192634"/>
              <a:gd name="connsiteY538" fmla="*/ 4971415 h 6858000"/>
              <a:gd name="connsiteX539" fmla="*/ 33655 w 12192634"/>
              <a:gd name="connsiteY539" fmla="*/ 4725035 h 6858000"/>
              <a:gd name="connsiteX540" fmla="*/ 0 w 12192634"/>
              <a:gd name="connsiteY540" fmla="*/ 4744720 h 6858000"/>
              <a:gd name="connsiteX541" fmla="*/ 0 w 12192634"/>
              <a:gd name="connsiteY541" fmla="*/ 5167630 h 6858000"/>
              <a:gd name="connsiteX542" fmla="*/ 131445 w 12192634"/>
              <a:gd name="connsiteY542" fmla="*/ 5091430 h 6858000"/>
              <a:gd name="connsiteX543" fmla="*/ 10963275 w 12192634"/>
              <a:gd name="connsiteY543" fmla="*/ 6858000 h 6858000"/>
              <a:gd name="connsiteX544" fmla="*/ 11452225 w 12192634"/>
              <a:gd name="connsiteY544" fmla="*/ 6858000 h 6858000"/>
              <a:gd name="connsiteX545" fmla="*/ 11386820 w 12192634"/>
              <a:gd name="connsiteY545" fmla="*/ 6613525 h 6858000"/>
              <a:gd name="connsiteX546" fmla="*/ 10963275 w 12192634"/>
              <a:gd name="connsiteY5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12192634" h="6858000">
                <a:moveTo>
                  <a:pt x="10622280" y="79375"/>
                </a:moveTo>
                <a:lnTo>
                  <a:pt x="10600690" y="0"/>
                </a:lnTo>
                <a:lnTo>
                  <a:pt x="10759440" y="0"/>
                </a:lnTo>
                <a:lnTo>
                  <a:pt x="10622280" y="79375"/>
                </a:lnTo>
                <a:close/>
                <a:moveTo>
                  <a:pt x="7747000" y="0"/>
                </a:moveTo>
                <a:lnTo>
                  <a:pt x="7642225" y="0"/>
                </a:lnTo>
                <a:lnTo>
                  <a:pt x="7656195" y="52070"/>
                </a:lnTo>
                <a:lnTo>
                  <a:pt x="7747000" y="0"/>
                </a:lnTo>
                <a:close/>
                <a:moveTo>
                  <a:pt x="295910" y="2024380"/>
                </a:moveTo>
                <a:lnTo>
                  <a:pt x="1149985" y="1531620"/>
                </a:lnTo>
                <a:lnTo>
                  <a:pt x="1216025" y="1778000"/>
                </a:lnTo>
                <a:lnTo>
                  <a:pt x="2070100" y="1284605"/>
                </a:lnTo>
                <a:lnTo>
                  <a:pt x="2136140" y="1530985"/>
                </a:lnTo>
                <a:lnTo>
                  <a:pt x="2990215" y="1038225"/>
                </a:lnTo>
                <a:lnTo>
                  <a:pt x="3056255" y="1284605"/>
                </a:lnTo>
                <a:lnTo>
                  <a:pt x="3910330" y="791845"/>
                </a:lnTo>
                <a:lnTo>
                  <a:pt x="3976370" y="1038225"/>
                </a:lnTo>
                <a:lnTo>
                  <a:pt x="4830445" y="545465"/>
                </a:lnTo>
                <a:lnTo>
                  <a:pt x="4896485" y="791845"/>
                </a:lnTo>
                <a:lnTo>
                  <a:pt x="5750560" y="299085"/>
                </a:lnTo>
                <a:lnTo>
                  <a:pt x="5816600" y="545465"/>
                </a:lnTo>
                <a:lnTo>
                  <a:pt x="6670675" y="52705"/>
                </a:lnTo>
                <a:lnTo>
                  <a:pt x="6736715" y="299085"/>
                </a:lnTo>
                <a:lnTo>
                  <a:pt x="7254240" y="0"/>
                </a:lnTo>
                <a:lnTo>
                  <a:pt x="6028690" y="0"/>
                </a:lnTo>
                <a:lnTo>
                  <a:pt x="5718810" y="179070"/>
                </a:lnTo>
                <a:lnTo>
                  <a:pt x="5670550" y="0"/>
                </a:lnTo>
                <a:lnTo>
                  <a:pt x="5535295" y="0"/>
                </a:lnTo>
                <a:lnTo>
                  <a:pt x="4798060" y="425450"/>
                </a:lnTo>
                <a:lnTo>
                  <a:pt x="4732020" y="179070"/>
                </a:lnTo>
                <a:lnTo>
                  <a:pt x="3877945" y="671830"/>
                </a:lnTo>
                <a:lnTo>
                  <a:pt x="3811905" y="425450"/>
                </a:lnTo>
                <a:lnTo>
                  <a:pt x="2957830" y="918210"/>
                </a:lnTo>
                <a:lnTo>
                  <a:pt x="2891790" y="671830"/>
                </a:lnTo>
                <a:lnTo>
                  <a:pt x="2038350" y="1165225"/>
                </a:lnTo>
                <a:lnTo>
                  <a:pt x="1972310" y="918845"/>
                </a:lnTo>
                <a:lnTo>
                  <a:pt x="1118235" y="1411605"/>
                </a:lnTo>
                <a:lnTo>
                  <a:pt x="1052195" y="1165225"/>
                </a:lnTo>
                <a:lnTo>
                  <a:pt x="198120" y="1657985"/>
                </a:lnTo>
                <a:lnTo>
                  <a:pt x="132080" y="1411605"/>
                </a:lnTo>
                <a:lnTo>
                  <a:pt x="0" y="1487805"/>
                </a:lnTo>
                <a:lnTo>
                  <a:pt x="0" y="1910715"/>
                </a:lnTo>
                <a:lnTo>
                  <a:pt x="229870" y="1778000"/>
                </a:lnTo>
                <a:lnTo>
                  <a:pt x="295910" y="2024380"/>
                </a:lnTo>
                <a:close/>
                <a:moveTo>
                  <a:pt x="4734560" y="0"/>
                </a:moveTo>
                <a:lnTo>
                  <a:pt x="4684395" y="0"/>
                </a:lnTo>
                <a:lnTo>
                  <a:pt x="4691380" y="25400"/>
                </a:lnTo>
                <a:lnTo>
                  <a:pt x="4734560" y="0"/>
                </a:lnTo>
                <a:close/>
                <a:moveTo>
                  <a:pt x="90805" y="1257935"/>
                </a:moveTo>
                <a:lnTo>
                  <a:pt x="944880" y="765175"/>
                </a:lnTo>
                <a:lnTo>
                  <a:pt x="1010920" y="1011555"/>
                </a:lnTo>
                <a:lnTo>
                  <a:pt x="1864995" y="518795"/>
                </a:lnTo>
                <a:lnTo>
                  <a:pt x="1931035" y="765175"/>
                </a:lnTo>
                <a:lnTo>
                  <a:pt x="2785110" y="272415"/>
                </a:lnTo>
                <a:lnTo>
                  <a:pt x="2851150" y="518795"/>
                </a:lnTo>
                <a:lnTo>
                  <a:pt x="3704590" y="25400"/>
                </a:lnTo>
                <a:lnTo>
                  <a:pt x="3770630" y="271780"/>
                </a:lnTo>
                <a:lnTo>
                  <a:pt x="4241165" y="0"/>
                </a:lnTo>
                <a:lnTo>
                  <a:pt x="3015615" y="0"/>
                </a:lnTo>
                <a:lnTo>
                  <a:pt x="2752725" y="151765"/>
                </a:lnTo>
                <a:lnTo>
                  <a:pt x="2712085" y="0"/>
                </a:lnTo>
                <a:lnTo>
                  <a:pt x="2522855" y="0"/>
                </a:lnTo>
                <a:lnTo>
                  <a:pt x="1832610" y="398145"/>
                </a:lnTo>
                <a:lnTo>
                  <a:pt x="1766570" y="151765"/>
                </a:lnTo>
                <a:lnTo>
                  <a:pt x="912495" y="644525"/>
                </a:lnTo>
                <a:lnTo>
                  <a:pt x="846455" y="398145"/>
                </a:lnTo>
                <a:lnTo>
                  <a:pt x="0" y="887095"/>
                </a:lnTo>
                <a:lnTo>
                  <a:pt x="0" y="1025525"/>
                </a:lnTo>
                <a:lnTo>
                  <a:pt x="24765" y="1011555"/>
                </a:lnTo>
                <a:lnTo>
                  <a:pt x="90805" y="1257935"/>
                </a:lnTo>
                <a:close/>
                <a:moveTo>
                  <a:pt x="10729595" y="480060"/>
                </a:moveTo>
                <a:lnTo>
                  <a:pt x="10663555" y="233680"/>
                </a:lnTo>
                <a:lnTo>
                  <a:pt x="9809480" y="726440"/>
                </a:lnTo>
                <a:lnTo>
                  <a:pt x="9743440" y="480060"/>
                </a:lnTo>
                <a:lnTo>
                  <a:pt x="8889365" y="972820"/>
                </a:lnTo>
                <a:lnTo>
                  <a:pt x="8823325" y="726440"/>
                </a:lnTo>
                <a:lnTo>
                  <a:pt x="7969250" y="1219200"/>
                </a:lnTo>
                <a:lnTo>
                  <a:pt x="7903210" y="972820"/>
                </a:lnTo>
                <a:lnTo>
                  <a:pt x="7049135" y="1465580"/>
                </a:lnTo>
                <a:lnTo>
                  <a:pt x="6983095" y="1219200"/>
                </a:lnTo>
                <a:lnTo>
                  <a:pt x="6129020" y="1711960"/>
                </a:lnTo>
                <a:lnTo>
                  <a:pt x="6062980" y="1465580"/>
                </a:lnTo>
                <a:lnTo>
                  <a:pt x="5208905" y="1958340"/>
                </a:lnTo>
                <a:lnTo>
                  <a:pt x="5142865" y="1711960"/>
                </a:lnTo>
                <a:lnTo>
                  <a:pt x="4288790" y="2204720"/>
                </a:lnTo>
                <a:lnTo>
                  <a:pt x="4222750" y="1958975"/>
                </a:lnTo>
                <a:lnTo>
                  <a:pt x="3368675" y="2451735"/>
                </a:lnTo>
                <a:lnTo>
                  <a:pt x="3302635" y="2205355"/>
                </a:lnTo>
                <a:lnTo>
                  <a:pt x="2449195" y="2698750"/>
                </a:lnTo>
                <a:lnTo>
                  <a:pt x="2383155" y="2452370"/>
                </a:lnTo>
                <a:lnTo>
                  <a:pt x="1529080" y="2945130"/>
                </a:lnTo>
                <a:lnTo>
                  <a:pt x="1463040" y="2698750"/>
                </a:lnTo>
                <a:lnTo>
                  <a:pt x="608965" y="3191510"/>
                </a:lnTo>
                <a:lnTo>
                  <a:pt x="542925" y="2945130"/>
                </a:lnTo>
                <a:lnTo>
                  <a:pt x="0" y="3258185"/>
                </a:lnTo>
                <a:lnTo>
                  <a:pt x="0" y="3681095"/>
                </a:lnTo>
                <a:lnTo>
                  <a:pt x="640715" y="3310890"/>
                </a:lnTo>
                <a:lnTo>
                  <a:pt x="706755" y="3557270"/>
                </a:lnTo>
                <a:lnTo>
                  <a:pt x="1560830" y="3064510"/>
                </a:lnTo>
                <a:lnTo>
                  <a:pt x="1626870" y="3310890"/>
                </a:lnTo>
                <a:lnTo>
                  <a:pt x="2480945" y="2818130"/>
                </a:lnTo>
                <a:lnTo>
                  <a:pt x="2546985" y="3064510"/>
                </a:lnTo>
                <a:lnTo>
                  <a:pt x="3401060" y="2571750"/>
                </a:lnTo>
                <a:lnTo>
                  <a:pt x="3467100" y="2818130"/>
                </a:lnTo>
                <a:lnTo>
                  <a:pt x="4321175" y="2325370"/>
                </a:lnTo>
                <a:lnTo>
                  <a:pt x="4387215" y="2571750"/>
                </a:lnTo>
                <a:lnTo>
                  <a:pt x="5241290" y="2078990"/>
                </a:lnTo>
                <a:lnTo>
                  <a:pt x="5307330" y="2325370"/>
                </a:lnTo>
                <a:lnTo>
                  <a:pt x="6161405" y="1832610"/>
                </a:lnTo>
                <a:lnTo>
                  <a:pt x="6227445" y="2078990"/>
                </a:lnTo>
                <a:lnTo>
                  <a:pt x="7081520" y="1586230"/>
                </a:lnTo>
                <a:lnTo>
                  <a:pt x="7147560" y="1832610"/>
                </a:lnTo>
                <a:lnTo>
                  <a:pt x="8001635" y="1339850"/>
                </a:lnTo>
                <a:lnTo>
                  <a:pt x="8067675" y="1586230"/>
                </a:lnTo>
                <a:lnTo>
                  <a:pt x="8921750" y="1093470"/>
                </a:lnTo>
                <a:lnTo>
                  <a:pt x="8987790" y="1339850"/>
                </a:lnTo>
                <a:lnTo>
                  <a:pt x="9841865" y="847090"/>
                </a:lnTo>
                <a:lnTo>
                  <a:pt x="9907905" y="1093470"/>
                </a:lnTo>
                <a:lnTo>
                  <a:pt x="10761980" y="600710"/>
                </a:lnTo>
                <a:lnTo>
                  <a:pt x="10828020" y="847090"/>
                </a:lnTo>
                <a:lnTo>
                  <a:pt x="11682095" y="354330"/>
                </a:lnTo>
                <a:lnTo>
                  <a:pt x="11748135" y="600710"/>
                </a:lnTo>
                <a:lnTo>
                  <a:pt x="12192635" y="344170"/>
                </a:lnTo>
                <a:lnTo>
                  <a:pt x="12192635" y="0"/>
                </a:lnTo>
                <a:lnTo>
                  <a:pt x="12054205" y="0"/>
                </a:lnTo>
                <a:lnTo>
                  <a:pt x="11650345" y="233045"/>
                </a:lnTo>
                <a:lnTo>
                  <a:pt x="11586845" y="0"/>
                </a:lnTo>
                <a:lnTo>
                  <a:pt x="11560175" y="0"/>
                </a:lnTo>
                <a:lnTo>
                  <a:pt x="10729595" y="480060"/>
                </a:lnTo>
                <a:close/>
                <a:moveTo>
                  <a:pt x="501650" y="2791460"/>
                </a:moveTo>
                <a:lnTo>
                  <a:pt x="1355725" y="2298700"/>
                </a:lnTo>
                <a:lnTo>
                  <a:pt x="1421765" y="2545080"/>
                </a:lnTo>
                <a:lnTo>
                  <a:pt x="2275840" y="2052320"/>
                </a:lnTo>
                <a:lnTo>
                  <a:pt x="2341880" y="2298700"/>
                </a:lnTo>
                <a:lnTo>
                  <a:pt x="3195955" y="1805940"/>
                </a:lnTo>
                <a:lnTo>
                  <a:pt x="3261995" y="2052320"/>
                </a:lnTo>
                <a:lnTo>
                  <a:pt x="4116070" y="1559560"/>
                </a:lnTo>
                <a:lnTo>
                  <a:pt x="4182110" y="1805940"/>
                </a:lnTo>
                <a:lnTo>
                  <a:pt x="5035550" y="1311910"/>
                </a:lnTo>
                <a:lnTo>
                  <a:pt x="5101590" y="1558290"/>
                </a:lnTo>
                <a:lnTo>
                  <a:pt x="5955665" y="1065530"/>
                </a:lnTo>
                <a:lnTo>
                  <a:pt x="6021705" y="1311910"/>
                </a:lnTo>
                <a:lnTo>
                  <a:pt x="6875781" y="819150"/>
                </a:lnTo>
                <a:lnTo>
                  <a:pt x="6941820" y="1065530"/>
                </a:lnTo>
                <a:lnTo>
                  <a:pt x="7795895" y="572770"/>
                </a:lnTo>
                <a:lnTo>
                  <a:pt x="7861935" y="819150"/>
                </a:lnTo>
                <a:lnTo>
                  <a:pt x="8716010" y="326390"/>
                </a:lnTo>
                <a:lnTo>
                  <a:pt x="8782050" y="572770"/>
                </a:lnTo>
                <a:lnTo>
                  <a:pt x="9636125" y="80010"/>
                </a:lnTo>
                <a:lnTo>
                  <a:pt x="9702165" y="326390"/>
                </a:lnTo>
                <a:lnTo>
                  <a:pt x="10266680" y="0"/>
                </a:lnTo>
                <a:lnTo>
                  <a:pt x="9041130" y="0"/>
                </a:lnTo>
                <a:lnTo>
                  <a:pt x="8684260" y="206375"/>
                </a:lnTo>
                <a:lnTo>
                  <a:pt x="8628380" y="0"/>
                </a:lnTo>
                <a:lnTo>
                  <a:pt x="8547735" y="0"/>
                </a:lnTo>
                <a:lnTo>
                  <a:pt x="7763510" y="452755"/>
                </a:lnTo>
                <a:lnTo>
                  <a:pt x="7697470" y="206375"/>
                </a:lnTo>
                <a:lnTo>
                  <a:pt x="6843395" y="699135"/>
                </a:lnTo>
                <a:lnTo>
                  <a:pt x="6777356" y="452755"/>
                </a:lnTo>
                <a:lnTo>
                  <a:pt x="5923280" y="945515"/>
                </a:lnTo>
                <a:lnTo>
                  <a:pt x="5857240" y="699135"/>
                </a:lnTo>
                <a:lnTo>
                  <a:pt x="5003800" y="1192530"/>
                </a:lnTo>
                <a:lnTo>
                  <a:pt x="4937760" y="946150"/>
                </a:lnTo>
                <a:lnTo>
                  <a:pt x="4083685" y="1438910"/>
                </a:lnTo>
                <a:lnTo>
                  <a:pt x="4017645" y="1192530"/>
                </a:lnTo>
                <a:lnTo>
                  <a:pt x="3163570" y="1685290"/>
                </a:lnTo>
                <a:lnTo>
                  <a:pt x="3097530" y="1438910"/>
                </a:lnTo>
                <a:lnTo>
                  <a:pt x="2243455" y="1931670"/>
                </a:lnTo>
                <a:lnTo>
                  <a:pt x="2177415" y="1685290"/>
                </a:lnTo>
                <a:lnTo>
                  <a:pt x="1323340" y="2178050"/>
                </a:lnTo>
                <a:lnTo>
                  <a:pt x="1257300" y="1931670"/>
                </a:lnTo>
                <a:lnTo>
                  <a:pt x="403225" y="2425065"/>
                </a:lnTo>
                <a:lnTo>
                  <a:pt x="337185" y="2178685"/>
                </a:lnTo>
                <a:lnTo>
                  <a:pt x="0" y="2372995"/>
                </a:lnTo>
                <a:lnTo>
                  <a:pt x="0" y="2795905"/>
                </a:lnTo>
                <a:lnTo>
                  <a:pt x="435610" y="2544445"/>
                </a:lnTo>
                <a:lnTo>
                  <a:pt x="501650" y="2791460"/>
                </a:lnTo>
                <a:close/>
                <a:moveTo>
                  <a:pt x="1462405" y="6377940"/>
                </a:moveTo>
                <a:lnTo>
                  <a:pt x="1528445" y="6624320"/>
                </a:lnTo>
                <a:lnTo>
                  <a:pt x="2382520" y="6131560"/>
                </a:lnTo>
                <a:lnTo>
                  <a:pt x="2448560" y="6377940"/>
                </a:lnTo>
                <a:lnTo>
                  <a:pt x="3302635" y="5885180"/>
                </a:lnTo>
                <a:lnTo>
                  <a:pt x="3368675" y="6131560"/>
                </a:lnTo>
                <a:lnTo>
                  <a:pt x="4222750" y="5638800"/>
                </a:lnTo>
                <a:lnTo>
                  <a:pt x="4288790" y="5885180"/>
                </a:lnTo>
                <a:lnTo>
                  <a:pt x="5142865" y="5392420"/>
                </a:lnTo>
                <a:lnTo>
                  <a:pt x="5208905" y="5638800"/>
                </a:lnTo>
                <a:lnTo>
                  <a:pt x="6062980" y="5146040"/>
                </a:lnTo>
                <a:lnTo>
                  <a:pt x="6129020" y="5392420"/>
                </a:lnTo>
                <a:lnTo>
                  <a:pt x="6983095" y="4899660"/>
                </a:lnTo>
                <a:lnTo>
                  <a:pt x="7049135" y="5146040"/>
                </a:lnTo>
                <a:lnTo>
                  <a:pt x="7903210" y="4653280"/>
                </a:lnTo>
                <a:lnTo>
                  <a:pt x="7969250" y="4899660"/>
                </a:lnTo>
                <a:lnTo>
                  <a:pt x="8823325" y="4406900"/>
                </a:lnTo>
                <a:lnTo>
                  <a:pt x="8889365" y="4653280"/>
                </a:lnTo>
                <a:lnTo>
                  <a:pt x="9743440" y="4160520"/>
                </a:lnTo>
                <a:lnTo>
                  <a:pt x="9809480" y="4406900"/>
                </a:lnTo>
                <a:lnTo>
                  <a:pt x="10663555" y="3914140"/>
                </a:lnTo>
                <a:lnTo>
                  <a:pt x="10729595" y="4160520"/>
                </a:lnTo>
                <a:lnTo>
                  <a:pt x="11583670" y="3667760"/>
                </a:lnTo>
                <a:lnTo>
                  <a:pt x="11649710" y="3914140"/>
                </a:lnTo>
                <a:lnTo>
                  <a:pt x="12192635" y="3600450"/>
                </a:lnTo>
                <a:lnTo>
                  <a:pt x="12192635" y="3177540"/>
                </a:lnTo>
                <a:lnTo>
                  <a:pt x="11551920" y="3547745"/>
                </a:lnTo>
                <a:lnTo>
                  <a:pt x="11485880" y="3301365"/>
                </a:lnTo>
                <a:lnTo>
                  <a:pt x="10631805" y="3794125"/>
                </a:lnTo>
                <a:lnTo>
                  <a:pt x="10565765" y="3547745"/>
                </a:lnTo>
                <a:lnTo>
                  <a:pt x="9711690" y="4040505"/>
                </a:lnTo>
                <a:lnTo>
                  <a:pt x="9645650" y="3794125"/>
                </a:lnTo>
                <a:lnTo>
                  <a:pt x="8790940" y="4286250"/>
                </a:lnTo>
                <a:lnTo>
                  <a:pt x="8724900" y="4039870"/>
                </a:lnTo>
                <a:lnTo>
                  <a:pt x="7870825" y="4532630"/>
                </a:lnTo>
                <a:lnTo>
                  <a:pt x="7804785" y="4286250"/>
                </a:lnTo>
                <a:lnTo>
                  <a:pt x="6950710" y="4779010"/>
                </a:lnTo>
                <a:lnTo>
                  <a:pt x="6884670" y="4532630"/>
                </a:lnTo>
                <a:lnTo>
                  <a:pt x="6030595" y="5025390"/>
                </a:lnTo>
                <a:lnTo>
                  <a:pt x="5964555" y="4779010"/>
                </a:lnTo>
                <a:lnTo>
                  <a:pt x="5110480" y="5271770"/>
                </a:lnTo>
                <a:lnTo>
                  <a:pt x="5044440" y="5025390"/>
                </a:lnTo>
                <a:lnTo>
                  <a:pt x="4191000" y="5518785"/>
                </a:lnTo>
                <a:lnTo>
                  <a:pt x="4124960" y="5272405"/>
                </a:lnTo>
                <a:lnTo>
                  <a:pt x="3270885" y="5765165"/>
                </a:lnTo>
                <a:lnTo>
                  <a:pt x="3204845" y="5518785"/>
                </a:lnTo>
                <a:lnTo>
                  <a:pt x="2350770" y="6011545"/>
                </a:lnTo>
                <a:lnTo>
                  <a:pt x="2284730" y="5765165"/>
                </a:lnTo>
                <a:lnTo>
                  <a:pt x="1430655" y="6257925"/>
                </a:lnTo>
                <a:lnTo>
                  <a:pt x="1364615" y="6011545"/>
                </a:lnTo>
                <a:lnTo>
                  <a:pt x="510540" y="6504306"/>
                </a:lnTo>
                <a:lnTo>
                  <a:pt x="444500" y="6258560"/>
                </a:lnTo>
                <a:lnTo>
                  <a:pt x="0" y="6515100"/>
                </a:lnTo>
                <a:lnTo>
                  <a:pt x="0" y="6858000"/>
                </a:lnTo>
                <a:lnTo>
                  <a:pt x="138430" y="6858000"/>
                </a:lnTo>
                <a:lnTo>
                  <a:pt x="542290" y="6624956"/>
                </a:lnTo>
                <a:lnTo>
                  <a:pt x="604520" y="6858000"/>
                </a:lnTo>
                <a:lnTo>
                  <a:pt x="631190" y="6858000"/>
                </a:lnTo>
                <a:lnTo>
                  <a:pt x="1462405" y="6377940"/>
                </a:lnTo>
                <a:close/>
                <a:moveTo>
                  <a:pt x="3175" y="0"/>
                </a:moveTo>
                <a:lnTo>
                  <a:pt x="0" y="1905"/>
                </a:lnTo>
                <a:lnTo>
                  <a:pt x="0" y="424815"/>
                </a:lnTo>
                <a:lnTo>
                  <a:pt x="735965" y="0"/>
                </a:lnTo>
                <a:lnTo>
                  <a:pt x="3175" y="0"/>
                </a:lnTo>
                <a:close/>
                <a:moveTo>
                  <a:pt x="1228725" y="0"/>
                </a:moveTo>
                <a:lnTo>
                  <a:pt x="739775" y="0"/>
                </a:lnTo>
                <a:lnTo>
                  <a:pt x="805180" y="244475"/>
                </a:lnTo>
                <a:lnTo>
                  <a:pt x="1228725" y="0"/>
                </a:lnTo>
                <a:close/>
                <a:moveTo>
                  <a:pt x="11896090" y="4833620"/>
                </a:moveTo>
                <a:lnTo>
                  <a:pt x="11042015" y="5326380"/>
                </a:lnTo>
                <a:lnTo>
                  <a:pt x="10975975" y="5080000"/>
                </a:lnTo>
                <a:lnTo>
                  <a:pt x="10121900" y="5573395"/>
                </a:lnTo>
                <a:lnTo>
                  <a:pt x="10055860" y="5327015"/>
                </a:lnTo>
                <a:lnTo>
                  <a:pt x="9201785" y="5819775"/>
                </a:lnTo>
                <a:lnTo>
                  <a:pt x="9135745" y="5573395"/>
                </a:lnTo>
                <a:lnTo>
                  <a:pt x="8281670" y="6066155"/>
                </a:lnTo>
                <a:lnTo>
                  <a:pt x="8215631" y="5819775"/>
                </a:lnTo>
                <a:lnTo>
                  <a:pt x="7361556" y="6312535"/>
                </a:lnTo>
                <a:lnTo>
                  <a:pt x="7295515" y="6066155"/>
                </a:lnTo>
                <a:lnTo>
                  <a:pt x="6441440" y="6558915"/>
                </a:lnTo>
                <a:lnTo>
                  <a:pt x="6375400" y="6312535"/>
                </a:lnTo>
                <a:lnTo>
                  <a:pt x="5521325" y="6805295"/>
                </a:lnTo>
                <a:lnTo>
                  <a:pt x="5455285" y="6558915"/>
                </a:lnTo>
                <a:lnTo>
                  <a:pt x="4937760" y="6858000"/>
                </a:lnTo>
                <a:lnTo>
                  <a:pt x="6163310" y="6858000"/>
                </a:lnTo>
                <a:lnTo>
                  <a:pt x="6473190" y="6678931"/>
                </a:lnTo>
                <a:lnTo>
                  <a:pt x="6521450" y="6858000"/>
                </a:lnTo>
                <a:lnTo>
                  <a:pt x="6656706" y="6858000"/>
                </a:lnTo>
                <a:lnTo>
                  <a:pt x="7393940" y="6432550"/>
                </a:lnTo>
                <a:lnTo>
                  <a:pt x="7459981" y="6678931"/>
                </a:lnTo>
                <a:lnTo>
                  <a:pt x="8314056" y="6186170"/>
                </a:lnTo>
                <a:lnTo>
                  <a:pt x="8380095" y="6432550"/>
                </a:lnTo>
                <a:lnTo>
                  <a:pt x="9234170" y="5939790"/>
                </a:lnTo>
                <a:lnTo>
                  <a:pt x="9300210" y="6186170"/>
                </a:lnTo>
                <a:lnTo>
                  <a:pt x="10154285" y="5693410"/>
                </a:lnTo>
                <a:lnTo>
                  <a:pt x="10220325" y="5939790"/>
                </a:lnTo>
                <a:lnTo>
                  <a:pt x="11074400" y="5447030"/>
                </a:lnTo>
                <a:lnTo>
                  <a:pt x="11140440" y="5693410"/>
                </a:lnTo>
                <a:lnTo>
                  <a:pt x="11994515" y="5200650"/>
                </a:lnTo>
                <a:lnTo>
                  <a:pt x="12060555" y="5447030"/>
                </a:lnTo>
                <a:lnTo>
                  <a:pt x="12192635" y="5370830"/>
                </a:lnTo>
                <a:lnTo>
                  <a:pt x="12192635" y="4947920"/>
                </a:lnTo>
                <a:lnTo>
                  <a:pt x="11962765" y="5080635"/>
                </a:lnTo>
                <a:lnTo>
                  <a:pt x="11896090" y="4833620"/>
                </a:lnTo>
                <a:close/>
                <a:moveTo>
                  <a:pt x="11690350" y="4066540"/>
                </a:moveTo>
                <a:lnTo>
                  <a:pt x="10836275" y="4559300"/>
                </a:lnTo>
                <a:lnTo>
                  <a:pt x="10770235" y="4312920"/>
                </a:lnTo>
                <a:lnTo>
                  <a:pt x="9916160" y="4805680"/>
                </a:lnTo>
                <a:lnTo>
                  <a:pt x="9850120" y="4559300"/>
                </a:lnTo>
                <a:lnTo>
                  <a:pt x="8996045" y="5052060"/>
                </a:lnTo>
                <a:lnTo>
                  <a:pt x="8930005" y="4805680"/>
                </a:lnTo>
                <a:lnTo>
                  <a:pt x="8075931" y="5298440"/>
                </a:lnTo>
                <a:lnTo>
                  <a:pt x="8009890" y="5052060"/>
                </a:lnTo>
                <a:lnTo>
                  <a:pt x="7156450" y="5546090"/>
                </a:lnTo>
                <a:lnTo>
                  <a:pt x="7090410" y="5299710"/>
                </a:lnTo>
                <a:lnTo>
                  <a:pt x="6236335" y="5792470"/>
                </a:lnTo>
                <a:lnTo>
                  <a:pt x="6170295" y="5546090"/>
                </a:lnTo>
                <a:lnTo>
                  <a:pt x="5316220" y="6038850"/>
                </a:lnTo>
                <a:lnTo>
                  <a:pt x="5250180" y="5792470"/>
                </a:lnTo>
                <a:lnTo>
                  <a:pt x="4396105" y="6285230"/>
                </a:lnTo>
                <a:lnTo>
                  <a:pt x="4330065" y="6038850"/>
                </a:lnTo>
                <a:lnTo>
                  <a:pt x="3475990" y="6531610"/>
                </a:lnTo>
                <a:lnTo>
                  <a:pt x="3409950" y="6285865"/>
                </a:lnTo>
                <a:lnTo>
                  <a:pt x="2555875" y="6778625"/>
                </a:lnTo>
                <a:lnTo>
                  <a:pt x="2489835" y="6532245"/>
                </a:lnTo>
                <a:lnTo>
                  <a:pt x="1925320" y="6858000"/>
                </a:lnTo>
                <a:lnTo>
                  <a:pt x="3150870" y="6858000"/>
                </a:lnTo>
                <a:lnTo>
                  <a:pt x="3507740" y="6651625"/>
                </a:lnTo>
                <a:lnTo>
                  <a:pt x="3562985" y="6858000"/>
                </a:lnTo>
                <a:lnTo>
                  <a:pt x="3643630" y="6858000"/>
                </a:lnTo>
                <a:lnTo>
                  <a:pt x="4427855" y="6405245"/>
                </a:lnTo>
                <a:lnTo>
                  <a:pt x="4493895" y="6651625"/>
                </a:lnTo>
                <a:lnTo>
                  <a:pt x="5347970" y="6158865"/>
                </a:lnTo>
                <a:lnTo>
                  <a:pt x="5414010" y="6405245"/>
                </a:lnTo>
                <a:lnTo>
                  <a:pt x="6268085" y="5912485"/>
                </a:lnTo>
                <a:lnTo>
                  <a:pt x="6334125" y="6158865"/>
                </a:lnTo>
                <a:lnTo>
                  <a:pt x="7188200" y="5666105"/>
                </a:lnTo>
                <a:lnTo>
                  <a:pt x="7254240" y="5912485"/>
                </a:lnTo>
                <a:lnTo>
                  <a:pt x="8108315" y="5419725"/>
                </a:lnTo>
                <a:lnTo>
                  <a:pt x="8174356" y="5666105"/>
                </a:lnTo>
                <a:lnTo>
                  <a:pt x="9028430" y="5173345"/>
                </a:lnTo>
                <a:lnTo>
                  <a:pt x="9094470" y="5419725"/>
                </a:lnTo>
                <a:lnTo>
                  <a:pt x="9948545" y="4926965"/>
                </a:lnTo>
                <a:lnTo>
                  <a:pt x="10014585" y="5173345"/>
                </a:lnTo>
                <a:lnTo>
                  <a:pt x="10868660" y="4680585"/>
                </a:lnTo>
                <a:lnTo>
                  <a:pt x="10934700" y="4926965"/>
                </a:lnTo>
                <a:lnTo>
                  <a:pt x="11788775" y="4434205"/>
                </a:lnTo>
                <a:lnTo>
                  <a:pt x="11854815" y="4680585"/>
                </a:lnTo>
                <a:lnTo>
                  <a:pt x="12192000" y="4485640"/>
                </a:lnTo>
                <a:lnTo>
                  <a:pt x="12192000" y="4062730"/>
                </a:lnTo>
                <a:lnTo>
                  <a:pt x="11756390" y="4314190"/>
                </a:lnTo>
                <a:lnTo>
                  <a:pt x="11690350" y="4066540"/>
                </a:lnTo>
                <a:close/>
                <a:moveTo>
                  <a:pt x="12101195" y="5600065"/>
                </a:moveTo>
                <a:lnTo>
                  <a:pt x="11247120" y="6092825"/>
                </a:lnTo>
                <a:lnTo>
                  <a:pt x="11181080" y="5846445"/>
                </a:lnTo>
                <a:lnTo>
                  <a:pt x="10327005" y="6339205"/>
                </a:lnTo>
                <a:lnTo>
                  <a:pt x="10260965" y="6092825"/>
                </a:lnTo>
                <a:lnTo>
                  <a:pt x="9406890" y="6585585"/>
                </a:lnTo>
                <a:lnTo>
                  <a:pt x="9340850" y="6339205"/>
                </a:lnTo>
                <a:lnTo>
                  <a:pt x="8486775" y="6831965"/>
                </a:lnTo>
                <a:lnTo>
                  <a:pt x="8420735" y="6585585"/>
                </a:lnTo>
                <a:lnTo>
                  <a:pt x="7950200" y="6857365"/>
                </a:lnTo>
                <a:lnTo>
                  <a:pt x="9175750" y="6857365"/>
                </a:lnTo>
                <a:lnTo>
                  <a:pt x="9438640" y="6705600"/>
                </a:lnTo>
                <a:lnTo>
                  <a:pt x="9479280" y="6857365"/>
                </a:lnTo>
                <a:lnTo>
                  <a:pt x="9668510" y="6857365"/>
                </a:lnTo>
                <a:lnTo>
                  <a:pt x="10358755" y="6459220"/>
                </a:lnTo>
                <a:lnTo>
                  <a:pt x="10424795" y="6705600"/>
                </a:lnTo>
                <a:lnTo>
                  <a:pt x="11278870" y="6212840"/>
                </a:lnTo>
                <a:lnTo>
                  <a:pt x="11344910" y="6459220"/>
                </a:lnTo>
                <a:lnTo>
                  <a:pt x="12191365" y="5970270"/>
                </a:lnTo>
                <a:lnTo>
                  <a:pt x="12191365" y="5831840"/>
                </a:lnTo>
                <a:lnTo>
                  <a:pt x="12166600" y="5845810"/>
                </a:lnTo>
                <a:lnTo>
                  <a:pt x="12101195" y="5600065"/>
                </a:lnTo>
                <a:close/>
                <a:moveTo>
                  <a:pt x="4445000" y="6858000"/>
                </a:moveTo>
                <a:lnTo>
                  <a:pt x="4549775" y="6858000"/>
                </a:lnTo>
                <a:lnTo>
                  <a:pt x="4535805" y="6805931"/>
                </a:lnTo>
                <a:lnTo>
                  <a:pt x="4445000" y="6858000"/>
                </a:lnTo>
                <a:close/>
                <a:moveTo>
                  <a:pt x="1432560" y="6858000"/>
                </a:moveTo>
                <a:lnTo>
                  <a:pt x="1591310" y="6858000"/>
                </a:lnTo>
                <a:lnTo>
                  <a:pt x="1569720" y="6778625"/>
                </a:lnTo>
                <a:lnTo>
                  <a:pt x="1432560" y="6858000"/>
                </a:lnTo>
                <a:close/>
                <a:moveTo>
                  <a:pt x="337185" y="5857875"/>
                </a:moveTo>
                <a:lnTo>
                  <a:pt x="403225" y="6104255"/>
                </a:lnTo>
                <a:lnTo>
                  <a:pt x="1257300" y="5611495"/>
                </a:lnTo>
                <a:lnTo>
                  <a:pt x="1323340" y="5857875"/>
                </a:lnTo>
                <a:lnTo>
                  <a:pt x="2177415" y="5365115"/>
                </a:lnTo>
                <a:lnTo>
                  <a:pt x="2243455" y="5611495"/>
                </a:lnTo>
                <a:lnTo>
                  <a:pt x="3097530" y="5118100"/>
                </a:lnTo>
                <a:lnTo>
                  <a:pt x="3163570" y="5364480"/>
                </a:lnTo>
                <a:lnTo>
                  <a:pt x="4017645" y="4871720"/>
                </a:lnTo>
                <a:lnTo>
                  <a:pt x="4083685" y="5118100"/>
                </a:lnTo>
                <a:lnTo>
                  <a:pt x="4937760" y="4625340"/>
                </a:lnTo>
                <a:lnTo>
                  <a:pt x="5003800" y="4871720"/>
                </a:lnTo>
                <a:lnTo>
                  <a:pt x="5857875" y="4378960"/>
                </a:lnTo>
                <a:lnTo>
                  <a:pt x="5923915" y="4625340"/>
                </a:lnTo>
                <a:lnTo>
                  <a:pt x="6777990" y="4132580"/>
                </a:lnTo>
                <a:lnTo>
                  <a:pt x="6844031" y="4378960"/>
                </a:lnTo>
                <a:lnTo>
                  <a:pt x="7698106" y="3886200"/>
                </a:lnTo>
                <a:lnTo>
                  <a:pt x="7764145" y="4132580"/>
                </a:lnTo>
                <a:lnTo>
                  <a:pt x="8618220" y="3639820"/>
                </a:lnTo>
                <a:lnTo>
                  <a:pt x="8684260" y="3886200"/>
                </a:lnTo>
                <a:lnTo>
                  <a:pt x="9538335" y="3393440"/>
                </a:lnTo>
                <a:lnTo>
                  <a:pt x="9604375" y="3639820"/>
                </a:lnTo>
                <a:lnTo>
                  <a:pt x="10458450" y="3147060"/>
                </a:lnTo>
                <a:lnTo>
                  <a:pt x="10524490" y="3393440"/>
                </a:lnTo>
                <a:lnTo>
                  <a:pt x="11378565" y="2900680"/>
                </a:lnTo>
                <a:lnTo>
                  <a:pt x="11444605" y="3147060"/>
                </a:lnTo>
                <a:lnTo>
                  <a:pt x="12192635" y="2715260"/>
                </a:lnTo>
                <a:lnTo>
                  <a:pt x="12192635" y="2292350"/>
                </a:lnTo>
                <a:lnTo>
                  <a:pt x="11346180" y="2781300"/>
                </a:lnTo>
                <a:lnTo>
                  <a:pt x="11280140" y="2534920"/>
                </a:lnTo>
                <a:lnTo>
                  <a:pt x="10426065" y="3027680"/>
                </a:lnTo>
                <a:lnTo>
                  <a:pt x="10360025" y="2781300"/>
                </a:lnTo>
                <a:lnTo>
                  <a:pt x="9505950" y="3274060"/>
                </a:lnTo>
                <a:lnTo>
                  <a:pt x="9439910" y="3027680"/>
                </a:lnTo>
                <a:lnTo>
                  <a:pt x="8585200" y="3519805"/>
                </a:lnTo>
                <a:lnTo>
                  <a:pt x="8519160" y="3273425"/>
                </a:lnTo>
                <a:lnTo>
                  <a:pt x="7665085" y="3766185"/>
                </a:lnTo>
                <a:lnTo>
                  <a:pt x="7599045" y="3519805"/>
                </a:lnTo>
                <a:lnTo>
                  <a:pt x="6744970" y="4012565"/>
                </a:lnTo>
                <a:lnTo>
                  <a:pt x="6678931" y="3766185"/>
                </a:lnTo>
                <a:lnTo>
                  <a:pt x="5824855" y="4258945"/>
                </a:lnTo>
                <a:lnTo>
                  <a:pt x="5759450" y="4012565"/>
                </a:lnTo>
                <a:lnTo>
                  <a:pt x="4905375" y="4505325"/>
                </a:lnTo>
                <a:lnTo>
                  <a:pt x="4839335" y="4258945"/>
                </a:lnTo>
                <a:lnTo>
                  <a:pt x="3985260" y="4751705"/>
                </a:lnTo>
                <a:lnTo>
                  <a:pt x="3919220" y="4505325"/>
                </a:lnTo>
                <a:lnTo>
                  <a:pt x="3065145" y="4998085"/>
                </a:lnTo>
                <a:lnTo>
                  <a:pt x="2999105" y="4751705"/>
                </a:lnTo>
                <a:lnTo>
                  <a:pt x="2145030" y="5245100"/>
                </a:lnTo>
                <a:lnTo>
                  <a:pt x="2078990" y="4998720"/>
                </a:lnTo>
                <a:lnTo>
                  <a:pt x="1224915" y="5491480"/>
                </a:lnTo>
                <a:lnTo>
                  <a:pt x="1158875" y="5245100"/>
                </a:lnTo>
                <a:lnTo>
                  <a:pt x="304800" y="5738495"/>
                </a:lnTo>
                <a:lnTo>
                  <a:pt x="238760" y="5492115"/>
                </a:lnTo>
                <a:lnTo>
                  <a:pt x="0" y="5629910"/>
                </a:lnTo>
                <a:lnTo>
                  <a:pt x="0" y="6052820"/>
                </a:lnTo>
                <a:lnTo>
                  <a:pt x="337185" y="5857875"/>
                </a:lnTo>
                <a:close/>
                <a:moveTo>
                  <a:pt x="7457440" y="6858000"/>
                </a:moveTo>
                <a:lnTo>
                  <a:pt x="7507606" y="6858000"/>
                </a:lnTo>
                <a:lnTo>
                  <a:pt x="7500620" y="6832600"/>
                </a:lnTo>
                <a:lnTo>
                  <a:pt x="7457440" y="6858000"/>
                </a:lnTo>
                <a:close/>
                <a:moveTo>
                  <a:pt x="912495" y="4324350"/>
                </a:moveTo>
                <a:lnTo>
                  <a:pt x="1766570" y="3831590"/>
                </a:lnTo>
                <a:lnTo>
                  <a:pt x="1832610" y="4077970"/>
                </a:lnTo>
                <a:lnTo>
                  <a:pt x="2686685" y="3585210"/>
                </a:lnTo>
                <a:lnTo>
                  <a:pt x="2752725" y="3831590"/>
                </a:lnTo>
                <a:lnTo>
                  <a:pt x="3606800" y="3338195"/>
                </a:lnTo>
                <a:lnTo>
                  <a:pt x="3672840" y="3584575"/>
                </a:lnTo>
                <a:lnTo>
                  <a:pt x="4526915" y="3091815"/>
                </a:lnTo>
                <a:lnTo>
                  <a:pt x="4592955" y="3338195"/>
                </a:lnTo>
                <a:lnTo>
                  <a:pt x="5447030" y="2845435"/>
                </a:lnTo>
                <a:lnTo>
                  <a:pt x="5513070" y="3091815"/>
                </a:lnTo>
                <a:lnTo>
                  <a:pt x="6367145" y="2599055"/>
                </a:lnTo>
                <a:lnTo>
                  <a:pt x="6433185" y="2845435"/>
                </a:lnTo>
                <a:lnTo>
                  <a:pt x="7287260" y="2352675"/>
                </a:lnTo>
                <a:lnTo>
                  <a:pt x="7353300" y="2599055"/>
                </a:lnTo>
                <a:lnTo>
                  <a:pt x="8207375" y="2106295"/>
                </a:lnTo>
                <a:lnTo>
                  <a:pt x="8273415" y="2352675"/>
                </a:lnTo>
                <a:lnTo>
                  <a:pt x="9127490" y="1859915"/>
                </a:lnTo>
                <a:lnTo>
                  <a:pt x="9193530" y="2106295"/>
                </a:lnTo>
                <a:lnTo>
                  <a:pt x="10047605" y="1613535"/>
                </a:lnTo>
                <a:lnTo>
                  <a:pt x="10113645" y="1859915"/>
                </a:lnTo>
                <a:lnTo>
                  <a:pt x="10967720" y="1367155"/>
                </a:lnTo>
                <a:lnTo>
                  <a:pt x="11033760" y="1613535"/>
                </a:lnTo>
                <a:lnTo>
                  <a:pt x="11887835" y="1120775"/>
                </a:lnTo>
                <a:lnTo>
                  <a:pt x="11953875" y="1367155"/>
                </a:lnTo>
                <a:lnTo>
                  <a:pt x="12192635" y="1229360"/>
                </a:lnTo>
                <a:lnTo>
                  <a:pt x="12192635" y="806450"/>
                </a:lnTo>
                <a:lnTo>
                  <a:pt x="11855450" y="1001395"/>
                </a:lnTo>
                <a:lnTo>
                  <a:pt x="11789410" y="755015"/>
                </a:lnTo>
                <a:lnTo>
                  <a:pt x="10934700" y="1246505"/>
                </a:lnTo>
                <a:lnTo>
                  <a:pt x="10868660" y="1000125"/>
                </a:lnTo>
                <a:lnTo>
                  <a:pt x="10014585" y="1492885"/>
                </a:lnTo>
                <a:lnTo>
                  <a:pt x="9948545" y="1246505"/>
                </a:lnTo>
                <a:lnTo>
                  <a:pt x="9094470" y="1739900"/>
                </a:lnTo>
                <a:lnTo>
                  <a:pt x="9028430" y="1493520"/>
                </a:lnTo>
                <a:lnTo>
                  <a:pt x="8174356" y="1986280"/>
                </a:lnTo>
                <a:lnTo>
                  <a:pt x="8108315" y="1739900"/>
                </a:lnTo>
                <a:lnTo>
                  <a:pt x="7254240" y="2232660"/>
                </a:lnTo>
                <a:lnTo>
                  <a:pt x="7188200" y="1986280"/>
                </a:lnTo>
                <a:lnTo>
                  <a:pt x="6334125" y="2479040"/>
                </a:lnTo>
                <a:lnTo>
                  <a:pt x="6268085" y="2232660"/>
                </a:lnTo>
                <a:lnTo>
                  <a:pt x="5414010" y="2725420"/>
                </a:lnTo>
                <a:lnTo>
                  <a:pt x="5347970" y="2479040"/>
                </a:lnTo>
                <a:lnTo>
                  <a:pt x="4493895" y="2971800"/>
                </a:lnTo>
                <a:lnTo>
                  <a:pt x="4427855" y="2725420"/>
                </a:lnTo>
                <a:lnTo>
                  <a:pt x="3573780" y="3218180"/>
                </a:lnTo>
                <a:lnTo>
                  <a:pt x="3507740" y="2971800"/>
                </a:lnTo>
                <a:lnTo>
                  <a:pt x="2654300" y="3465195"/>
                </a:lnTo>
                <a:lnTo>
                  <a:pt x="2588260" y="3218815"/>
                </a:lnTo>
                <a:lnTo>
                  <a:pt x="1734185" y="3711575"/>
                </a:lnTo>
                <a:lnTo>
                  <a:pt x="1668145" y="3465195"/>
                </a:lnTo>
                <a:lnTo>
                  <a:pt x="814070" y="3957955"/>
                </a:lnTo>
                <a:lnTo>
                  <a:pt x="748030" y="3711575"/>
                </a:lnTo>
                <a:lnTo>
                  <a:pt x="0" y="4144010"/>
                </a:lnTo>
                <a:lnTo>
                  <a:pt x="0" y="4566920"/>
                </a:lnTo>
                <a:lnTo>
                  <a:pt x="846455" y="4077970"/>
                </a:lnTo>
                <a:lnTo>
                  <a:pt x="912495" y="4324350"/>
                </a:lnTo>
                <a:close/>
                <a:moveTo>
                  <a:pt x="12188825" y="6858000"/>
                </a:moveTo>
                <a:lnTo>
                  <a:pt x="12192000" y="6856095"/>
                </a:lnTo>
                <a:lnTo>
                  <a:pt x="12192000" y="6433185"/>
                </a:lnTo>
                <a:lnTo>
                  <a:pt x="11456035" y="6858000"/>
                </a:lnTo>
                <a:lnTo>
                  <a:pt x="12188825" y="6858000"/>
                </a:lnTo>
                <a:close/>
                <a:moveTo>
                  <a:pt x="131445" y="5091430"/>
                </a:moveTo>
                <a:lnTo>
                  <a:pt x="197485" y="5337810"/>
                </a:lnTo>
                <a:lnTo>
                  <a:pt x="1051560" y="4845050"/>
                </a:lnTo>
                <a:lnTo>
                  <a:pt x="1117600" y="5091430"/>
                </a:lnTo>
                <a:lnTo>
                  <a:pt x="1971675" y="4598670"/>
                </a:lnTo>
                <a:lnTo>
                  <a:pt x="2037715" y="4845050"/>
                </a:lnTo>
                <a:lnTo>
                  <a:pt x="2891790" y="4352290"/>
                </a:lnTo>
                <a:lnTo>
                  <a:pt x="2957830" y="4598670"/>
                </a:lnTo>
                <a:lnTo>
                  <a:pt x="3811905" y="4105910"/>
                </a:lnTo>
                <a:lnTo>
                  <a:pt x="3877945" y="4352290"/>
                </a:lnTo>
                <a:lnTo>
                  <a:pt x="4732020" y="3859530"/>
                </a:lnTo>
                <a:lnTo>
                  <a:pt x="4798060" y="4105910"/>
                </a:lnTo>
                <a:lnTo>
                  <a:pt x="5652135" y="3613150"/>
                </a:lnTo>
                <a:lnTo>
                  <a:pt x="5718175" y="3859530"/>
                </a:lnTo>
                <a:lnTo>
                  <a:pt x="6572250" y="3365500"/>
                </a:lnTo>
                <a:lnTo>
                  <a:pt x="6638290" y="3611880"/>
                </a:lnTo>
                <a:lnTo>
                  <a:pt x="7492365" y="3119120"/>
                </a:lnTo>
                <a:lnTo>
                  <a:pt x="7558406" y="3365500"/>
                </a:lnTo>
                <a:lnTo>
                  <a:pt x="8412480" y="2872740"/>
                </a:lnTo>
                <a:lnTo>
                  <a:pt x="8478520" y="3119120"/>
                </a:lnTo>
                <a:lnTo>
                  <a:pt x="9332595" y="2626360"/>
                </a:lnTo>
                <a:lnTo>
                  <a:pt x="9398635" y="2872740"/>
                </a:lnTo>
                <a:lnTo>
                  <a:pt x="10252710" y="2379980"/>
                </a:lnTo>
                <a:lnTo>
                  <a:pt x="10318750" y="2626360"/>
                </a:lnTo>
                <a:lnTo>
                  <a:pt x="11172825" y="2133600"/>
                </a:lnTo>
                <a:lnTo>
                  <a:pt x="11238865" y="2379980"/>
                </a:lnTo>
                <a:lnTo>
                  <a:pt x="12092940" y="1887220"/>
                </a:lnTo>
                <a:lnTo>
                  <a:pt x="12158980" y="2133600"/>
                </a:lnTo>
                <a:lnTo>
                  <a:pt x="12192635" y="2113915"/>
                </a:lnTo>
                <a:lnTo>
                  <a:pt x="12192635" y="1691005"/>
                </a:lnTo>
                <a:lnTo>
                  <a:pt x="12061190" y="1767205"/>
                </a:lnTo>
                <a:lnTo>
                  <a:pt x="11995150" y="1520825"/>
                </a:lnTo>
                <a:lnTo>
                  <a:pt x="11140440" y="2012950"/>
                </a:lnTo>
                <a:lnTo>
                  <a:pt x="11074400" y="1766570"/>
                </a:lnTo>
                <a:lnTo>
                  <a:pt x="10220325" y="2259330"/>
                </a:lnTo>
                <a:lnTo>
                  <a:pt x="10154285" y="2012950"/>
                </a:lnTo>
                <a:lnTo>
                  <a:pt x="9300210" y="2505710"/>
                </a:lnTo>
                <a:lnTo>
                  <a:pt x="9234170" y="2259330"/>
                </a:lnTo>
                <a:lnTo>
                  <a:pt x="8380095" y="2752090"/>
                </a:lnTo>
                <a:lnTo>
                  <a:pt x="8314056" y="2505710"/>
                </a:lnTo>
                <a:lnTo>
                  <a:pt x="7459981" y="2998470"/>
                </a:lnTo>
                <a:lnTo>
                  <a:pt x="7393940" y="2752090"/>
                </a:lnTo>
                <a:lnTo>
                  <a:pt x="6539865" y="3244850"/>
                </a:lnTo>
                <a:lnTo>
                  <a:pt x="6473825" y="2998470"/>
                </a:lnTo>
                <a:lnTo>
                  <a:pt x="5619750" y="3492500"/>
                </a:lnTo>
                <a:lnTo>
                  <a:pt x="5553710" y="3246120"/>
                </a:lnTo>
                <a:lnTo>
                  <a:pt x="4699635" y="3738880"/>
                </a:lnTo>
                <a:lnTo>
                  <a:pt x="4633595" y="3492500"/>
                </a:lnTo>
                <a:lnTo>
                  <a:pt x="3779520" y="3985260"/>
                </a:lnTo>
                <a:lnTo>
                  <a:pt x="3713480" y="3738880"/>
                </a:lnTo>
                <a:lnTo>
                  <a:pt x="2859405" y="4231640"/>
                </a:lnTo>
                <a:lnTo>
                  <a:pt x="2794000" y="3985260"/>
                </a:lnTo>
                <a:lnTo>
                  <a:pt x="1939925" y="4478020"/>
                </a:lnTo>
                <a:lnTo>
                  <a:pt x="1873885" y="4231640"/>
                </a:lnTo>
                <a:lnTo>
                  <a:pt x="1019810" y="4724400"/>
                </a:lnTo>
                <a:lnTo>
                  <a:pt x="953770" y="4478020"/>
                </a:lnTo>
                <a:lnTo>
                  <a:pt x="99695" y="4971415"/>
                </a:lnTo>
                <a:lnTo>
                  <a:pt x="33655" y="4725035"/>
                </a:lnTo>
                <a:lnTo>
                  <a:pt x="0" y="4744720"/>
                </a:lnTo>
                <a:lnTo>
                  <a:pt x="0" y="5167630"/>
                </a:lnTo>
                <a:lnTo>
                  <a:pt x="131445" y="5091430"/>
                </a:lnTo>
                <a:close/>
                <a:moveTo>
                  <a:pt x="10963275" y="6858000"/>
                </a:moveTo>
                <a:lnTo>
                  <a:pt x="11452225" y="6858000"/>
                </a:lnTo>
                <a:lnTo>
                  <a:pt x="11386820" y="6613525"/>
                </a:lnTo>
                <a:lnTo>
                  <a:pt x="10963275" y="6858000"/>
                </a:lnTo>
                <a:close/>
              </a:path>
            </a:pathLst>
          </a:custGeom>
          <a:solidFill>
            <a:srgbClr val="F0461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09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/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chemeClr val="tx2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1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000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2383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7248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0" r:id="rId2"/>
    <p:sldLayoutId id="2147483843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25" userDrawn="1">
          <p15:clr>
            <a:srgbClr val="C35EA4"/>
          </p15:clr>
        </p15:guide>
        <p15:guide id="4" orient="horz" pos="323" userDrawn="1">
          <p15:clr>
            <a:srgbClr val="C35EA4"/>
          </p15:clr>
        </p15:guide>
        <p15:guide id="5" pos="7355" userDrawn="1">
          <p15:clr>
            <a:srgbClr val="C35EA4"/>
          </p15:clr>
        </p15:guide>
        <p15:guide id="6" orient="horz" pos="3997" userDrawn="1">
          <p15:clr>
            <a:srgbClr val="C35EA4"/>
          </p15:clr>
        </p15:guide>
        <p15:guide id="7" pos="1912" userDrawn="1">
          <p15:clr>
            <a:srgbClr val="C35EA4"/>
          </p15:clr>
        </p15:guide>
        <p15:guide id="8" pos="5768" userDrawn="1">
          <p15:clr>
            <a:srgbClr val="C35EA4"/>
          </p15:clr>
        </p15:guide>
        <p15:guide id="9" orient="horz" pos="1026" userDrawn="1">
          <p15:clr>
            <a:srgbClr val="C35EA4"/>
          </p15:clr>
        </p15:guide>
        <p15:guide id="10" orient="horz" pos="1548" userDrawn="1">
          <p15:clr>
            <a:srgbClr val="C35EA4"/>
          </p15:clr>
        </p15:guide>
        <p15:guide id="11" pos="3840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29 december 2023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84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 userDrawn="1">
          <p15:clr>
            <a:srgbClr val="C35EA4"/>
          </p15:clr>
        </p15:guide>
        <p15:guide id="2" pos="325" userDrawn="1">
          <p15:clr>
            <a:srgbClr val="C35EA4"/>
          </p15:clr>
        </p15:guide>
        <p15:guide id="4" orient="horz" pos="323" userDrawn="1">
          <p15:clr>
            <a:srgbClr val="C35EA4"/>
          </p15:clr>
        </p15:guide>
        <p15:guide id="5" pos="7355" userDrawn="1">
          <p15:clr>
            <a:srgbClr val="C35EA4"/>
          </p15:clr>
        </p15:guide>
        <p15:guide id="6" orient="horz" pos="3997" userDrawn="1">
          <p15:clr>
            <a:srgbClr val="C35EA4"/>
          </p15:clr>
        </p15:guide>
        <p15:guide id="7" pos="1912" userDrawn="1">
          <p15:clr>
            <a:srgbClr val="C35EA4"/>
          </p15:clr>
        </p15:guide>
        <p15:guide id="8" pos="5768" userDrawn="1">
          <p15:clr>
            <a:srgbClr val="C35EA4"/>
          </p15:clr>
        </p15:guide>
        <p15:guide id="9" orient="horz" pos="1026" userDrawn="1">
          <p15:clr>
            <a:srgbClr val="C35EA4"/>
          </p15:clr>
        </p15:guide>
        <p15:guide id="10" orient="horz" pos="1548" userDrawn="1">
          <p15:clr>
            <a:srgbClr val="C35EA4"/>
          </p15:clr>
        </p15:guide>
        <p15:guide id="11" pos="38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7/06/relationships/model3d" Target="../media/model3d2.glb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DF5F5-BD18-EFA2-E1EC-DCFF5CB683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8C010FC-6613-1BB4-838A-108C012D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57451"/>
            <a:ext cx="11160123" cy="124984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FPGA-development board</a:t>
            </a:r>
            <a:endParaRPr lang="en-B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06FC83-28B9-2323-6CEF-2B60245F60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3812728"/>
            <a:ext cx="11160123" cy="1249845"/>
          </a:xfrm>
        </p:spPr>
        <p:txBody>
          <a:bodyPr/>
          <a:lstStyle/>
          <a:p>
            <a:r>
              <a:rPr lang="en-GB" dirty="0"/>
              <a:t>Louis Van Lommel </a:t>
            </a:r>
          </a:p>
          <a:p>
            <a:endParaRPr lang="en-BE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BF0744A-1BB8-BDA7-75D6-E21F8134DD2E}"/>
              </a:ext>
            </a:extLst>
          </p:cNvPr>
          <p:cNvSpPr txBox="1">
            <a:spLocks/>
          </p:cNvSpPr>
          <p:nvPr/>
        </p:nvSpPr>
        <p:spPr>
          <a:xfrm>
            <a:off x="515938" y="6215270"/>
            <a:ext cx="11160123" cy="1016996"/>
          </a:xfrm>
          <a:prstGeom prst="rect">
            <a:avLst/>
          </a:prstGeom>
        </p:spPr>
        <p:txBody>
          <a:bodyPr vert="horz" wrap="square" lIns="0" tIns="10800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None/>
              <a:defRPr lang="nl-NL" sz="2800" b="1" i="0" kern="1200" noProof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lang="nl-NL" sz="2400" b="0" i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lang="nl-NL" sz="2400" b="0" i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-"/>
              <a:tabLst/>
              <a:defRPr lang="nl-NL" sz="2000" b="0" i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64400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-"/>
              <a:tabLst/>
              <a:defRPr lang="nl-BE" sz="1800" b="0" i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580400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-"/>
              <a:tabLst/>
              <a:defRPr lang="en-BE" sz="160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832400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084400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444400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PCB-Advanced 2023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5578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F78C17C4-FB42-A566-9506-A8A9BE664F66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3"/>
            <a:ext cx="11160124" cy="5832473"/>
          </a:xfrm>
        </p:spPr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E1EB22-9EFB-9AB2-821D-21DE8271D5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10</a:t>
            </a:fld>
            <a:endParaRPr lang="en-BE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-model 11">
                <a:extLst>
                  <a:ext uri="{FF2B5EF4-FFF2-40B4-BE49-F238E27FC236}">
                    <a16:creationId xmlns:a16="http://schemas.microsoft.com/office/drawing/2014/main" id="{896134AA-400D-AE9A-1AF0-1E1BC11E7D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4920250"/>
                  </p:ext>
                </p:extLst>
              </p:nvPr>
            </p:nvGraphicFramePr>
            <p:xfrm>
              <a:off x="821271" y="589989"/>
              <a:ext cx="4777176" cy="56780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77176" cy="5678018"/>
                    </a:xfrm>
                    <a:prstGeom prst="rect">
                      <a:avLst/>
                    </a:prstGeom>
                  </am3d:spPr>
                  <am3d:camera>
                    <am3d:pos x="0" y="0" z="617719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615" d="1000000"/>
                    <am3d:preTrans dx="-14451923" dy="259615" dz="17307691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659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-model 11">
                <a:extLst>
                  <a:ext uri="{FF2B5EF4-FFF2-40B4-BE49-F238E27FC236}">
                    <a16:creationId xmlns:a16="http://schemas.microsoft.com/office/drawing/2014/main" id="{896134AA-400D-AE9A-1AF0-1E1BC11E7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271" y="589989"/>
                <a:ext cx="4777176" cy="5678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 12">
                <a:extLst>
                  <a:ext uri="{FF2B5EF4-FFF2-40B4-BE49-F238E27FC236}">
                    <a16:creationId xmlns:a16="http://schemas.microsoft.com/office/drawing/2014/main" id="{58337851-28B1-27A2-52E2-AECB0067B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288834"/>
                  </p:ext>
                </p:extLst>
              </p:nvPr>
            </p:nvGraphicFramePr>
            <p:xfrm>
              <a:off x="6722529" y="589990"/>
              <a:ext cx="4648200" cy="567801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648200" cy="5678018"/>
                    </a:xfrm>
                    <a:prstGeom prst="rect">
                      <a:avLst/>
                    </a:prstGeom>
                  </am3d:spPr>
                  <am3d:camera>
                    <am3d:pos x="0" y="0" z="608499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03" d="1000000"/>
                    <am3d:preTrans dx="-14735294" dy="-1058823" dz="1729411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78124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 12">
                <a:extLst>
                  <a:ext uri="{FF2B5EF4-FFF2-40B4-BE49-F238E27FC236}">
                    <a16:creationId xmlns:a16="http://schemas.microsoft.com/office/drawing/2014/main" id="{58337851-28B1-27A2-52E2-AECB0067B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2529" y="589990"/>
                <a:ext cx="4648200" cy="56780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36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CFA3C189-0CD0-E2BE-5810-0EEF82E4B7A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7B410-05EA-FD4A-AB8D-36B400B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C5CA-CFC1-E806-2473-A023170DB2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11</a:t>
            </a:fld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5D97-A1F6-B942-A134-CB6EB5E7F05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4115698" cy="4716463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USB ESD-Protection: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+5V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GND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omgedraait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Component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ondersteboven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geplaatst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Afbeelding 4" descr="Afbeelding met tekst, lijn, diagram, Lettertype&#10;&#10;Automatisch gegenereerde beschrijving">
            <a:extLst>
              <a:ext uri="{FF2B5EF4-FFF2-40B4-BE49-F238E27FC236}">
                <a16:creationId xmlns:a16="http://schemas.microsoft.com/office/drawing/2014/main" id="{443181A9-97D0-311D-FC36-F2C3FE92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60" y="1596770"/>
            <a:ext cx="4995784" cy="47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1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94D8812F-048D-E457-D669-AAA7DB475B95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D865A-14AD-8D32-CE5D-2E0B231C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94469A-043D-9D58-0841-37E422DF20A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12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D7A23B-948C-56C9-24E6-2573B83568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4105759" cy="4716463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ESD-Protection: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Pin 2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6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omgedraait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  <a:latin typeface="+mj-lt"/>
              </a:rPr>
              <a:t>Niet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geplaatst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  <a:p>
            <a:endParaRPr lang="nl-BE" dirty="0"/>
          </a:p>
        </p:txBody>
      </p:sp>
      <p:pic>
        <p:nvPicPr>
          <p:cNvPr id="7" name="Afbeelding 6" descr="Afbeelding met patroon, schermopname, Kleurrijkheid, rood&#10;&#10;Automatisch gegenereerde beschrijving">
            <a:extLst>
              <a:ext uri="{FF2B5EF4-FFF2-40B4-BE49-F238E27FC236}">
                <a16:creationId xmlns:a16="http://schemas.microsoft.com/office/drawing/2014/main" id="{EF3A54B1-C113-EC61-5036-3E5CE3E7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04" y="1792997"/>
            <a:ext cx="6221895" cy="4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C8955DA0-2A1E-A925-FC50-1FB3CE583202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41FE74-F5C6-E309-0BE4-F369F3F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32335C-2A82-79D3-AA3A-18E4C4A0D12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13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E1C0385-F12A-017F-1E53-535D0AEEAB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4248505" cy="4716463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Enable 2 Tri-Buck: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+1V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te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laag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minimaal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+1,2V.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EN2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aan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+5V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verbonden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  <a:p>
            <a:endParaRPr lang="nl-BE" dirty="0"/>
          </a:p>
        </p:txBody>
      </p:sp>
      <p:pic>
        <p:nvPicPr>
          <p:cNvPr id="7" name="Afbeelding 6" descr="Afbeelding met tekst, diagram, lijn, schermopname&#10;&#10;Automatisch gegenereerde beschrijving">
            <a:extLst>
              <a:ext uri="{FF2B5EF4-FFF2-40B4-BE49-F238E27FC236}">
                <a16:creationId xmlns:a16="http://schemas.microsoft.com/office/drawing/2014/main" id="{D02587A9-0FA7-5EA9-808F-6843C06CE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96" y="1730212"/>
            <a:ext cx="6163712" cy="45135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7FCB8B2-460C-558C-5707-2773C7469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73" y="1319370"/>
            <a:ext cx="6677957" cy="247685"/>
          </a:xfrm>
          <a:prstGeom prst="rect">
            <a:avLst/>
          </a:prstGeom>
        </p:spPr>
      </p:pic>
      <p:pic>
        <p:nvPicPr>
          <p:cNvPr id="11" name="Afbeelding 10" descr="Afbeelding met tekst, lijn, diagram, Lettertype&#10;&#10;Automatisch gegenereerde beschrijving">
            <a:extLst>
              <a:ext uri="{FF2B5EF4-FFF2-40B4-BE49-F238E27FC236}">
                <a16:creationId xmlns:a16="http://schemas.microsoft.com/office/drawing/2014/main" id="{511576C1-8CCA-8A8E-B5B7-A1C713247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19" y="4565683"/>
            <a:ext cx="2733039" cy="18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652A5141-1396-5C5C-8E90-5ACCFEB75D2B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D5471D-469C-29C8-4FFD-DC458845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56359C-9256-4BED-7436-6B9DF96A153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14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8E8AFB-15AB-EAD1-D9D1-AFCCA76A4F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4175333" cy="4716463"/>
          </a:xfrm>
        </p:spPr>
        <p:txBody>
          <a:bodyPr/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PGOOD Tri-Buck: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  <a:latin typeface="+mj-lt"/>
              </a:rPr>
              <a:t>Gaat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enkel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branden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bij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fout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  <a:latin typeface="+mj-lt"/>
              </a:rPr>
              <a:t>Niets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bij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fout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gaat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de led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branden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nuttig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).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  <a:p>
            <a:endParaRPr lang="nl-BE" dirty="0"/>
          </a:p>
        </p:txBody>
      </p:sp>
      <p:pic>
        <p:nvPicPr>
          <p:cNvPr id="7" name="Afbeelding 6" descr="Afbeelding met diagram, lijn, tekst, Plan&#10;&#10;Automatisch gegenereerde beschrijving">
            <a:extLst>
              <a:ext uri="{FF2B5EF4-FFF2-40B4-BE49-F238E27FC236}">
                <a16:creationId xmlns:a16="http://schemas.microsoft.com/office/drawing/2014/main" id="{DBC4ED12-7E29-FE9B-FF15-DC64B755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69" y="1661265"/>
            <a:ext cx="4824293" cy="2357146"/>
          </a:xfrm>
          <a:prstGeom prst="rect">
            <a:avLst/>
          </a:prstGeom>
        </p:spPr>
      </p:pic>
      <p:pic>
        <p:nvPicPr>
          <p:cNvPr id="9" name="Afbeelding 8" descr="Afbeelding met tekst, lijn, diagram, Perceel&#10;&#10;Automatisch gegenereerde beschrijving">
            <a:extLst>
              <a:ext uri="{FF2B5EF4-FFF2-40B4-BE49-F238E27FC236}">
                <a16:creationId xmlns:a16="http://schemas.microsoft.com/office/drawing/2014/main" id="{59315ADC-911A-7EFF-1D4D-F40BEAAC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08" y="1661265"/>
            <a:ext cx="1780592" cy="2389741"/>
          </a:xfrm>
          <a:prstGeom prst="rect">
            <a:avLst/>
          </a:prstGeom>
        </p:spPr>
      </p:pic>
      <p:pic>
        <p:nvPicPr>
          <p:cNvPr id="11" name="Afbeelding 10" descr="Afbeelding met tekst, diagram, lijn, Lettertype&#10;&#10;Automatisch gegenereerde beschrijving">
            <a:extLst>
              <a:ext uri="{FF2B5EF4-FFF2-40B4-BE49-F238E27FC236}">
                <a16:creationId xmlns:a16="http://schemas.microsoft.com/office/drawing/2014/main" id="{1FE9E155-1458-09B9-858E-4F2466600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63" y="4108399"/>
            <a:ext cx="1937283" cy="21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BCC2094E-2630-8EF7-67D8-F4608ED98746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3B136E-53F0-A425-1743-A107E68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4E3F9-975B-4BA3-3A11-49E71E7995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15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478906-A7A4-A4B3-44D1-EFCD653108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4115698" cy="4716463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MRCC-Pin: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L13_P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niet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verbonden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L14_P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gebruikt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(SRCC).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  <a:p>
            <a:endParaRPr lang="nl-BE" dirty="0"/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B480E8C3-7A99-2EAE-B27E-E4C512FD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53" y="1758272"/>
            <a:ext cx="5715798" cy="1790950"/>
          </a:xfrm>
          <a:prstGeom prst="rect">
            <a:avLst/>
          </a:prstGeom>
        </p:spPr>
      </p:pic>
      <p:pic>
        <p:nvPicPr>
          <p:cNvPr id="9" name="Afbeelding 8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E869E20F-2921-E74A-0315-4C124894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7" y="4420163"/>
            <a:ext cx="12192000" cy="16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B86AECC1-CFD6-8FA5-59AE-F7351E9E5EEF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7B0FFE-0F71-33B6-CEEC-B9C3D11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DFF479-56CB-EFB3-876D-D8EF6CCEBA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16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40A5BA-81C0-F7B4-EFC4-F2FB7E20A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4105759" cy="4716463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  <a:latin typeface="+mj-lt"/>
              </a:rPr>
              <a:t>Switches:</a:t>
            </a:r>
          </a:p>
          <a:p>
            <a:pPr lvl="0"/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Probleem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Switches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sluiten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kort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tijdens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het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schakelen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2"/>
                </a:solidFill>
                <a:latin typeface="+mj-lt"/>
              </a:rPr>
              <a:t>Huidige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Interne Pull-up, 3V3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aan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de switches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verwijdert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0"/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Permanente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oplossing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  <a:latin typeface="+mj-lt"/>
              </a:rPr>
              <a:t>Betere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switches.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+mj-lt"/>
              </a:rPr>
              <a:t>Schema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PCB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verbeteren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(V2.0).</a:t>
            </a:r>
            <a:endParaRPr lang="nl-BE" sz="2000" dirty="0">
              <a:solidFill>
                <a:schemeClr val="tx2"/>
              </a:solidFill>
              <a:latin typeface="+mj-lt"/>
            </a:endParaRPr>
          </a:p>
          <a:p>
            <a:endParaRPr lang="nl-BE" dirty="0"/>
          </a:p>
        </p:txBody>
      </p:sp>
      <p:pic>
        <p:nvPicPr>
          <p:cNvPr id="7" name="Afbeelding 6" descr="Afbeelding met tekst, diagram, lijn, Parallel&#10;&#10;Automatisch gegenereerde beschrijving">
            <a:extLst>
              <a:ext uri="{FF2B5EF4-FFF2-40B4-BE49-F238E27FC236}">
                <a16:creationId xmlns:a16="http://schemas.microsoft.com/office/drawing/2014/main" id="{CCC93576-C3D6-FC8A-7A6C-76D443AE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52" y="1628774"/>
            <a:ext cx="3173010" cy="2374361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8317611-E9CF-A126-A6D3-DD945AA3D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51" y="4025349"/>
            <a:ext cx="3738611" cy="23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5C298F3F-4389-B8B4-DEF6-5C67B65CCC6C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BE73CC6-AE2F-FBD9-2913-2BC6E89E027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903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B79348D5-567F-46CC-A21F-59BEE58DE6E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4E7D5AE-96D8-FA3A-B372-53D795BA55C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603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1B72FA-DCEB-02C0-D665-38E98151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1599-2811-4265-8D3F-81EB1384A06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19</a:t>
            </a:fld>
            <a:endParaRPr lang="en-B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C714CC-3C6C-647F-BA7E-CAB368188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4449360"/>
            <a:ext cx="4198872" cy="632930"/>
          </a:xfrm>
        </p:spPr>
        <p:txBody>
          <a:bodyPr/>
          <a:lstStyle/>
          <a:p>
            <a:r>
              <a:rPr lang="nl-BE" dirty="0"/>
              <a:t>Louis Van Lommel</a:t>
            </a:r>
            <a:br>
              <a:rPr lang="en-BE" dirty="0"/>
            </a:br>
            <a:r>
              <a:rPr lang="en-US" dirty="0"/>
              <a:t>R0844517@student.thomasmore.be</a:t>
            </a:r>
            <a:endParaRPr lang="en-BE" dirty="0"/>
          </a:p>
        </p:txBody>
      </p:sp>
      <p:pic>
        <p:nvPicPr>
          <p:cNvPr id="12" name="Picture Placeholder 5" descr="A group of people walking through a building&#10;&#10;Description automatically generated with medium confidence">
            <a:extLst>
              <a:ext uri="{FF2B5EF4-FFF2-40B4-BE49-F238E27FC236}">
                <a16:creationId xmlns:a16="http://schemas.microsoft.com/office/drawing/2014/main" id="{6EBDD8FE-8E0D-E3A3-DAAA-B3F142C72B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699" y="1085"/>
            <a:ext cx="7734301" cy="5572125"/>
          </a:xfrm>
        </p:spPr>
      </p:pic>
    </p:spTree>
    <p:extLst>
      <p:ext uri="{BB962C8B-B14F-4D97-AF65-F5344CB8AC3E}">
        <p14:creationId xmlns:p14="http://schemas.microsoft.com/office/powerpoint/2010/main" val="272330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63EFA31-5975-DF67-C3C9-70CEB9A1C20C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53F5B-CD55-4E10-B4FA-F9C67CD4032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41073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2</a:t>
            </a:fld>
            <a:endParaRPr lang="en-BE" dirty="0"/>
          </a:p>
        </p:txBody>
      </p:sp>
      <p:pic>
        <p:nvPicPr>
          <p:cNvPr id="8" name="Afbeelding 7" descr="Afbeelding met tekst, schermopname, diagram, scherm&#10;&#10;Automatisch gegenereerde beschrijving">
            <a:extLst>
              <a:ext uri="{FF2B5EF4-FFF2-40B4-BE49-F238E27FC236}">
                <a16:creationId xmlns:a16="http://schemas.microsoft.com/office/drawing/2014/main" id="{889A6076-75DD-55F8-E941-54975F73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12326"/>
            <a:ext cx="11160124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63EFA31-5975-DF67-C3C9-70CEB9A1C20C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53F5B-CD55-4E10-B4FA-F9C67CD4032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21194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3</a:t>
            </a:fld>
            <a:endParaRPr lang="en-BE" dirty="0"/>
          </a:p>
        </p:txBody>
      </p:sp>
      <p:pic>
        <p:nvPicPr>
          <p:cNvPr id="4" name="Afbeelding 3" descr="Afbeelding met tekst, diagram, schermopname, Plan&#10;&#10;Automatisch gegenereerde beschrijving">
            <a:extLst>
              <a:ext uri="{FF2B5EF4-FFF2-40B4-BE49-F238E27FC236}">
                <a16:creationId xmlns:a16="http://schemas.microsoft.com/office/drawing/2014/main" id="{BD638283-8A6F-CD6E-4B2C-7A406545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12325"/>
            <a:ext cx="11160124" cy="66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6B8274B5-537E-BF6C-ACDC-5F9178192BB0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4B022A6-7F63-24B0-19DC-9FBBE2CEAD3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11255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4</a:t>
            </a:fld>
            <a:endParaRPr lang="en-BE"/>
          </a:p>
        </p:txBody>
      </p:sp>
      <p:pic>
        <p:nvPicPr>
          <p:cNvPr id="5" name="Afbeelding 4" descr="Afbeelding met tekst, scherm, schermopname, diagram&#10;&#10;Automatisch gegenereerde beschrijving">
            <a:extLst>
              <a:ext uri="{FF2B5EF4-FFF2-40B4-BE49-F238E27FC236}">
                <a16:creationId xmlns:a16="http://schemas.microsoft.com/office/drawing/2014/main" id="{815FCB4D-F6D2-7843-776F-86EBA0C9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12326"/>
            <a:ext cx="11160124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FFE54ACA-C9EE-391D-8CC9-58847E99B787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5C316C5-D548-8C9C-A711-14CF0B0EF0B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11255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5</a:t>
            </a:fld>
            <a:endParaRPr lang="en-BE" dirty="0"/>
          </a:p>
        </p:txBody>
      </p:sp>
      <p:pic>
        <p:nvPicPr>
          <p:cNvPr id="5" name="Afbeelding 4" descr="Afbeelding met tekst, diagram, kaart, Plan&#10;&#10;Automatisch gegenereerde beschrijving">
            <a:extLst>
              <a:ext uri="{FF2B5EF4-FFF2-40B4-BE49-F238E27FC236}">
                <a16:creationId xmlns:a16="http://schemas.microsoft.com/office/drawing/2014/main" id="{A95B53F9-FBD7-1682-BFE1-CA2CF6B6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12326"/>
            <a:ext cx="11160124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B42100E7-CB22-4C8F-CAE5-6A01144D698C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1A31BE-AEFC-C839-B3CC-952B94E24F5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41073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6</a:t>
            </a:fld>
            <a:endParaRPr lang="en-BE" dirty="0"/>
          </a:p>
        </p:txBody>
      </p:sp>
      <p:pic>
        <p:nvPicPr>
          <p:cNvPr id="5" name="Afbeelding 4" descr="Afbeelding met tekst, schermopname, scherm, diagram&#10;&#10;Automatisch gegenereerde beschrijving">
            <a:extLst>
              <a:ext uri="{FF2B5EF4-FFF2-40B4-BE49-F238E27FC236}">
                <a16:creationId xmlns:a16="http://schemas.microsoft.com/office/drawing/2014/main" id="{4427C754-7288-BF81-BDCF-573B9E8B7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12326"/>
            <a:ext cx="11160124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37580BCA-19BE-C9DD-CBEE-CF879F56C341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FE4B224-5AD8-BC95-FC46-F5A57BBDEB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21194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7</a:t>
            </a:fld>
            <a:endParaRPr lang="en-BE"/>
          </a:p>
        </p:txBody>
      </p:sp>
      <p:pic>
        <p:nvPicPr>
          <p:cNvPr id="5" name="Afbeelding 4" descr="Afbeelding met tekst, schermopname, nummer, scherm&#10;&#10;Automatisch gegenereerde beschrijving">
            <a:extLst>
              <a:ext uri="{FF2B5EF4-FFF2-40B4-BE49-F238E27FC236}">
                <a16:creationId xmlns:a16="http://schemas.microsoft.com/office/drawing/2014/main" id="{76CC864A-DDA5-8CAA-99F9-5FD5E601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12326"/>
            <a:ext cx="11160123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B38CB6DF-A3D3-F322-F261-BB6CFCE92C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4BB6B3C-7504-C7BD-D248-6B2700837FF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65397" y="6468675"/>
            <a:ext cx="921194" cy="276999"/>
          </a:xfrm>
        </p:spPr>
        <p:txBody>
          <a:bodyPr/>
          <a:lstStyle/>
          <a:p>
            <a:fld id="{8B70248A-FD0F-534C-919E-E8EB9B0FC062}" type="slidenum">
              <a:rPr lang="en-BE" smtClean="0"/>
              <a:pPr/>
              <a:t>8</a:t>
            </a:fld>
            <a:endParaRPr lang="en-BE" dirty="0"/>
          </a:p>
        </p:txBody>
      </p:sp>
      <p:pic>
        <p:nvPicPr>
          <p:cNvPr id="5" name="Afbeelding 4" descr="Afbeelding met tekst, diagram, schermopname, Parallel&#10;&#10;Automatisch gegenereerde beschrijving">
            <a:extLst>
              <a:ext uri="{FF2B5EF4-FFF2-40B4-BE49-F238E27FC236}">
                <a16:creationId xmlns:a16="http://schemas.microsoft.com/office/drawing/2014/main" id="{F956F3E7-0FC3-F16F-30B6-B6CB9833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12326"/>
            <a:ext cx="11160124" cy="66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>
            <a:extLst>
              <a:ext uri="{FF2B5EF4-FFF2-40B4-BE49-F238E27FC236}">
                <a16:creationId xmlns:a16="http://schemas.microsoft.com/office/drawing/2014/main" id="{D2179528-AA7F-748F-C9C4-37BEB4AB2026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F58A5A-86A0-97C8-4565-8F30014E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in Altium Designer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6FA8E-3941-03D0-D175-244D52A6CA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9</a:t>
            </a:fld>
            <a:endParaRPr lang="en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AE35A2-C053-E6F3-6E36-B07DC901E6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4 Layer PCB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L1 Signal + GND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L2 GND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L3 PWR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L4 Signal + GND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BGA (1mm-pitch)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Differential pairs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Impedance routing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Via Stitching</a:t>
            </a:r>
          </a:p>
        </p:txBody>
      </p:sp>
      <p:pic>
        <p:nvPicPr>
          <p:cNvPr id="9" name="Afbeelding 8" descr="Afbeelding met diagram, tekst, Technische tekening, Plan&#10;&#10;Automatisch gegenereerde beschrijving">
            <a:extLst>
              <a:ext uri="{FF2B5EF4-FFF2-40B4-BE49-F238E27FC236}">
                <a16:creationId xmlns:a16="http://schemas.microsoft.com/office/drawing/2014/main" id="{6FBC6FAE-D68E-9A17-58D2-29B3816F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42" y="2136512"/>
            <a:ext cx="6911620" cy="37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92858"/>
      </p:ext>
    </p:extLst>
  </p:cSld>
  <p:clrMapOvr>
    <a:masterClrMapping/>
  </p:clrMapOvr>
</p:sld>
</file>

<file path=ppt/theme/theme1.xml><?xml version="1.0" encoding="utf-8"?>
<a:theme xmlns:a="http://schemas.openxmlformats.org/drawingml/2006/main" name="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286</Words>
  <Application>Microsoft Office PowerPoint</Application>
  <PresentationFormat>Breedbeeld</PresentationFormat>
  <Paragraphs>103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ORANJE</vt:lpstr>
      <vt:lpstr>WIT</vt:lpstr>
      <vt:lpstr> FPGA-development board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PCB in Altium Designer</vt:lpstr>
      <vt:lpstr>PowerPoint-presentatie</vt:lpstr>
      <vt:lpstr>Hardware fouten en oplossingen</vt:lpstr>
      <vt:lpstr>Hardware fouten en oplossingen</vt:lpstr>
      <vt:lpstr>Hardware fouten en oplossingen</vt:lpstr>
      <vt:lpstr>Hardware fouten en oplossingen</vt:lpstr>
      <vt:lpstr>Hardware fouten en oplossingen</vt:lpstr>
      <vt:lpstr>Hardware fouten en oplossingen</vt:lpstr>
      <vt:lpstr>PowerPoint-presentatie</vt:lpstr>
      <vt:lpstr>PowerPoint-presentatie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FPGA-development board</dc:title>
  <dc:creator>Louis Van Lommel</dc:creator>
  <cp:lastModifiedBy>Louis Van Lommel</cp:lastModifiedBy>
  <cp:revision>2</cp:revision>
  <dcterms:created xsi:type="dcterms:W3CDTF">2023-12-29T17:07:40Z</dcterms:created>
  <dcterms:modified xsi:type="dcterms:W3CDTF">2023-12-29T19:01:48Z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2023-12-29T17:11:23Z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1e95c180-1976-4d89-b434-8444aea915b3</vt:lpwstr>
  </property>
  <property fmtid="{D5CDD505-2E9C-101B-9397-08002B2CF9AE}" pid="8" name="MSIP_Label_c337be75-dfbb-4261-9834-ac247c7dde13_ContentBits">
    <vt:lpwstr>0</vt:lpwstr>
  </property>
</Properties>
</file>