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9" r:id="rId15"/>
    <p:sldId id="270" r:id="rId16"/>
    <p:sldId id="273" r:id="rId17"/>
    <p:sldId id="271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418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6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8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0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0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9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9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0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5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9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4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099E51-C4CA-E03A-C951-8BCDC20BA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2754999"/>
            <a:ext cx="4348578" cy="2005262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Hive Inspection and Varroa Detection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6ABA68-0C0E-1D22-CA5F-2051FDE4F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4348578" cy="985075"/>
          </a:xfrm>
        </p:spPr>
        <p:txBody>
          <a:bodyPr>
            <a:normAutofit/>
          </a:bodyPr>
          <a:lstStyle/>
          <a:p>
            <a:r>
              <a:rPr lang="fr-FR" dirty="0"/>
              <a:t>By Louis de Lavenne de Choulot de Chabaud-la-Tour</a:t>
            </a:r>
          </a:p>
        </p:txBody>
      </p:sp>
      <p:pic>
        <p:nvPicPr>
          <p:cNvPr id="5" name="Picture 3" descr="Une image contenant ciel, nuage, bleu, capture d’écran&#10;&#10;Description générée automatiquement">
            <a:extLst>
              <a:ext uri="{FF2B5EF4-FFF2-40B4-BE49-F238E27FC236}">
                <a16:creationId xmlns:a16="http://schemas.microsoft.com/office/drawing/2014/main" id="{F3D1C859-A145-10C0-17AF-3D04E866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4" r="19176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9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D8554B-017C-9EBD-B051-D5BB7BC5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22017B-4D3D-525F-94BA-CBD9306E9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Raspberry PI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LTE Module (</a:t>
            </a:r>
            <a:r>
              <a:rPr lang="fr-FR" dirty="0" err="1"/>
              <a:t>connectivity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Camera </a:t>
            </a:r>
          </a:p>
        </p:txBody>
      </p:sp>
      <p:pic>
        <p:nvPicPr>
          <p:cNvPr id="2050" name="Picture 2" descr="Raspberry Pi 4 Model B">
            <a:extLst>
              <a:ext uri="{FF2B5EF4-FFF2-40B4-BE49-F238E27FC236}">
                <a16:creationId xmlns:a16="http://schemas.microsoft.com/office/drawing/2014/main" id="{177A1B11-09AB-7B28-9BF3-7CE7B14B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749" y="1550220"/>
            <a:ext cx="2884170" cy="19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14788E2-23E1-BAC4-B8BA-4E22CA87D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279" y="3358168"/>
            <a:ext cx="1471121" cy="128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ne image contenant Appareils électroniques, Ingénierie électronique, Composant de circuit, Composant d’ordinateur&#10;&#10;Description générée automatiquement">
            <a:extLst>
              <a:ext uri="{FF2B5EF4-FFF2-40B4-BE49-F238E27FC236}">
                <a16:creationId xmlns:a16="http://schemas.microsoft.com/office/drawing/2014/main" id="{EA681DDD-3077-3A72-2000-EFAC99BBE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87" y="4639725"/>
            <a:ext cx="1446598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4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6D107-24F8-7514-0041-E2E474E1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went</a:t>
            </a:r>
            <a:r>
              <a:rPr lang="fr-FR" dirty="0"/>
              <a:t> </a:t>
            </a:r>
            <a:r>
              <a:rPr lang="fr-FR" dirty="0" err="1"/>
              <a:t>well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6183E-54B8-C7B8-DEC4-89DC9CA5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Working</a:t>
            </a:r>
            <a:r>
              <a:rPr lang="fr-FR" dirty="0"/>
              <a:t> AI</a:t>
            </a:r>
          </a:p>
          <a:p>
            <a:r>
              <a:rPr lang="fr-FR" dirty="0"/>
              <a:t>70% </a:t>
            </a:r>
            <a:r>
              <a:rPr lang="fr-FR" dirty="0" err="1"/>
              <a:t>Accuracy</a:t>
            </a:r>
            <a:endParaRPr lang="fr-FR" dirty="0"/>
          </a:p>
          <a:p>
            <a:r>
              <a:rPr lang="fr-FR" dirty="0"/>
              <a:t>Usable</a:t>
            </a:r>
          </a:p>
          <a:p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hardware</a:t>
            </a:r>
          </a:p>
        </p:txBody>
      </p:sp>
    </p:spTree>
    <p:extLst>
      <p:ext uri="{BB962C8B-B14F-4D97-AF65-F5344CB8AC3E}">
        <p14:creationId xmlns:p14="http://schemas.microsoft.com/office/powerpoint/2010/main" val="186927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39FFA-BBC2-3BE8-56CE-13E3E0E0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BBD6DB-6509-6677-45C4-C41E84D4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Hardware </a:t>
            </a:r>
            <a:r>
              <a:rPr lang="fr-FR" dirty="0" err="1"/>
              <a:t>specific</a:t>
            </a:r>
            <a:r>
              <a:rPr lang="fr-FR" dirty="0"/>
              <a:t> = </a:t>
            </a:r>
            <a:r>
              <a:rPr lang="fr-FR" dirty="0" err="1"/>
              <a:t>Shortage</a:t>
            </a:r>
            <a:r>
              <a:rPr lang="fr-FR" dirty="0"/>
              <a:t> sensitive</a:t>
            </a:r>
          </a:p>
          <a:p>
            <a:r>
              <a:rPr lang="fr-FR" dirty="0" err="1"/>
              <a:t>Specific</a:t>
            </a:r>
            <a:r>
              <a:rPr lang="fr-FR" dirty="0"/>
              <a:t> image size</a:t>
            </a:r>
          </a:p>
          <a:p>
            <a:r>
              <a:rPr lang="fr-FR" dirty="0"/>
              <a:t>2 seconds </a:t>
            </a:r>
            <a:r>
              <a:rPr lang="fr-FR" dirty="0" err="1"/>
              <a:t>prediction</a:t>
            </a:r>
            <a:r>
              <a:rPr lang="fr-FR" dirty="0"/>
              <a:t> time</a:t>
            </a:r>
          </a:p>
          <a:p>
            <a:r>
              <a:rPr lang="fr-FR" dirty="0" err="1"/>
              <a:t>Needed</a:t>
            </a:r>
            <a:r>
              <a:rPr lang="fr-FR" dirty="0"/>
              <a:t> strict software</a:t>
            </a:r>
          </a:p>
          <a:p>
            <a:r>
              <a:rPr lang="fr-FR" dirty="0"/>
              <a:t>One </a:t>
            </a:r>
            <a:r>
              <a:rPr lang="fr-FR" dirty="0" err="1"/>
              <a:t>prediction</a:t>
            </a:r>
            <a:r>
              <a:rPr lang="fr-FR" dirty="0"/>
              <a:t> One </a:t>
            </a:r>
            <a:r>
              <a:rPr lang="fr-FR" dirty="0" err="1"/>
              <a:t>bee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01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BC872-1244-25A5-55CD-E77B976E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of version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5934BB-465D-1C03-9FE1-5BF7DDCF4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hardware sensitive</a:t>
            </a:r>
          </a:p>
          <a:p>
            <a:r>
              <a:rPr lang="fr-FR" dirty="0"/>
              <a:t>The image size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variable</a:t>
            </a:r>
          </a:p>
          <a:p>
            <a:r>
              <a:rPr lang="fr-FR" dirty="0"/>
              <a:t>A 30fps </a:t>
            </a:r>
            <a:r>
              <a:rPr lang="fr-FR" dirty="0" err="1"/>
              <a:t>stream</a:t>
            </a:r>
            <a:r>
              <a:rPr lang="fr-FR" dirty="0"/>
              <a:t> of data </a:t>
            </a:r>
            <a:r>
              <a:rPr lang="fr-FR" dirty="0" err="1"/>
              <a:t>with</a:t>
            </a:r>
            <a:r>
              <a:rPr lang="fr-FR" dirty="0"/>
              <a:t> 2 seconds per frame </a:t>
            </a:r>
            <a:r>
              <a:rPr lang="fr-FR" dirty="0" err="1"/>
              <a:t>is</a:t>
            </a:r>
            <a:r>
              <a:rPr lang="fr-FR" dirty="0"/>
              <a:t> not viable</a:t>
            </a:r>
          </a:p>
          <a:p>
            <a:r>
              <a:rPr lang="fr-FR" dirty="0"/>
              <a:t>A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able to have multiple </a:t>
            </a:r>
            <a:r>
              <a:rPr lang="fr-FR" dirty="0" err="1"/>
              <a:t>bees</a:t>
            </a:r>
            <a:r>
              <a:rPr lang="fr-FR" dirty="0"/>
              <a:t> on one screen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498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1B1AD-12D5-1418-679F-313B1BD8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221" y="3135976"/>
            <a:ext cx="3235558" cy="586048"/>
          </a:xfrm>
        </p:spPr>
        <p:txBody>
          <a:bodyPr>
            <a:normAutofit fontScale="90000"/>
          </a:bodyPr>
          <a:lstStyle/>
          <a:p>
            <a:r>
              <a:rPr lang="fr-FR" dirty="0"/>
              <a:t>Second version</a:t>
            </a:r>
          </a:p>
        </p:txBody>
      </p:sp>
    </p:spTree>
    <p:extLst>
      <p:ext uri="{BB962C8B-B14F-4D97-AF65-F5344CB8AC3E}">
        <p14:creationId xmlns:p14="http://schemas.microsoft.com/office/powerpoint/2010/main" val="35663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E3B50-10B9-0ADD-9443-FD13B89B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Assumption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D4125E-C4BF-B2D6-F766-94631692B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beekeeper</a:t>
            </a:r>
            <a:r>
              <a:rPr lang="fr-FR" dirty="0"/>
              <a:t> can have a micro camera on the </a:t>
            </a:r>
            <a:r>
              <a:rPr lang="fr-FR" dirty="0" err="1"/>
              <a:t>beehive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50cm </a:t>
            </a:r>
            <a:r>
              <a:rPr lang="fr-FR" dirty="0" err="1"/>
              <a:t>away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bees</a:t>
            </a:r>
            <a:endParaRPr lang="fr-FR" dirty="0"/>
          </a:p>
          <a:p>
            <a:r>
              <a:rPr lang="fr-FR" dirty="0"/>
              <a:t>The 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able to run on </a:t>
            </a:r>
            <a:r>
              <a:rPr lang="fr-FR" dirty="0" err="1"/>
              <a:t>any</a:t>
            </a:r>
            <a:r>
              <a:rPr lang="fr-FR" dirty="0"/>
              <a:t> hardware</a:t>
            </a:r>
          </a:p>
          <a:p>
            <a:r>
              <a:rPr lang="fr-FR" dirty="0"/>
              <a:t>The 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made for real camera screen sizes</a:t>
            </a:r>
          </a:p>
          <a:p>
            <a:r>
              <a:rPr lang="fr-FR" dirty="0"/>
              <a:t>The 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made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latest</a:t>
            </a:r>
            <a:r>
              <a:rPr lang="fr-FR" dirty="0"/>
              <a:t> technologies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researches</a:t>
            </a:r>
            <a:endParaRPr lang="fr-FR" dirty="0"/>
          </a:p>
          <a:p>
            <a:r>
              <a:rPr lang="fr-FR" dirty="0"/>
              <a:t>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on </a:t>
            </a:r>
            <a:r>
              <a:rPr lang="fr-FR" dirty="0" err="1"/>
              <a:t>pictures</a:t>
            </a:r>
            <a:r>
              <a:rPr lang="fr-FR" dirty="0"/>
              <a:t> </a:t>
            </a:r>
            <a:r>
              <a:rPr lang="fr-FR" dirty="0" err="1"/>
              <a:t>taken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64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D0E69-B718-D94E-A2FA-C056F8AC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YOLOV5 / You </a:t>
            </a:r>
            <a:r>
              <a:rPr lang="fr-FR" dirty="0" err="1"/>
              <a:t>Only</a:t>
            </a:r>
            <a:r>
              <a:rPr lang="fr-FR" dirty="0"/>
              <a:t> Look Once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D3EC22-E2E8-902B-4E4F-209AA633B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725" y="3825054"/>
            <a:ext cx="7754013" cy="290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A896CC5-0FA1-E84B-77AD-970D702C3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727" y="3429000"/>
            <a:ext cx="4382452" cy="369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287149D-B2B2-3112-4349-58E4FA83D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915" y="814400"/>
            <a:ext cx="3534823" cy="18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97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6D107-24F8-7514-0041-E2E474E1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went</a:t>
            </a:r>
            <a:r>
              <a:rPr lang="fr-FR" dirty="0"/>
              <a:t> </a:t>
            </a:r>
            <a:r>
              <a:rPr lang="fr-FR" dirty="0" err="1"/>
              <a:t>well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6183E-54B8-C7B8-DEC4-89DC9CA5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Working</a:t>
            </a:r>
            <a:r>
              <a:rPr lang="fr-FR" dirty="0"/>
              <a:t> AI</a:t>
            </a:r>
          </a:p>
          <a:p>
            <a:r>
              <a:rPr lang="fr-FR" dirty="0" err="1"/>
              <a:t>Increased</a:t>
            </a:r>
            <a:r>
              <a:rPr lang="fr-FR" dirty="0"/>
              <a:t> </a:t>
            </a:r>
            <a:r>
              <a:rPr lang="fr-FR" dirty="0" err="1"/>
              <a:t>Accuracy</a:t>
            </a:r>
            <a:endParaRPr lang="fr-FR" dirty="0"/>
          </a:p>
          <a:p>
            <a:r>
              <a:rPr lang="fr-FR" dirty="0"/>
              <a:t>A maximum of hardwares </a:t>
            </a:r>
            <a:r>
              <a:rPr lang="fr-FR" dirty="0" err="1"/>
              <a:t>supported</a:t>
            </a:r>
            <a:r>
              <a:rPr lang="fr-FR" dirty="0"/>
              <a:t> </a:t>
            </a:r>
          </a:p>
          <a:p>
            <a:r>
              <a:rPr lang="fr-FR" dirty="0"/>
              <a:t>Small model 14mb </a:t>
            </a:r>
            <a:r>
              <a:rPr lang="fr-FR" dirty="0" err="1"/>
              <a:t>instead</a:t>
            </a:r>
            <a:r>
              <a:rPr lang="fr-FR" dirty="0"/>
              <a:t> of 175mb </a:t>
            </a:r>
          </a:p>
          <a:p>
            <a:r>
              <a:rPr lang="fr-FR" dirty="0"/>
              <a:t>Fast –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a second per run</a:t>
            </a:r>
          </a:p>
          <a:p>
            <a:r>
              <a:rPr lang="fr-FR" dirty="0"/>
              <a:t>Image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on the hardware and for the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consumption</a:t>
            </a:r>
            <a:endParaRPr lang="fr-FR" dirty="0"/>
          </a:p>
          <a:p>
            <a:r>
              <a:rPr lang="fr-FR" dirty="0" err="1"/>
              <a:t>Any</a:t>
            </a:r>
            <a:r>
              <a:rPr lang="fr-FR" dirty="0"/>
              <a:t> camera size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No </a:t>
            </a:r>
            <a:r>
              <a:rPr lang="fr-FR" dirty="0" err="1"/>
              <a:t>external</a:t>
            </a:r>
            <a:r>
              <a:rPr lang="fr-FR" dirty="0"/>
              <a:t> hardware </a:t>
            </a:r>
            <a:r>
              <a:rPr lang="fr-FR" dirty="0" err="1"/>
              <a:t>needed</a:t>
            </a:r>
            <a:r>
              <a:rPr lang="fr-FR" dirty="0"/>
              <a:t> to run the model</a:t>
            </a:r>
          </a:p>
          <a:p>
            <a:r>
              <a:rPr lang="fr-FR" dirty="0" err="1"/>
              <a:t>Continuous</a:t>
            </a:r>
            <a:r>
              <a:rPr lang="fr-FR" dirty="0"/>
              <a:t> training made </a:t>
            </a:r>
            <a:r>
              <a:rPr lang="fr-FR" dirty="0" err="1"/>
              <a:t>easy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4509DF-CE13-B09F-4A45-1792A51B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904" y="3077418"/>
            <a:ext cx="5640734" cy="7031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4A07D0-8CEB-6499-A675-4DB26376D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484" y="2427316"/>
            <a:ext cx="7793620" cy="4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0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84568-5241-C436-2AD0-C4460D31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of V2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EEBD07-7F3C-C09C-443B-112A7789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 objectives </a:t>
            </a:r>
            <a:r>
              <a:rPr lang="fr-FR" dirty="0" err="1"/>
              <a:t>completed</a:t>
            </a:r>
            <a:r>
              <a:rPr lang="fr-FR" dirty="0"/>
              <a:t> !</a:t>
            </a:r>
          </a:p>
          <a:p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implement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948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24496-4697-FA87-8720-D03B28E2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Then</a:t>
            </a:r>
            <a:r>
              <a:rPr lang="fr-FR" dirty="0"/>
              <a:t>, </a:t>
            </a:r>
            <a:r>
              <a:rPr lang="fr-FR" dirty="0" err="1"/>
              <a:t>what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or </a:t>
            </a:r>
            <a:r>
              <a:rPr lang="fr-FR" dirty="0" err="1"/>
              <a:t>add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5A6FE0-365B-E055-50E6-93BE2BCE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predictions</a:t>
            </a:r>
            <a:endParaRPr lang="fr-FR" dirty="0"/>
          </a:p>
          <a:p>
            <a:r>
              <a:rPr lang="fr-FR" dirty="0"/>
              <a:t>Global platform for global </a:t>
            </a:r>
            <a:r>
              <a:rPr lang="fr-FR" dirty="0" err="1"/>
              <a:t>view</a:t>
            </a:r>
            <a:endParaRPr lang="fr-FR" dirty="0"/>
          </a:p>
          <a:p>
            <a:r>
              <a:rPr lang="fr-FR" dirty="0"/>
              <a:t>One-click-</a:t>
            </a:r>
            <a:r>
              <a:rPr lang="fr-FR" dirty="0" err="1"/>
              <a:t>install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62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3A622-4CF7-DAC7-F650-7FF094A6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5" name="Espace réservé du contenu 4" descr="Une image contenant acarien, invertébré&#10;&#10;Description générée automatiquement">
            <a:extLst>
              <a:ext uri="{FF2B5EF4-FFF2-40B4-BE49-F238E27FC236}">
                <a16:creationId xmlns:a16="http://schemas.microsoft.com/office/drawing/2014/main" id="{4A32DBA3-ADF8-DF0A-E942-455DBB011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8" y="3878616"/>
            <a:ext cx="3563022" cy="1503150"/>
          </a:xfrm>
        </p:spPr>
      </p:pic>
      <p:pic>
        <p:nvPicPr>
          <p:cNvPr id="1026" name="Picture 2" descr="Ouvrières dans le nid de couvain ayant sur le corps un varroa">
            <a:extLst>
              <a:ext uri="{FF2B5EF4-FFF2-40B4-BE49-F238E27FC236}">
                <a16:creationId xmlns:a16="http://schemas.microsoft.com/office/drawing/2014/main" id="{BAFF9F36-7E1B-9330-3236-A4F778BA8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13" y="1778193"/>
            <a:ext cx="2928245" cy="390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675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CF21D-84B9-4A0E-FEC9-307A4553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THANK YOU FOR LISTENING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25C23B-B94A-E32B-D9D4-D04AEA658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9950103" cy="755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If </a:t>
            </a:r>
            <a:r>
              <a:rPr lang="fr-FR" sz="2400" dirty="0" err="1"/>
              <a:t>you</a:t>
            </a:r>
            <a:r>
              <a:rPr lang="fr-FR" sz="2400" dirty="0"/>
              <a:t> have questions, </a:t>
            </a:r>
            <a:r>
              <a:rPr lang="fr-FR" sz="2400" dirty="0" err="1"/>
              <a:t>feel</a:t>
            </a:r>
            <a:r>
              <a:rPr lang="fr-FR" sz="2400" dirty="0"/>
              <a:t> free to </a:t>
            </a:r>
            <a:r>
              <a:rPr lang="fr-FR" sz="2400" dirty="0" err="1"/>
              <a:t>ask</a:t>
            </a:r>
            <a:r>
              <a:rPr lang="fr-FR" sz="2400" dirty="0"/>
              <a:t> !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63DDF9C-F8B5-792E-501B-11C63100BE18}"/>
              </a:ext>
            </a:extLst>
          </p:cNvPr>
          <p:cNvSpPr txBox="1">
            <a:spLocks/>
          </p:cNvSpPr>
          <p:nvPr/>
        </p:nvSpPr>
        <p:spPr>
          <a:xfrm>
            <a:off x="6800777" y="5759705"/>
            <a:ext cx="4226688" cy="75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/>
              <a:t>Louis de Choulot</a:t>
            </a:r>
          </a:p>
        </p:txBody>
      </p:sp>
    </p:spTree>
    <p:extLst>
      <p:ext uri="{BB962C8B-B14F-4D97-AF65-F5344CB8AC3E}">
        <p14:creationId xmlns:p14="http://schemas.microsoft.com/office/powerpoint/2010/main" val="258116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DC33C-DBF7-EBA5-DA9A-C5B4243F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939D2-7CCE-A0D4-EA55-66074909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detection</a:t>
            </a:r>
            <a:r>
              <a:rPr lang="fr-FR" dirty="0"/>
              <a:t> of varroa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late</a:t>
            </a:r>
            <a:r>
              <a:rPr lang="fr-FR" dirty="0"/>
              <a:t>, how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prevent</a:t>
            </a:r>
            <a:r>
              <a:rPr lang="fr-FR" dirty="0"/>
              <a:t> the destruction of </a:t>
            </a:r>
            <a:r>
              <a:rPr lang="fr-FR" dirty="0" err="1"/>
              <a:t>beehives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early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44120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BD1AB-E392-55CC-09D1-6AB06E76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Objectives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0B7B9E-A934-915A-3643-EF6B1061A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Detect</a:t>
            </a:r>
            <a:r>
              <a:rPr lang="fr-FR" dirty="0"/>
              <a:t> Varroa </a:t>
            </a:r>
            <a:r>
              <a:rPr lang="fr-FR" dirty="0" err="1"/>
              <a:t>early</a:t>
            </a:r>
            <a:r>
              <a:rPr lang="fr-FR" dirty="0"/>
              <a:t> </a:t>
            </a:r>
            <a:r>
              <a:rPr lang="fr-FR" dirty="0" err="1"/>
              <a:t>upon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apparition</a:t>
            </a:r>
          </a:p>
          <a:p>
            <a:r>
              <a:rPr lang="fr-FR" dirty="0" err="1"/>
              <a:t>Learn</a:t>
            </a:r>
            <a:r>
              <a:rPr lang="fr-FR" dirty="0"/>
              <a:t> more about AI and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purposes</a:t>
            </a:r>
            <a:endParaRPr lang="fr-FR" dirty="0"/>
          </a:p>
          <a:p>
            <a:r>
              <a:rPr lang="fr-FR" dirty="0" err="1"/>
              <a:t>Make</a:t>
            </a:r>
            <a:r>
              <a:rPr lang="fr-FR" dirty="0"/>
              <a:t> an </a:t>
            </a:r>
            <a:r>
              <a:rPr lang="fr-FR" dirty="0" err="1"/>
              <a:t>easy</a:t>
            </a:r>
            <a:r>
              <a:rPr lang="fr-FR" dirty="0"/>
              <a:t> to use </a:t>
            </a:r>
            <a:r>
              <a:rPr lang="fr-FR" dirty="0" err="1"/>
              <a:t>poduct</a:t>
            </a:r>
            <a:endParaRPr lang="fr-FR" dirty="0"/>
          </a:p>
          <a:p>
            <a:r>
              <a:rPr lang="fr-FR" dirty="0"/>
              <a:t>Have fun</a:t>
            </a:r>
          </a:p>
        </p:txBody>
      </p:sp>
    </p:spTree>
    <p:extLst>
      <p:ext uri="{BB962C8B-B14F-4D97-AF65-F5344CB8AC3E}">
        <p14:creationId xmlns:p14="http://schemas.microsoft.com/office/powerpoint/2010/main" val="407087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F35C0-9D9D-C0A1-6A09-115B2943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Timeline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9A689E-1A96-8796-4439-38ACAB33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June 2021 - </a:t>
            </a:r>
            <a:r>
              <a:rPr lang="fr-FR" dirty="0" err="1"/>
              <a:t>Get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accepted</a:t>
            </a:r>
            <a:r>
              <a:rPr lang="fr-FR" dirty="0"/>
              <a:t> </a:t>
            </a:r>
          </a:p>
          <a:p>
            <a:r>
              <a:rPr lang="fr-FR" dirty="0" err="1"/>
              <a:t>October</a:t>
            </a:r>
            <a:r>
              <a:rPr lang="fr-FR" dirty="0"/>
              <a:t> 2021 – End of </a:t>
            </a:r>
            <a:r>
              <a:rPr lang="fr-FR" dirty="0" err="1"/>
              <a:t>Redesign</a:t>
            </a:r>
            <a:r>
              <a:rPr lang="fr-FR" dirty="0"/>
              <a:t> </a:t>
            </a:r>
            <a:r>
              <a:rPr lang="fr-FR" dirty="0" err="1"/>
              <a:t>period</a:t>
            </a:r>
            <a:r>
              <a:rPr lang="fr-FR" dirty="0"/>
              <a:t> and </a:t>
            </a:r>
            <a:r>
              <a:rPr lang="fr-FR" dirty="0" err="1"/>
              <a:t>precise</a:t>
            </a:r>
            <a:r>
              <a:rPr lang="fr-FR" dirty="0"/>
              <a:t> the goal of the </a:t>
            </a:r>
            <a:r>
              <a:rPr lang="fr-FR" dirty="0" err="1"/>
              <a:t>project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 err="1"/>
              <a:t>Shorten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wanted</a:t>
            </a:r>
            <a:r>
              <a:rPr lang="fr-FR" dirty="0"/>
              <a:t> software to </a:t>
            </a:r>
            <a:r>
              <a:rPr lang="fr-FR" dirty="0" err="1"/>
              <a:t>develop</a:t>
            </a:r>
            <a:r>
              <a:rPr lang="fr-FR" dirty="0"/>
              <a:t> for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hold</a:t>
            </a:r>
            <a:r>
              <a:rPr lang="fr-FR" dirty="0"/>
              <a:t> in 5 </a:t>
            </a:r>
            <a:r>
              <a:rPr lang="fr-FR" dirty="0" err="1"/>
              <a:t>years</a:t>
            </a:r>
            <a:endParaRPr lang="fr-FR" dirty="0"/>
          </a:p>
          <a:p>
            <a:r>
              <a:rPr lang="fr-FR" dirty="0"/>
              <a:t>June 2022 – First version</a:t>
            </a:r>
          </a:p>
          <a:p>
            <a:r>
              <a:rPr lang="fr-FR" dirty="0"/>
              <a:t>August 2022 – End of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Period</a:t>
            </a:r>
            <a:endParaRPr lang="fr-FR" dirty="0"/>
          </a:p>
          <a:p>
            <a:r>
              <a:rPr lang="fr-FR" dirty="0" err="1"/>
              <a:t>October</a:t>
            </a:r>
            <a:r>
              <a:rPr lang="fr-FR" dirty="0"/>
              <a:t> 2022 – End of New guidelines </a:t>
            </a:r>
            <a:r>
              <a:rPr lang="fr-FR" dirty="0" err="1"/>
              <a:t>making</a:t>
            </a:r>
            <a:endParaRPr lang="fr-FR" dirty="0"/>
          </a:p>
          <a:p>
            <a:r>
              <a:rPr lang="fr-FR" dirty="0"/>
              <a:t>June 2023 – Second and Final Version</a:t>
            </a:r>
          </a:p>
        </p:txBody>
      </p:sp>
    </p:spTree>
    <p:extLst>
      <p:ext uri="{BB962C8B-B14F-4D97-AF65-F5344CB8AC3E}">
        <p14:creationId xmlns:p14="http://schemas.microsoft.com/office/powerpoint/2010/main" val="342102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5E8DD-6AA9-809F-5EFC-D32CFAA4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First Year: Research and Planning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79735D-2129-8D03-64CD-6DE76546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Search</a:t>
            </a:r>
            <a:r>
              <a:rPr lang="fr-FR" dirty="0"/>
              <a:t> for a </a:t>
            </a:r>
            <a:r>
              <a:rPr lang="fr-FR" dirty="0" err="1"/>
              <a:t>project</a:t>
            </a:r>
            <a:endParaRPr lang="fr-FR" dirty="0"/>
          </a:p>
          <a:p>
            <a:r>
              <a:rPr lang="fr-FR" dirty="0"/>
              <a:t>First proposition Laser </a:t>
            </a:r>
            <a:r>
              <a:rPr lang="fr-FR" dirty="0" err="1"/>
              <a:t>hornet</a:t>
            </a:r>
            <a:r>
              <a:rPr lang="fr-FR" dirty="0"/>
              <a:t> killer </a:t>
            </a:r>
            <a:r>
              <a:rPr lang="fr-FR" b="1" dirty="0">
                <a:solidFill>
                  <a:srgbClr val="FF0000"/>
                </a:solidFill>
              </a:rPr>
              <a:t>X</a:t>
            </a:r>
          </a:p>
          <a:p>
            <a:r>
              <a:rPr lang="fr-FR" dirty="0"/>
              <a:t>Second proposition Varroa detector </a:t>
            </a:r>
            <a:r>
              <a:rPr lang="fr-FR" b="1" dirty="0">
                <a:solidFill>
                  <a:srgbClr val="00B050"/>
                </a:solidFill>
              </a:rPr>
              <a:t>V</a:t>
            </a:r>
            <a:endParaRPr lang="fr-FR" b="1" dirty="0">
              <a:solidFill>
                <a:srgbClr val="FF0000"/>
              </a:solidFill>
            </a:endParaRPr>
          </a:p>
          <a:p>
            <a:r>
              <a:rPr lang="fr-FR" dirty="0"/>
              <a:t>Planning</a:t>
            </a:r>
            <a:endParaRPr lang="fr-FR" b="1" dirty="0">
              <a:solidFill>
                <a:srgbClr val="00B050"/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803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1B1AD-12D5-1418-679F-313B1BD8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221" y="3135976"/>
            <a:ext cx="3235558" cy="586048"/>
          </a:xfrm>
        </p:spPr>
        <p:txBody>
          <a:bodyPr>
            <a:normAutofit fontScale="90000"/>
          </a:bodyPr>
          <a:lstStyle/>
          <a:p>
            <a:r>
              <a:rPr lang="fr-FR" dirty="0"/>
              <a:t>FIRST VERSION</a:t>
            </a:r>
          </a:p>
        </p:txBody>
      </p:sp>
    </p:spTree>
    <p:extLst>
      <p:ext uri="{BB962C8B-B14F-4D97-AF65-F5344CB8AC3E}">
        <p14:creationId xmlns:p14="http://schemas.microsoft.com/office/powerpoint/2010/main" val="267686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E3B50-10B9-0ADD-9443-FD13B89B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Assumption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D4125E-C4BF-B2D6-F766-94631692B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beekeeper</a:t>
            </a:r>
            <a:r>
              <a:rPr lang="fr-FR" dirty="0"/>
              <a:t> can have a micro camera on the </a:t>
            </a:r>
            <a:r>
              <a:rPr lang="fr-FR" dirty="0" err="1"/>
              <a:t>beehive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50cm </a:t>
            </a:r>
            <a:r>
              <a:rPr lang="fr-FR" dirty="0" err="1"/>
              <a:t>away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bees</a:t>
            </a:r>
            <a:endParaRPr lang="fr-FR" dirty="0"/>
          </a:p>
          <a:p>
            <a:r>
              <a:rPr lang="fr-FR" dirty="0"/>
              <a:t>The 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purely</a:t>
            </a:r>
            <a:r>
              <a:rPr lang="fr-FR" dirty="0"/>
              <a:t> </a:t>
            </a:r>
            <a:r>
              <a:rPr lang="fr-FR" dirty="0" err="1"/>
              <a:t>recognize</a:t>
            </a:r>
            <a:r>
              <a:rPr lang="fr-FR" dirty="0"/>
              <a:t> varroa on one </a:t>
            </a:r>
            <a:r>
              <a:rPr lang="fr-FR" dirty="0" err="1"/>
              <a:t>bee</a:t>
            </a:r>
            <a:endParaRPr lang="fr-FR" dirty="0"/>
          </a:p>
          <a:p>
            <a:r>
              <a:rPr lang="fr-FR" dirty="0"/>
              <a:t>The 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hardware</a:t>
            </a:r>
          </a:p>
          <a:p>
            <a:r>
              <a:rPr lang="fr-FR" dirty="0"/>
              <a:t>The 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made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learnt</a:t>
            </a:r>
            <a:r>
              <a:rPr lang="fr-FR" dirty="0"/>
              <a:t> at ALGOSUP</a:t>
            </a:r>
          </a:p>
          <a:p>
            <a:r>
              <a:rPr lang="fr-FR" dirty="0"/>
              <a:t>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continuously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on a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528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D0E69-B718-D94E-A2FA-C056F8AC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r>
              <a:rPr lang="fr-FR" dirty="0"/>
              <a:t> and </a:t>
            </a:r>
            <a:r>
              <a:rPr lang="fr-FR" dirty="0" err="1"/>
              <a:t>kaggle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72EA3A7-48BC-95E3-C777-52C24CDB9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2360" y="2442528"/>
            <a:ext cx="5491328" cy="3513137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579FD81-DBB8-2B1E-DAE3-5CF848E82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712" y="2442528"/>
            <a:ext cx="7421880" cy="320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2369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Grand écran</PresentationFormat>
  <Paragraphs>82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Avenir Next LT Pro Light</vt:lpstr>
      <vt:lpstr>Söhne</vt:lpstr>
      <vt:lpstr>BlocksVTI</vt:lpstr>
      <vt:lpstr>Hive Inspection and Varroa Detection</vt:lpstr>
      <vt:lpstr>INTRODUCTION</vt:lpstr>
      <vt:lpstr>Problem</vt:lpstr>
      <vt:lpstr>Project Objectives</vt:lpstr>
      <vt:lpstr>Overall Timeline</vt:lpstr>
      <vt:lpstr>First Year: Research and Planning</vt:lpstr>
      <vt:lpstr>FIRST VERSION</vt:lpstr>
      <vt:lpstr>Assumption</vt:lpstr>
      <vt:lpstr>Tensorflow and kaggle</vt:lpstr>
      <vt:lpstr>Hardware</vt:lpstr>
      <vt:lpstr>What went well</vt:lpstr>
      <vt:lpstr>Limitations</vt:lpstr>
      <vt:lpstr>Conclusion of version 1</vt:lpstr>
      <vt:lpstr>Second version</vt:lpstr>
      <vt:lpstr>Assumption</vt:lpstr>
      <vt:lpstr>YOLOV5 / You Only Look Once</vt:lpstr>
      <vt:lpstr>What went well</vt:lpstr>
      <vt:lpstr>Conclusion of V2</vt:lpstr>
      <vt:lpstr>Then, what to improve or add?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Inspection and Varroa Detection</dc:title>
  <dc:creator>EWP Louis DE LAVENNE</dc:creator>
  <cp:lastModifiedBy>EWP Louis DE LAVENNE</cp:lastModifiedBy>
  <cp:revision>1</cp:revision>
  <dcterms:created xsi:type="dcterms:W3CDTF">2023-08-20T21:16:29Z</dcterms:created>
  <dcterms:modified xsi:type="dcterms:W3CDTF">2023-08-20T23:17:49Z</dcterms:modified>
</cp:coreProperties>
</file>