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E0ACA-110D-479A-A992-4FFE24829FA9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CDBF7-F5F3-4E54-8C79-4D6E5A385B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CDBF7-F5F3-4E54-8C79-4D6E5A385B5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BE-F455-4BAB-8185-DFB6430EE2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BE92-2CA7-409A-89B7-7275F2867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BE-F455-4BAB-8185-DFB6430EE2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BE92-2CA7-409A-89B7-7275F2867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BE-F455-4BAB-8185-DFB6430EE2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BE92-2CA7-409A-89B7-7275F2867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BE-F455-4BAB-8185-DFB6430EE2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BE92-2CA7-409A-89B7-7275F2867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BE-F455-4BAB-8185-DFB6430EE2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BE92-2CA7-409A-89B7-7275F2867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BE-F455-4BAB-8185-DFB6430EE2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BE92-2CA7-409A-89B7-7275F2867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BE-F455-4BAB-8185-DFB6430EE2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BE92-2CA7-409A-89B7-7275F2867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BE-F455-4BAB-8185-DFB6430EE2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BE92-2CA7-409A-89B7-7275F2867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BE-F455-4BAB-8185-DFB6430EE2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BE92-2CA7-409A-89B7-7275F2867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BE-F455-4BAB-8185-DFB6430EE2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BE92-2CA7-409A-89B7-7275F2867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BE-F455-4BAB-8185-DFB6430EE2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BE92-2CA7-409A-89B7-7275F2867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ECDBE-F455-4BAB-8185-DFB6430EE2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BE92-2CA7-409A-89B7-7275F28672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11049000" cy="49831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After designing an algorithm, it has to be checked and its correctness needs to be predicted;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done by analyzing the algorithm. The algorithm can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analyzed by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tracing all step-by-step instructions,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reading the algorithm for logical correctness, and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testing it on some data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using prove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correct.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1125200" cy="51355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we analyze an algorithm it depends on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input 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there are three cases: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Best case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Average case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Worst case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best case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amount of time a program might be expected to take 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best possible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input data.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111252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average case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amount of time a program might be expected to take on </a:t>
            </a:r>
          </a:p>
          <a:p>
            <a:pPr algn="just"/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typical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(or average) input data.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worst case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amount of time a program would take on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worst possible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input configuration.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11201400" cy="4906963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TIME-SPACE TRADE OFF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There may be more than one approach (or algorithm) to solve a problem.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best algorithm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(or program) to solve a given problem is one that requires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less space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memory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takes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less time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complete its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But in practice, it is not always possible to achieve both of these objectives.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11125200" cy="50593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 algorithm may require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more space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less time to complete its execution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while the other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 requires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less space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but takes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more time to complete its execution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Therefore, if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space is our constraint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then we have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choose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program that requires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less space </a:t>
            </a:r>
          </a:p>
          <a:p>
            <a:pPr algn="just"/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at the cost of more execution time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8204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the other hand,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if time is our constraint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such as in real time system,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have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choose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program that takes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less time to complete its execution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at the cost of more space.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10972800" cy="4648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BIG “OH” NOTATION</a:t>
            </a: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Big Oh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 characteristic scheme that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measures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algorithm complexity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and/or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requirements.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algorithm complexity can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determined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eliminating constant factors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the analysis of the algorithm.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8307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Clearly, the complexity function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of an algorithm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increases as ‘n’ increases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sequential search algorithm, we simply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try to match the target value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against each value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 the memory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process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will continue until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we find a match or finish scanning the whole elements in the 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2014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array contains ‘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’ elements,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maximum possible number of comparisons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the target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value will be ‘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i.e.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 worst case.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is; the target value will be found at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position of the array.</a:t>
            </a:r>
          </a:p>
          <a:p>
            <a:pPr lvl="2" algn="just">
              <a:buNone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                         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11277600" cy="4983163"/>
          </a:xfrm>
        </p:spPr>
        <p:txBody>
          <a:bodyPr>
            <a:noAutofit/>
          </a:bodyPr>
          <a:lstStyle/>
          <a:p>
            <a:pPr algn="just"/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i.e.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worst case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when an algorithm requires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maximum number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iterations or steps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out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target value in the 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best case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when the number of steps is less as possible. If the target value is found in a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sequential search array of the first position,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we have found the element by executing only one iteration.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1"/>
            <a:ext cx="10972800" cy="5059363"/>
          </a:xfrm>
        </p:spPr>
        <p:txBody>
          <a:bodyPr>
            <a:normAutofit/>
          </a:bodyPr>
          <a:lstStyle/>
          <a:p>
            <a:pPr lvl="4" algn="just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1</a:t>
            </a: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Average case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falls between these two extremes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., best and worst).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target value is found at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n/2nd position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on an average we need to compare the target value with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only half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elements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 the 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so </a:t>
            </a:r>
          </a:p>
          <a:p>
            <a:pPr lvl="4" algn="just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/2.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111252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choice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 particular algorithm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depends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 following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analysis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measurements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Space complexity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Time complexity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11277600" cy="4830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complexity function f(n)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an algorithm increases as ‘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’ increases.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function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 (n)= O(n)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can be read as “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big Oh of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or as “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is of the order of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total running time (or time complexity) includes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initializations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several </a:t>
            </a:r>
          </a:p>
          <a:p>
            <a:pPr algn="just"/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other iterative statements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through the loop.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89038"/>
            <a:ext cx="110490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SPACE COMPLEXITY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Analysis of space complexity of an algorithm or program is the amount of memory it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needs to run to completion.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Some of the reasons for studying space complexity are: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If the program is to run on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multi user 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it may be required to specify the </a:t>
            </a:r>
          </a:p>
          <a:p>
            <a:pPr lvl="1" algn="just"/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  amount of memory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  be allocated to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We may be interested to know in advance that whether sufficient memory is available to run the program.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11049000" cy="5135563"/>
          </a:xfrm>
        </p:spPr>
        <p:txBody>
          <a:bodyPr>
            <a:noAutofit/>
          </a:bodyPr>
          <a:lstStyle/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There may be several possible solutions with different space requirements.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Can be used to estimate the size of the largest problem that a program can solve.</a:t>
            </a:r>
          </a:p>
          <a:p>
            <a:pPr lvl="1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1049000" cy="51355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space needed by a program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consists of following components.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Instruction space: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Space needed to store the executable version of the program and it is fixed.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Data space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Space needed to store all constants, 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Environment stack space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space is needed to store the information to resume the suspended functions.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1"/>
            <a:ext cx="11125200" cy="4830763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TIME COMPLEXITY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time complexity of an algorithm or a program is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amount of time it needs to run to completion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exact time will depend on;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implementation of the algorithm,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programming language,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optimizing the capabilities of the compiler used,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CPU speed, and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other hardware characteristics/specifications.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11125200" cy="5135563"/>
          </a:xfrm>
        </p:spPr>
        <p:txBody>
          <a:bodyPr>
            <a:no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measure the time complexity accurately, we have to count all sorts of </a:t>
            </a:r>
          </a:p>
          <a:p>
            <a:pPr marL="342900" lvl="1" indent="-342900"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operations performed in an algorithm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analyzing an algorithm, it is hard to come out with an exact time required.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ALGORITHM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109728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find out exact time complexity, we need to know the exact instructions executed by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time required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 the instruction.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time complexity also depends on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amount of data inputted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an algorithm.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1037</Words>
  <Application>Microsoft Office PowerPoint</Application>
  <PresentationFormat>Widescreen</PresentationFormat>
  <Paragraphs>140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</vt:vector>
  </TitlesOfParts>
  <Company>E.TECH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Emmy</dc:creator>
  <cp:lastModifiedBy>Emmy Mugisha</cp:lastModifiedBy>
  <cp:revision>4</cp:revision>
  <dcterms:created xsi:type="dcterms:W3CDTF">2020-05-12T18:58:03Z</dcterms:created>
  <dcterms:modified xsi:type="dcterms:W3CDTF">2023-05-08T05:43:21Z</dcterms:modified>
</cp:coreProperties>
</file>