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BD3A-CA5B-4311-A65F-E3EB401912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84026-4999-470E-B525-7199C43B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84026-4999-470E-B525-7199C43B6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C956-09D4-4354-BC50-54FA93DAF27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7421-C535-405C-BC97-0891635900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113538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year 1978,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Kennigan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Dennis Ritchie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jointly published, description of C language.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language has become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very popula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 owing to its rich features and found itself to be popular among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students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Industry.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American National Standards Institute (ANSI) has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standardized the C language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138989"/>
            <a:ext cx="11337758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Declaration and Assignment Values to Variables.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Declaration means mapping the association between the variables and data types.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Following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valid declarations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statement;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4" algn="just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, y , z;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1201400" cy="5059363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basic ( also known as intrinsic) operators are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+ addition      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– subtraction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* multiplication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/ division     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% modulus ( remainder after division).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D75-A447-066F-55AD-3E3F8F55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 C program to add two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entegers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4A91-3B0D-E7ED-DD2C-0B9504A53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112014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()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num1, num2, sum;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two integers: ");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 %d", &amp;num1, &amp;num2);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//sum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num1 + num2;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+ %d = %d", num1, num2, sum);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39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11201400" cy="48307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Type conversion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involved in an operation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are of different 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then type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conversion is carried out before the operation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operation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between a float and double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be converted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 double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result in double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11353800" cy="52117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Type Cast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Suppose, we want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data type, we can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type cast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shown below.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, b;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float x;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(float)a/b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// a/b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integer division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converted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277600" cy="5135563"/>
          </a:xfrm>
        </p:spPr>
        <p:txBody>
          <a:bodyPr>
            <a:no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Unary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unary operator, operator precedes a single operand.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Unary operators are: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- 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++,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— 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Examples are: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- 4.0 , -5*(A+B)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 , —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12014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++ , —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operators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called increment and decrement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operators.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precedes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 is incremented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performed.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performed first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 is incremented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7600" cy="5334000"/>
          </a:xfrm>
        </p:spPr>
        <p:txBody>
          <a:bodyPr>
            <a:noAutofit/>
          </a:bodyPr>
          <a:lstStyle/>
          <a:p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count = 1;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(“%d” , count); // out put will be 1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(“%d” ,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++count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); /* count will be incremented by one and then operation of print is performed. Output will be 2. Now , if you use*/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(“%d” ,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count++);</a:t>
            </a:r>
          </a:p>
          <a:p>
            <a:pPr lvl="1">
              <a:buNone/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count will be printed first. Output is 2. Then count will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be incremented by 1 to 3.*/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(“%d” , count); // out put will be 3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125200" cy="5059363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RELATIONAL AND LOGICAL OPERATORS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relational operators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&gt; &gt;= &lt; and &lt;=.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four relational operators have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same precedence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However, they have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lower priority than arithmetic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operators. The two more operators, known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equality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operators = = and ! = have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priority just below relational operators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113538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Logical Operators: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are &amp;&amp; and ||. Evaluation of expressions connected by logical operators is done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from left to right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evaluation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stops when either truth or false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hood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established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9318"/>
            <a:ext cx="11125200" cy="5059363"/>
          </a:xfrm>
        </p:spPr>
        <p:txBody>
          <a:bodyPr>
            <a:normAutofit/>
          </a:bodyPr>
          <a:lstStyle/>
          <a:p>
            <a:pPr lvl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Structure of a C Program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Declaration of Variables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 language all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must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before they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variable can consist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alphabet and digits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Either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upper and lower case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mixtures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cases are allowed.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variable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start with a digit. It can start with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1277600" cy="5334000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CONTROL STATEMENTS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Computer program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sequence of steps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Control statements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tell the order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which these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steps are to be executed.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Statement &amp; Blocks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 language consists of statements and blocks. Statements are expression in c language, terminated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2014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and } are used to denote start and end of block of statements in C language.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Observe that there is no semicolon after close brace.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also called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compound statement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it contains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the variables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declared in a block are local to the block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11201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special case of loop 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that 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end of its structure the semicolon can be specified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simply to mean that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{ and } are not needed because the increment constitutes the only statement of the loop. 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3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=1;i&lt;10;i++)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3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printif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d”,i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output is 10.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77600" cy="5059363"/>
          </a:xfrm>
        </p:spPr>
        <p:txBody>
          <a:bodyPr>
            <a:normAutofit/>
          </a:bodyPr>
          <a:lstStyle/>
          <a:p>
            <a:pPr lvl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HEADER FILES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any high level programming language, there is usage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have been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predefined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creator of that language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Those functions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called to perform specific tasks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11353800" cy="49831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 language there are important functions that are inescapable to use.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The usage of those functions is valid only when the programmer has included the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header file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other words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recognizable in any program through that header 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11277600" cy="4830763"/>
          </a:xfrm>
        </p:spPr>
        <p:txBody>
          <a:bodyPr>
            <a:normAutofit/>
          </a:bodyPr>
          <a:lstStyle/>
          <a:p>
            <a:pPr lvl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FUNCTIONS AND PROCEDURES</a:t>
            </a: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 instructions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 program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executed under a specific name that groups them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That name constitutes one of subtasks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composing the set representing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whole task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program has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Generally,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subtask is represented by a 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1252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However, specifically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 is a set of instructions grouped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perform a specific task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subtask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that will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return a value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while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will group instructions for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but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 doesn’t return a value.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11277600" cy="7921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A C program to compute arithmetic operations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277600" cy="5059363"/>
          </a:xfrm>
        </p:spPr>
        <p:txBody>
          <a:bodyPr>
            <a:no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Example;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#include&lt;stdio.h&gt;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 a, b;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 product();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 sum();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float division();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 subtraction();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("Enter the value of a:");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("%d", &amp;a);</a:t>
            </a:r>
          </a:p>
          <a:p>
            <a:pPr lvl="2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1049000" cy="5059363"/>
          </a:xfrm>
        </p:spPr>
        <p:txBody>
          <a:bodyPr>
            <a:normAutofit fontScale="25000" lnSpcReduction="20000"/>
          </a:bodyPr>
          <a:lstStyle/>
          <a:p>
            <a:pPr lvl="2">
              <a:buNone/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("Enter the value of b:");</a:t>
            </a:r>
          </a:p>
          <a:p>
            <a:pPr lvl="2">
              <a:buNone/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("%d", &amp;b);</a:t>
            </a:r>
          </a:p>
          <a:p>
            <a:pPr lvl="2">
              <a:buNone/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("The product of two entered numbers are: %d\n", product());</a:t>
            </a:r>
          </a:p>
          <a:p>
            <a:pPr lvl="2">
              <a:buNone/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("The sum of two entered numbers are: %d\n", sum());</a:t>
            </a:r>
          </a:p>
          <a:p>
            <a:pPr lvl="2">
              <a:buNone/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("The division of two entered numbers are: %f\n", division());</a:t>
            </a:r>
          </a:p>
          <a:p>
            <a:pPr lvl="2">
              <a:buNone/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("The subtraction of two entered numbers are: %d", subtraction());</a:t>
            </a:r>
          </a:p>
          <a:p>
            <a:pPr lvl="2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}	</a:t>
            </a:r>
          </a:p>
          <a:p>
            <a:pPr lvl="2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int product()</a:t>
            </a:r>
          </a:p>
          <a:p>
            <a:pPr lvl="2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return a * b;</a:t>
            </a:r>
          </a:p>
          <a:p>
            <a:pPr lvl="2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lvl="2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FBC7-C580-9471-BDA1-207ED39C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4BAB-EBC2-D753-38EB-020F08B2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int sum()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return a + b;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float division()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return a / b;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int subtraction()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return a - b;</a:t>
            </a:r>
          </a:p>
          <a:p>
            <a:pPr lvl="2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0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1"/>
            <a:ext cx="112014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Keywords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reserved words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meaning in C language.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few of the important 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keywords are: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auto, break, case, char, const, continue, double, default, do, else, extern,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113538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Data types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Types are distinguished as:</a:t>
            </a: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Intrinsic or basic data types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char, float, double etc</a:t>
            </a: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Derived data types 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array , pointer etc</a:t>
            </a: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defined data types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Structure , Unions etc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610084" y="304800"/>
            <a:ext cx="10971833" cy="6248400"/>
            <a:chOff x="953" y="2019"/>
            <a:chExt cx="11339" cy="7474"/>
          </a:xfrm>
        </p:grpSpPr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953" y="2019"/>
              <a:ext cx="11339" cy="7474"/>
              <a:chOff x="953" y="2019"/>
              <a:chExt cx="11339" cy="7474"/>
            </a:xfrm>
          </p:grpSpPr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953" y="2019"/>
                <a:ext cx="11339" cy="7474"/>
                <a:chOff x="953" y="2019"/>
                <a:chExt cx="11339" cy="7474"/>
              </a:xfrm>
            </p:grpSpPr>
            <p:grpSp>
              <p:nvGrpSpPr>
                <p:cNvPr id="1029" name="Group 5"/>
                <p:cNvGrpSpPr>
                  <a:grpSpLocks/>
                </p:cNvGrpSpPr>
                <p:nvPr/>
              </p:nvGrpSpPr>
              <p:grpSpPr bwMode="auto">
                <a:xfrm>
                  <a:off x="953" y="2019"/>
                  <a:ext cx="11339" cy="7474"/>
                  <a:chOff x="143" y="2019"/>
                  <a:chExt cx="11339" cy="7474"/>
                </a:xfrm>
              </p:grpSpPr>
              <p:sp>
                <p:nvSpPr>
                  <p:cNvPr id="103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43" y="2019"/>
                    <a:ext cx="11339" cy="747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endParaRPr lang="en-US" altLang="zh-CN" sz="2000" dirty="0">
                      <a:latin typeface="Times New Roman" pitchFamily="18" charset="0"/>
                      <a:ea typeface="SimSun" pitchFamily="2" charset="-122"/>
                      <a:cs typeface="Arial" pitchFamily="34" charset="0"/>
                    </a:endParaRPr>
                  </a:p>
                  <a:p>
                    <a:pPr fontAlgn="base">
                      <a:spcBef>
                        <a:spcPct val="0"/>
                      </a:spcBef>
                      <a:spcAft>
                        <a:spcPts val="1000"/>
                      </a:spcAft>
                    </a:pPr>
                    <a:r>
                      <a:rPr lang="en-US" altLang="zh-CN" sz="2000" b="1" i="1" dirty="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Fig.  </a:t>
                    </a:r>
                    <a:r>
                      <a:rPr lang="en-US" altLang="zh-CN" sz="2000" i="1" dirty="0">
                        <a:latin typeface="Times New Roman" pitchFamily="18" charset="0"/>
                        <a:ea typeface="SimSun" pitchFamily="2" charset="-122"/>
                        <a:cs typeface="Arial" pitchFamily="34" charset="0"/>
                      </a:rPr>
                      <a:t>Data type supported by C language</a:t>
                    </a:r>
                    <a:endParaRPr lang="en-US" sz="2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1031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1650" y="2286"/>
                    <a:ext cx="8325" cy="6616"/>
                    <a:chOff x="1650" y="2286"/>
                    <a:chExt cx="8325" cy="6616"/>
                  </a:xfrm>
                </p:grpSpPr>
                <p:sp>
                  <p:nvSpPr>
                    <p:cNvPr id="1032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50" y="2286"/>
                      <a:ext cx="1680" cy="51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Data type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3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85" y="3152"/>
                      <a:ext cx="1050" cy="40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Void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4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70" y="4279"/>
                      <a:ext cx="1830" cy="4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Float Type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5" name="Text Box 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5" y="4163"/>
                      <a:ext cx="1965" cy="49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Integral type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6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30" y="5367"/>
                      <a:ext cx="1665" cy="76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Integer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7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25" y="5442"/>
                      <a:ext cx="1335" cy="49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Char 1 byte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8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50" y="6781"/>
                      <a:ext cx="1425" cy="4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signed int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39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40" y="6781"/>
                      <a:ext cx="1485" cy="4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unsigned int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40" name="AutoShape 16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130" y="6160"/>
                      <a:ext cx="945" cy="61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41" name="AutoShape 1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75" y="6160"/>
                      <a:ext cx="1020" cy="61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42" name="AutoShape 1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890" y="7213"/>
                      <a:ext cx="0" cy="148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1043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20" y="7677"/>
                      <a:ext cx="1320" cy="34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short int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4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20" y="8452"/>
                      <a:ext cx="1320" cy="4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long int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45" name="AutoShape 2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55" y="7213"/>
                      <a:ext cx="0" cy="148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046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55" y="7797"/>
                      <a:ext cx="4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47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55" y="8647"/>
                      <a:ext cx="52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48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90" y="7557"/>
                      <a:ext cx="1290" cy="46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short int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49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80" y="8527"/>
                      <a:ext cx="1305" cy="37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long int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50" name="AutoShape 2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85" y="5942"/>
                      <a:ext cx="0" cy="136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051" name="AutoShape 2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685" y="6633"/>
                      <a:ext cx="450" cy="1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52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35" y="6438"/>
                      <a:ext cx="1770" cy="4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unsigned char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53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135" y="7123"/>
                      <a:ext cx="1770" cy="45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signed char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1054" name="AutoShape 3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115" y="4784"/>
                      <a:ext cx="0" cy="264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1055" name="AutoShape 3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115" y="6633"/>
                      <a:ext cx="40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56" name="AutoShape 3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115" y="5544"/>
                      <a:ext cx="30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57" name="AutoShape 3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35" y="2779"/>
                      <a:ext cx="0" cy="39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58" name="AutoShape 3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500" y="2779"/>
                      <a:ext cx="945" cy="130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59" name="AutoShape 3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285" y="4681"/>
                      <a:ext cx="570" cy="72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60" name="AutoShape 3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855" y="4681"/>
                      <a:ext cx="1725" cy="79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cxnSp>
                  <p:nvCxnSpPr>
                    <p:cNvPr id="1061" name="AutoShape 3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930" y="2530"/>
                      <a:ext cx="1845" cy="169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1062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15" y="5442"/>
                      <a:ext cx="1425" cy="40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float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3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20" y="6438"/>
                      <a:ext cx="1455" cy="4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long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064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20" y="7213"/>
                      <a:ext cx="1455" cy="4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100">
                          <a:latin typeface="Times New Roman" pitchFamily="18" charset="0"/>
                          <a:ea typeface="SimSun" pitchFamily="2" charset="-122"/>
                          <a:cs typeface="Arial" pitchFamily="34" charset="0"/>
                        </a:rPr>
                        <a:t>long double</a:t>
                      </a:r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cxnSp>
              <p:nvCxnSpPr>
                <p:cNvPr id="1065" name="AutoShape 41"/>
                <p:cNvCxnSpPr>
                  <a:cxnSpLocks noChangeShapeType="1"/>
                </p:cNvCxnSpPr>
                <p:nvPr/>
              </p:nvCxnSpPr>
              <p:spPr bwMode="auto">
                <a:xfrm>
                  <a:off x="2715" y="8698"/>
                  <a:ext cx="33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066" name="AutoShape 42"/>
                <p:cNvCxnSpPr>
                  <a:cxnSpLocks noChangeShapeType="1"/>
                </p:cNvCxnSpPr>
                <p:nvPr/>
              </p:nvCxnSpPr>
              <p:spPr bwMode="auto">
                <a:xfrm>
                  <a:off x="2715" y="7798"/>
                  <a:ext cx="33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067" name="AutoShape 43"/>
              <p:cNvCxnSpPr>
                <a:cxnSpLocks noChangeShapeType="1"/>
              </p:cNvCxnSpPr>
              <p:nvPr/>
            </p:nvCxnSpPr>
            <p:spPr bwMode="auto">
              <a:xfrm>
                <a:off x="8925" y="7423"/>
                <a:ext cx="4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068" name="AutoShape 44"/>
            <p:cNvCxnSpPr>
              <a:cxnSpLocks noChangeShapeType="1"/>
            </p:cNvCxnSpPr>
            <p:nvPr/>
          </p:nvCxnSpPr>
          <p:spPr bwMode="auto">
            <a:xfrm>
              <a:off x="6495" y="7307"/>
              <a:ext cx="45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77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Constants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variables declared as constant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not change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their values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four type of  constants in C language. They are: </a:t>
            </a:r>
          </a:p>
          <a:p>
            <a:pPr algn="just"/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Integer constants, floating point constants, character constants , string constants, enumeration constants , and symbolic constants.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1"/>
            <a:ext cx="11277600" cy="49069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 language,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enumeration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a list of constant integer values.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enumeration type of declaration is useful, when we want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assign constant integer values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names,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for example 0 and 1 to a variable.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11277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Consider the example shown below: </a:t>
            </a:r>
          </a:p>
          <a:p>
            <a:pPr lvl="1"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 no, yes}; no has a value 0 and yes has a value = 1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month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mar,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color { red , yellow=3 , green }; // red = 0 , yellow =3 and green =4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 LANGUAGE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11277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that there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 semi colon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constant statement.</a:t>
            </a:r>
          </a:p>
          <a:p>
            <a:pPr algn="just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define PI 3.14159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define MAX 50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define NAME thunder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1560</Words>
  <Application>Microsoft Office PowerPoint</Application>
  <PresentationFormat>Widescreen</PresentationFormat>
  <Paragraphs>275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C LANGUAGE PRESENTATION</vt:lpstr>
      <vt:lpstr>C LANGUAGE PRESENTATION</vt:lpstr>
      <vt:lpstr>C LANGUAGE PRESENTATION</vt:lpstr>
      <vt:lpstr>C LANGUAGE PRESENTATION</vt:lpstr>
      <vt:lpstr>PowerPoint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//A C program to add two entegers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C LANGUAGE PRESENTATION</vt:lpstr>
      <vt:lpstr>//A C program to compute arithmetic operations</vt:lpstr>
      <vt:lpstr>C LANGUAGE PRESENTATION</vt:lpstr>
      <vt:lpstr>PowerPoint Presentation</vt:lpstr>
    </vt:vector>
  </TitlesOfParts>
  <Company>E.TECH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LANGUAGE PRESENTATION</dc:title>
  <dc:creator>Emmy</dc:creator>
  <cp:lastModifiedBy>Emmy Mugisha</cp:lastModifiedBy>
  <cp:revision>9</cp:revision>
  <dcterms:created xsi:type="dcterms:W3CDTF">2020-05-14T18:17:39Z</dcterms:created>
  <dcterms:modified xsi:type="dcterms:W3CDTF">2023-05-10T07:46:58Z</dcterms:modified>
</cp:coreProperties>
</file>