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9" r:id="rId17"/>
    <p:sldId id="270" r:id="rId18"/>
    <p:sldId id="271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2454-37A1-45ED-8C33-5EDED7077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DB984-D5E4-4564-9C05-93C2EA62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DB984-D5E4-4564-9C05-93C2EA6245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1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0BFE-5F51-4156-B36D-295CD1635FF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3191-0F50-4278-BC35-2E5F61E6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3 (/5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C, write a program to calculate the product of two entered float numbers using a function.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5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3538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dynamic or run time memory allocation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helps us to overcome the problem of wasting space of memory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that static memory allocation may cause.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makes efficient use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memory by allocating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required amount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memory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whenever is needed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most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real time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problems, we cannot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predict the memory requirements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11201400" cy="49831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Dynamic memory allocation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does the job at run time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 provides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dynamic allocation and de-allocation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)         </a:t>
            </a:r>
          </a:p>
          <a:p>
            <a:pPr lvl="1"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calloc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realloc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)   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free( 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1277600" cy="5638800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ARRAYS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array is a variable that can lodge different values of the same data type.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array can be mono dimensional or multidimensional.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Array declaration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NameArray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[SIZE];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A[5]; A=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5257800"/>
            <a:ext cx="2400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7918"/>
            <a:ext cx="112776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possible to create a statement that will permit both to declare and initialize an array in c language. 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 A[]    =     {1,9,12,23,8,3,4,8,0,10};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A=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access to each element of an array, there is a need to use index that varies between 0 and 9.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1" y="3657600"/>
            <a:ext cx="6143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11277600" cy="49831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Meaning that for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any 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 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located 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index 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while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last 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located 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index SIZE-1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navigation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an array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requires a loop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generally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loop for is the mostly used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11277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following statements will permit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display the content of the array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index=0;index&lt;10;index++)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pritf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(“%d\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n”,A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[index]);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478804"/>
            <a:ext cx="11430000" cy="63791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79331" rIns="0" bIns="17933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to find and print the sum of n numbers using arrays.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("\n\n\t\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Best place to learn from\n\n\n");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n, sum = 0, c, array[n];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of integers you want to add: ");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%d integers \n\n", n);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for(c = 0; c &lt; n;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&amp;array[c]);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+= array[c]; // same as sum = sum + array[c]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%d\n\n", sum);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("\n\n\t\t\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tCoding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Fun !\n\n\n");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} </a:t>
            </a:r>
          </a:p>
        </p:txBody>
      </p:sp>
    </p:spTree>
    <p:extLst>
      <p:ext uri="{BB962C8B-B14F-4D97-AF65-F5344CB8AC3E}">
        <p14:creationId xmlns:p14="http://schemas.microsoft.com/office/powerpoint/2010/main" val="262214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3538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Array and pointers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array constitutes a 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lodging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 element of an 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elements of the array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is obtained by incrementing the address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adjecent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element by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77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following statements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permit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display the content of the array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using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*index=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A;index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&lt;A+10;index++)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(“%d\t”,(*index));//index is a pointer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3538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As an array is a 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now we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have way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distinguish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static and dynamic allocation of 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Static allocation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an array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declaration of an array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its </a:t>
            </a:r>
          </a:p>
          <a:p>
            <a:pPr algn="just"/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constant size précised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dynamic allocation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an array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 precise the 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array basing on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 and the 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can vary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choice of the user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77600" cy="51355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pointer is a variable that stores the address or reference of a memory.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possible that programmer accesses to a value stored into computer’s memory using an address or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 of that memory using pointer.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3538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structure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permits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programmer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different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into one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key word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structure is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NameStructure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type nameMember1;</a:t>
            </a:r>
          </a:p>
          <a:p>
            <a:pPr lvl="1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type nameMember2;</a:t>
            </a:r>
          </a:p>
          <a:p>
            <a:pPr lvl="1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2014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mystruct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a;</a:t>
            </a:r>
          </a:p>
          <a:p>
            <a:pPr lvl="1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char *string;</a:t>
            </a:r>
          </a:p>
          <a:p>
            <a:pPr lvl="1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structure defined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 above, we can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having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mystruct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mystuct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data;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11125200" cy="4983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dot (.)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used to access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member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data.a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a structure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is a 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dot (.)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replaced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member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3058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11277600" cy="5867400"/>
          </a:xfrm>
        </p:spPr>
        <p:txBody>
          <a:bodyPr>
            <a:noAutofit/>
          </a:bodyPr>
          <a:lstStyle/>
          <a:p>
            <a:pPr fontAlgn="base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 to add two numbers using structure</a:t>
            </a:r>
          </a:p>
          <a:p>
            <a:pPr marL="800100" lvl="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00100" lvl="2" indent="0" fontAlgn="base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{</a:t>
            </a:r>
          </a:p>
          <a:p>
            <a:pPr marL="800100" lvl="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y, z;</a:t>
            </a:r>
          </a:p>
          <a:p>
            <a:pPr marL="800100" lvl="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800100" lvl="2" indent="0" fontAlgn="base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pPr marL="800100" lvl="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t;</a:t>
            </a:r>
          </a:p>
          <a:p>
            <a:pPr marL="800100" lvl="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two numbers : ");</a:t>
            </a:r>
          </a:p>
          <a:p>
            <a:pPr marL="800100" lvl="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&amp;t.x,&amp;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00100" lvl="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sum is : %d",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00100" lvl="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0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2776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importance of pointer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programming is that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programmer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allocate memory dynamically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this will permit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reserve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 a space that is exactly needed to load 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 declaration in c</a:t>
            </a: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type *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nameofpointer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E.g.: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Assignment of a value to a pointer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pointer is susceptible/capable to/of receive/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another pointer or an address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 classic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1125200" cy="48307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*ptr1, *ptr2;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=10;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    ptr1=&amp;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;//assignment of an address to a pointer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   ptr2=ptr1;//assignment of a pointer to another pointer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statements here above compose an algorithm, then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last statement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permit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both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ptr1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ptr2 point to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which contains 10.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77600" cy="5135563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you have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to use (*)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E.g.: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(“%d”,(*ptr1);//instruction to print the content of memory the ptr1 refers to.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112014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 to add two numbers using pointers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("\n\n\t\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Best place to learn from\n\n\n");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second, *p , *q, sum;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two integers to add using pointers:\n");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&amp;first, &amp;second);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 = &amp;first;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 = &amp;second;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 = *p + *q;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 of the entered numbers is: %d", sum);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("\n\n\t\t\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tCoding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Fun \n\n\n");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80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11430000" cy="498316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Dynamic memory allocation using c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two types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memory allocations in C: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memory allocation or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Compile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time</a:t>
            </a:r>
          </a:p>
          <a:p>
            <a:pPr lvl="1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memory allocation or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POINTERS, ARRAYS &amp; STUCTURES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2014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 static or compile time memory allocations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required memory is allocated to the variables at the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beginning of the program.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be allocated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determined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the compiler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at the compile time itself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For example: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//integer variables</a:t>
            </a:r>
          </a:p>
          <a:p>
            <a:pPr lvl="1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[5]; //floating point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1421</Words>
  <Application>Microsoft Office PowerPoint</Application>
  <PresentationFormat>Widescreen</PresentationFormat>
  <Paragraphs>192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LAB 3 (/5 Marks)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  <vt:lpstr>POINTERS, ARRAYS &amp; STUCTURES</vt:lpstr>
    </vt:vector>
  </TitlesOfParts>
  <Company>E.TECH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POINTERS, ARRAYS &amp; STUCTURES</dc:title>
  <dc:creator>Emmy</dc:creator>
  <cp:lastModifiedBy>Emmy Mugisha</cp:lastModifiedBy>
  <cp:revision>22</cp:revision>
  <dcterms:created xsi:type="dcterms:W3CDTF">2020-05-17T17:53:53Z</dcterms:created>
  <dcterms:modified xsi:type="dcterms:W3CDTF">2023-05-11T09:14:56Z</dcterms:modified>
</cp:coreProperties>
</file>