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51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258" r:id="rId19"/>
    <p:sldId id="259" r:id="rId20"/>
    <p:sldId id="260" r:id="rId21"/>
    <p:sldId id="261" r:id="rId22"/>
    <p:sldId id="265" r:id="rId23"/>
    <p:sldId id="266" r:id="rId24"/>
    <p:sldId id="268" r:id="rId25"/>
    <p:sldId id="269" r:id="rId26"/>
    <p:sldId id="270" r:id="rId27"/>
    <p:sldId id="271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62" r:id="rId37"/>
    <p:sldId id="281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352" r:id="rId48"/>
    <p:sldId id="263" r:id="rId49"/>
    <p:sldId id="293" r:id="rId50"/>
    <p:sldId id="294" r:id="rId51"/>
    <p:sldId id="295" r:id="rId52"/>
    <p:sldId id="296" r:id="rId53"/>
    <p:sldId id="264" r:id="rId54"/>
    <p:sldId id="297" r:id="rId55"/>
    <p:sldId id="298" r:id="rId56"/>
    <p:sldId id="299" r:id="rId57"/>
    <p:sldId id="300" r:id="rId58"/>
    <p:sldId id="301" r:id="rId59"/>
    <p:sldId id="302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40" r:id="rId73"/>
    <p:sldId id="341" r:id="rId74"/>
    <p:sldId id="342" r:id="rId75"/>
    <p:sldId id="343" r:id="rId76"/>
    <p:sldId id="344" r:id="rId77"/>
    <p:sldId id="345" r:id="rId78"/>
    <p:sldId id="348" r:id="rId79"/>
    <p:sldId id="349" r:id="rId80"/>
    <p:sldId id="304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42" y="2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511AC-7A1B-454D-8ABB-C03A0CFF2FEF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F87E1-BAF2-4658-8F51-9129B7458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F87E1-BAF2-4658-8F51-9129B7458A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2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F87E1-BAF2-4658-8F51-9129B7458AE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5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F87E1-BAF2-4658-8F51-9129B7458AE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FD-6676-49C5-BE5C-4E39075489A9}" type="datetime1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UNILAK-OSA-Y2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5A1-F8CF-460C-AF6F-EE2D5BD12843}" type="datetime1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UNILAK-OSA-Y2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598A-10A3-4985-81BF-8156E6184688}" type="datetime1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UNILAK-OSA-Y2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C9A0-5AFC-4253-8AB0-9299B4539AD9}" type="datetime1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UNILAK-OSA-Y2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314D-E9FA-4C64-9A07-E91E4BE85EA9}" type="datetime1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UNILAK-OSA-Y2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8973-5241-484F-8CFE-08739AA60C31}" type="datetime1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UNILAK-OSA-Y2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B019-3047-4004-809F-9E2B8ACDEB62}" type="datetime1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UNILAK-OSA-Y2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CE8-9B16-463E-96CE-D83B64C7276D}" type="datetime1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UNILAK-OSA-Y2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1269-39EE-4455-8C20-49F94F3315B8}" type="datetime1">
              <a:rPr lang="en-US" smtClean="0"/>
              <a:pPr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UNILAK-OSA-Y2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98C5-FA6C-4EC9-B8CC-07AEE0EE5707}" type="datetime1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UNILAK-OSA-Y2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22AB-6466-4877-944E-F7029609176C}" type="datetime1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UNILAK-OSA-Y2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81D43-2E00-4F4F-956B-4632E3FBC65B}" type="datetime1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UNILAK-OSA-Y2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2747-5BA0-4109-AB44-7962A53A7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5 (/5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(linear search method/function), write a C program to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 element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an array of 10 elements (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array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initialized from the start of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1"/>
            <a:ext cx="11125200" cy="5211763"/>
          </a:xfrm>
        </p:spPr>
        <p:txBody>
          <a:bodyPr/>
          <a:lstStyle/>
          <a:p>
            <a:pPr lvl="1" algn="just"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primitive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structures are: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Variables,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arrays,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pointers,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structures and etc.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2014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Compound Data structure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constructed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one of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primitive data structure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it has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can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designed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user, 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classified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as: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Linear data structure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Non-linear data structure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110490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Linear Data Structure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constructed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arrangement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elements in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memory </a:t>
            </a:r>
          </a:p>
          <a:p>
            <a:pPr algn="just"/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 type.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linear Data Structures,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adjacency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not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maintained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between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elements.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60438"/>
            <a:ext cx="11125200" cy="5211763"/>
          </a:xfrm>
        </p:spPr>
        <p:txBody>
          <a:bodyPr/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data structure are: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 element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 element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Traverse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elements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a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11125200" cy="52117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examples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data structure are: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Stack,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Queue,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Tables,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List, and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Linked Lists.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11201400" cy="49831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Non-linear Data Structure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constructed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as  a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of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randomly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distributed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of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joined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together 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a  special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(tag).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non-linear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Data structure,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adjacency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maintained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between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items.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277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Operations applied on non-linear data structures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are: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elements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elements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a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element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non-linear data structures are: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Tree,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Decision tree,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Graph,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1"/>
            <a:ext cx="11201400" cy="49831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Linked List Concepts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linked list is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non-sequential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collection of data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a dynamic data structure.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a linked list,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there 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 associated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that would give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memory location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the linked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8"/>
            <a:ext cx="113538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data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the linked list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consecutive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memory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locations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may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anywhere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but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accessing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these data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easier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each data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contains the </a:t>
            </a:r>
          </a:p>
          <a:p>
            <a:pPr algn="just"/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data item.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277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Introduction to Data Structures</a:t>
            </a: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 data structure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storing 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so that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efficiently.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choice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data structure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begins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choice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an abstract data type (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logical description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that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allowed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without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regard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how they will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implemented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11277600" cy="50593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Types of Linked Lists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Basically, linked lists is in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four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types: 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Linked List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Linked List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Circular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Linked List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Circular Double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Linked List.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114300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Single linked list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single linked list is one in which all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some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sequential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manner.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linked list allocates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for each element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separately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its own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memory called a "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112014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list gets an overall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by using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connect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all its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together like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chain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node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two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fields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a "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 field to  store  whatever  element,  and 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 "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 field  which  is 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used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the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111252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front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list is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the “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beginning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linked list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a "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which points to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contains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second node contains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third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node,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so 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36638"/>
            <a:ext cx="11430000" cy="52879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 basic operations in a single linked list are: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Creation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Insertion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Deletion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Traversing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3538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Creating a node for Single Linked List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singly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starts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Sufficient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has to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allocated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for creating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information is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1" y="2362200"/>
            <a:ext cx="723899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112776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Insertion of a Node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 of the most primitive operations that can be done in a singly linked list is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insertion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to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allocated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for the new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(in a similar way that is done while creating a list) before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reading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60438"/>
            <a:ext cx="113538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 new node can then be inserted at three different places: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Inserting a node at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beginning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Inserting a node at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Inserting a node at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intermediate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position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Inserting a node at the beginning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09801"/>
            <a:ext cx="7772400" cy="23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1"/>
            <a:ext cx="11049000" cy="5287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well-designed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data structure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variety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critical operations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performed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using as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few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both execution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space, as possible.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Inserting a node at the end: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86000"/>
            <a:ext cx="7467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Inserting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into the single linked list at a specified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intermediate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position other than beginning and end;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048000"/>
            <a:ext cx="7543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node can be deleted from the list from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places;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Deleting a node at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beginning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Deleting a node at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Deleting a node at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intermediate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position.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Deleting a node at the beginning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362200"/>
            <a:ext cx="7315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Deleting a node at the end: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09800"/>
            <a:ext cx="762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111252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Deleting a node at Intermediate position: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following steps are followed, to delete a node from an intermediate position in the list (List must contain more than two node).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657602"/>
            <a:ext cx="7543800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277600" cy="51355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Double  linked  list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 double  linked  list  is  one  in  which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 linked  together  by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which  helps 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accessing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both the successor node (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next 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and predecessor node (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previous 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from any arbitrary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within the list.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112014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Therefore,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node in a double  linked list has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link fields (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the  left  node  (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 and  the  right  node  (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node contains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fields: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Left link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Right link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36638"/>
            <a:ext cx="11049000" cy="5287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left link points to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predecessor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node and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right link points to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node.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data field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stores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required data.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125200" cy="513556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 basic operations in a double linked list are: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Creation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Insertion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Deletion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Traversing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11277600" cy="5287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structure introduction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refers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scheme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organizing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data, or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 is 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arrangement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computer's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in  such  a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that  it  could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the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quickly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available</a:t>
            </a:r>
          </a:p>
          <a:p>
            <a:pPr algn="just"/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to  the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processor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for required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calculations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 double linked list is shown as;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86000"/>
            <a:ext cx="7543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8"/>
            <a:ext cx="11125200" cy="5287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beginning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double linked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list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a "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 pointer which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node.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first node’s left link and last node’s right link is set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113538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Creating a node for Double Linked List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double linked list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starts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creating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Sufficient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has to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allocated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information is stored in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/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Double Linked List with 3 nodes;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85876"/>
            <a:ext cx="111252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Inserting a node at the end;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11125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1"/>
            <a:ext cx="11125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Deleting a node at Intermediate position;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86000"/>
            <a:ext cx="762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11277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Using a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linked 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below: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node with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 address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middle. b)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node with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100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list.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Using a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linked 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below: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node with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 address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beginning. b)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node with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200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list.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590800"/>
            <a:ext cx="6934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5467350"/>
            <a:ext cx="64579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21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110490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Circular  linked  list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circular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linked  list  is  one,  which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beginning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and  no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single linked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list can be made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circular linked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list by simply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storing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very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link field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113538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Creating a circular single Linked List with “n‟ number of nodes;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676524"/>
            <a:ext cx="7696200" cy="258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1"/>
            <a:ext cx="11049000" cy="5211763"/>
          </a:xfrm>
        </p:spPr>
        <p:txBody>
          <a:bodyPr/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 data structure has two fundamental concerns: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First, how the data will be stored, and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Second, what operations will be performed on it.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way in which the data is organized affects the performance of a program for different tasks.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113538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 basic operations in a circular single linked list are;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Creation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Insertion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Deletion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Traversing.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76200"/>
            <a:ext cx="80772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8601"/>
            <a:ext cx="8458200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1"/>
            <a:ext cx="112014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Circular double linked list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circular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list is one, which has both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pointer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predecessor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circular manner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behind considering circular double linked list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to simplify the insertion and deletion operations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performed on double linked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8"/>
            <a:ext cx="113538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circular double linked list,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link of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most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back to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</a:p>
          <a:p>
            <a:pPr algn="just"/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link of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points to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last 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 circular double linked list is shown as;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1" y="3581401"/>
            <a:ext cx="7848599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60438"/>
            <a:ext cx="115824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 basic operations in a circular double linked list are: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Creation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Insertion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Deletion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Traversing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Inserting a node at the beginning: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09800"/>
            <a:ext cx="7543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Inserting a node at the end;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858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229600" cy="58213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Deleting a node at the end;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"/>
            <a:ext cx="8305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276600"/>
            <a:ext cx="784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1600200"/>
            <a:ext cx="800099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1"/>
            <a:ext cx="111252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programmers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decide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which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structures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based on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nature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processes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that need to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performed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 that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6638"/>
            <a:ext cx="11658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Stacks Primitive Operations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stack is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that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removed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according to the last-in first-out (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LIFO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principle.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pushdown stacks only two operations are allowed: </a:t>
            </a:r>
          </a:p>
          <a:p>
            <a:pPr lvl="1" algn="just">
              <a:buFont typeface="Times New Roman" pitchFamily="18" charset="0"/>
              <a:buChar char="−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item into the stack, and </a:t>
            </a:r>
          </a:p>
          <a:p>
            <a:pPr lvl="1" algn="just">
              <a:buFont typeface="Times New Roman" pitchFamily="18" charset="0"/>
              <a:buChar char="−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item out of the 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115062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stack is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limited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access data structure,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added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removed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the stack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at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Push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stack, pop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removes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114300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helpful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analogy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to think of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books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you can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only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book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also you can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new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book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328988"/>
            <a:ext cx="3733800" cy="299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11582400" cy="5211763"/>
          </a:xfrm>
        </p:spPr>
        <p:txBody>
          <a:bodyPr>
            <a:normAutofit/>
          </a:bodyPr>
          <a:lstStyle/>
          <a:p>
            <a:pPr lvl="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operation of the stack is called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operation</a:t>
            </a:r>
          </a:p>
          <a:p>
            <a:pPr lvl="0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operation is called as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operation.</a:t>
            </a:r>
          </a:p>
          <a:p>
            <a:pPr lvl="0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operation 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 full stack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causes stack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overflow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operation 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an empty stack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causes stack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underflow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277600" cy="5135563"/>
          </a:xfrm>
        </p:spPr>
        <p:txBody>
          <a:bodyPr>
            <a:normAutofit/>
          </a:bodyPr>
          <a:lstStyle/>
          <a:p>
            <a:pPr lvl="0"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which is used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you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elements they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added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stack;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same way, when we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at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stack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deleted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applied 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they are;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Push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pop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71600"/>
            <a:ext cx="8077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115062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performing push &amp; pop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operations, the following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must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conducted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 the stack;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Stack is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not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Stack is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not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115824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Push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Push operation is used to add new elements in to the stack.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 the time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first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stack if it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stack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it generates 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message "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stack overflow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36638"/>
            <a:ext cx="11506200" cy="52879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Pop operation is used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elements from the stack.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 the time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deletion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it first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stack if it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stack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it generates 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message "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stack underflow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1"/>
            <a:ext cx="115062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Representation of a Stack using Arrays: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Let us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capacity.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called as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size of the stack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elements  to  be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added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should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not  exceed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the  maximum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of  the  stack.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11125200" cy="5211763"/>
          </a:xfrm>
        </p:spPr>
        <p:txBody>
          <a:bodyPr>
            <a:normAutofit/>
          </a:bodyPr>
          <a:lstStyle/>
          <a:p>
            <a:pPr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commonly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used data structures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lists,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arrays,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stacks,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queues,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trees, and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graphs.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114300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a element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added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a stack, the operation is performed by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().</a:t>
            </a:r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819401"/>
            <a:ext cx="7010400" cy="24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117348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an element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taken off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from the stack, the operation is performed by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().</a:t>
            </a:r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743200"/>
            <a:ext cx="7162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114300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Basic Queue Operations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a data structure that is best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described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"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first in, first out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queue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special kind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where items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at one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called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deleted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at the other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called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front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11658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world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people waiting in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line at the bank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person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enters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bank, he or she is "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enqueued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 at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teller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becomes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they are "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dequeued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 at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front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1"/>
            <a:ext cx="10972800" cy="58213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Representation of a Queue using Array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Let us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maximum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elements.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Initially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queue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1" y="1914526"/>
            <a:ext cx="5319712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1"/>
            <a:ext cx="10972800" cy="582136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Again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another element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33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the queue. The status of the queue is: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0826" y="1333500"/>
            <a:ext cx="64293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113538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Next,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another element, say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66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the queue.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insert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66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the queue as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crossed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maximum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queue (i.e.,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will be queue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full signal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1"/>
            <a:ext cx="11201400" cy="5211763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perform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creation, deletion and display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elements in a queue: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insertQ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inserts an element at the end of queue Q.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deleteQ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deletes the first element of Q.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displayQ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displays the elements in the queue.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 an example of inserting/deleting 5 elements in/from the queue. Below is the example;</a:t>
            </a:r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7088" y="1752601"/>
            <a:ext cx="5319712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Group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Assignemnt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84238"/>
            <a:ext cx="11125200" cy="582136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What is Data Structure?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Define &amp; write in full ADT?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Name two data structure  fundamental concerns. Who decides which data structures to use? And based on what?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List the examples of data structures.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Give 4 classes of Data structures.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Define Simple Data Structure.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List 5 standard data types of computer languages.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Explain Compound Data structures.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Explain Linear Data Structure.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Outline 5 operations applied on linear data structure.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Give 5 examples of linear data structure.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Describe Non-linear Data Structures.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11049000" cy="5211763"/>
          </a:xfrm>
        </p:spPr>
        <p:txBody>
          <a:bodyPr/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 structures can be classified as: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Simple data structure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Compound data structure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Linear data structure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Non linear data structure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524250"/>
            <a:ext cx="48958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11430000" cy="4953000"/>
          </a:xfrm>
        </p:spPr>
        <p:txBody>
          <a:bodyPr>
            <a:noAutofit/>
          </a:bodyPr>
          <a:lstStyle/>
          <a:p>
            <a:pPr marL="457200" indent="-45720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14. Supply 5 operations applied on non-linear data structures.</a:t>
            </a:r>
          </a:p>
          <a:p>
            <a:pPr marL="457200" indent="-45720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15. Outline 4 examples of non-linear data structures.</a:t>
            </a: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16. Define a linked list.</a:t>
            </a: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17. Give and explain four types of Linked Lists.</a:t>
            </a: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18. What is a Double linked list?</a:t>
            </a: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19. Explain three fields of a node in the Double linked list.</a:t>
            </a: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20. Define a Circular  linked  list.</a:t>
            </a: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21. Discuss a Circular double linked list.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LINKED LIST, STACKS AND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112014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Simple Data Structure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constructed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primitive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primitive data structure is used to represent the standard data types of any one of the computer languages.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2747-5BA0-4109-AB44-7962A53A7D4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2930</Words>
  <Application>Microsoft Office PowerPoint</Application>
  <PresentationFormat>Widescreen</PresentationFormat>
  <Paragraphs>476</Paragraphs>
  <Slides>80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Arial</vt:lpstr>
      <vt:lpstr>Calibri</vt:lpstr>
      <vt:lpstr>Times New Roman</vt:lpstr>
      <vt:lpstr>Office Theme</vt:lpstr>
      <vt:lpstr>LAB 5 (/5 Marks)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PowerPoint Presentation</vt:lpstr>
      <vt:lpstr>PowerPoint Presentation</vt:lpstr>
      <vt:lpstr>PowerPoint Presentation</vt:lpstr>
      <vt:lpstr>LINKED LIST, STACKS AND QUEUE</vt:lpstr>
      <vt:lpstr>LAB 6</vt:lpstr>
      <vt:lpstr>LINKED LIST, STACKS AND QUEUE</vt:lpstr>
      <vt:lpstr>LINKED LIST, STACKS AND QUEUE</vt:lpstr>
      <vt:lpstr>LINKED LIST, STACKS AND QUEUE</vt:lpstr>
      <vt:lpstr>PowerPoint Presentation</vt:lpstr>
      <vt:lpstr>PowerPoint Presentation</vt:lpstr>
      <vt:lpstr>LINKED LIST, STACKS AND QUEUE</vt:lpstr>
      <vt:lpstr>LINKED LIST, STACKS AND QUEUE</vt:lpstr>
      <vt:lpstr>LINKED LIST, STACKS AND QUEUE</vt:lpstr>
      <vt:lpstr>LINKED LIST, STACKS AND QUEUE</vt:lpstr>
      <vt:lpstr>PowerPoint Presentation</vt:lpstr>
      <vt:lpstr>PowerPoint Presentation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LINKED LIST, STACKS AND QUEUE</vt:lpstr>
      <vt:lpstr>PowerPoint Presentation</vt:lpstr>
      <vt:lpstr>PowerPoint Presentation</vt:lpstr>
      <vt:lpstr>LINKED LIST, STACKS AND QUEUE</vt:lpstr>
      <vt:lpstr>LINKED LIST, STACKS AND QUEUE</vt:lpstr>
      <vt:lpstr>PowerPoint Presentation</vt:lpstr>
      <vt:lpstr>3rd Group Assignemnt</vt:lpstr>
      <vt:lpstr>PowerPoint Presentation</vt:lpstr>
    </vt:vector>
  </TitlesOfParts>
  <Company>E.TECH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Emmy</dc:creator>
  <cp:lastModifiedBy>Emmy Mugisha</cp:lastModifiedBy>
  <cp:revision>32</cp:revision>
  <dcterms:created xsi:type="dcterms:W3CDTF">2018-10-20T08:59:34Z</dcterms:created>
  <dcterms:modified xsi:type="dcterms:W3CDTF">2023-05-15T08:58:07Z</dcterms:modified>
</cp:coreProperties>
</file>