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82" r:id="rId18"/>
    <p:sldId id="271" r:id="rId19"/>
    <p:sldId id="279" r:id="rId20"/>
    <p:sldId id="280" r:id="rId21"/>
    <p:sldId id="272" r:id="rId22"/>
    <p:sldId id="277" r:id="rId23"/>
    <p:sldId id="278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AD4D-65EC-4B8B-AB22-57F8D01AED7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360D-7971-4702-BD6E-E931F1B6AE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C, write a program to compute 4 arithmetic operators (as separate functions) on two entered integer numbers using pointers.</a:t>
            </a:r>
          </a:p>
        </p:txBody>
      </p:sp>
    </p:spTree>
    <p:extLst>
      <p:ext uri="{BB962C8B-B14F-4D97-AF65-F5344CB8AC3E}">
        <p14:creationId xmlns:p14="http://schemas.microsoft.com/office/powerpoint/2010/main" val="261933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125200" cy="5135563"/>
          </a:xfrm>
        </p:spPr>
        <p:txBody>
          <a:bodyPr>
            <a:noAutofit/>
          </a:bodyPr>
          <a:lstStyle/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while(item!=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[middle] &amp;&amp; start&lt;=end)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if (item &gt;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[middle])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start=middle+1;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else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end=middle-1;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middle=(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start+end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if (item==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[middle])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11201400" cy="5211763"/>
          </a:xfrm>
        </p:spPr>
        <p:txBody>
          <a:bodyPr/>
          <a:lstStyle/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(“\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n%d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found at position %d\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n”,item,middle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+ 1);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if (start&gt;end)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(“\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n%d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not found in array\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n”,item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430000" cy="52879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Sorting techniques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operation of sorting is the most common task performed by computers today.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Sorting is used to arrange names and numbers in meaningful ways.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example; it is easy to look in the dictionary for a word if it is arranged (or sorted) in alphabetic order.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114300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list of n elements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A1, A2, ....... An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Sorting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list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rearranging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so that they are in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increasing (or decreasing) order.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Sorting can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many ways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 a time,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several methods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(or algorithms) are being developed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sort data(s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following are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few sorting techniques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Bubble sort,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Selection sort,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Insertion sort and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Merge sort,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114300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Bubble sort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bubble sort,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each element is compared with its adjacent 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 element is larger than the second one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positions of the elements are interchanged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changed. Then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compared with its adjacent element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same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repeated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for all the elements in the array until we get a sorted 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>
            <a:noAutofit/>
          </a:bodyPr>
          <a:lstStyle/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The following function will sort any array using bubble method.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false,true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[],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permute=false;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while(!permute)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permute=true;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=0;i&lt;n-1;i++)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if(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]&lt;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[i+1]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tempo=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[i+1];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[i+1]=tempo;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permute=false;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}//end if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}//end for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}//end while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}//end function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201400" cy="5059363"/>
          </a:xfrm>
        </p:spPr>
        <p:txBody>
          <a:bodyPr>
            <a:normAutofit/>
          </a:bodyPr>
          <a:lstStyle/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Selection sort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Selection sort algorithm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finds the smallest element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array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interchanges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 with the element in the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 position of the array.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Then it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finds the second smallest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 from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remaining elements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array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places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 in the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second position of the array and so on.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1"/>
            <a:ext cx="10972800" cy="5821363"/>
          </a:xfrm>
        </p:spPr>
        <p:txBody>
          <a:bodyPr>
            <a:noAutofit/>
          </a:bodyPr>
          <a:lstStyle/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The following function will sort an array of n integers, using selection method.</a:t>
            </a: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selectionsort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[],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for(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=0;i&lt;n-1;i++)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imin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for(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j=i+1;j&lt;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n;j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++)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   if(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imin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]&gt;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[j])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imin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=j;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}//end for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if(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imin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4300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many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techniques and algorithms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sorting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arrays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specific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Searching techniques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Essentially, we distinguish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two methods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specific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an array.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two methods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sequential search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search.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tempo=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imin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imin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]=tempo;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}//end last if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}//end for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}// end function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11277600" cy="5562600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Insertion sorting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understand the concept, imagine how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class teacher sorts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column of students as per their heights.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 elements into correct slots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Two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activities involved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insertion are: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correct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insert.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Moving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other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make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this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new element to be inserted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1"/>
            <a:ext cx="11125200" cy="5821363"/>
          </a:xfrm>
        </p:spPr>
        <p:txBody>
          <a:bodyPr>
            <a:no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The following function will sort an array using insertion method.</a:t>
            </a: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[],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for(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=1;i&lt;n-;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++)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for(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j=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;j&gt;0;j--)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   if(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[j]&lt;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[j-1])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 tempo=</a:t>
            </a:r>
            <a:r>
              <a:rPr lang="fr-FR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[j];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[j]=</a:t>
            </a:r>
            <a:r>
              <a:rPr lang="fr-FR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[j-1];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[j-1]=tempo;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}//end  if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}//end for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}//end for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}// end function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112776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Merge sort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Merging is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process of combining two or more sorted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array into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third sorted 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10972800" cy="6172200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program here bellows will perform merge sort in c.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arr1[],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arr2[],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n1,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n2)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[n1+2];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I,j,k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/* Merging */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=0; /*Index for first array*/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j=0; /*Index for second array*/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k=0; /*Index for merged array*/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while(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max1) &amp;&amp; (j &lt; max2) 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if ( arr1[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&lt; arr2[j] 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arr3[k++]=arr1[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++];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1"/>
            <a:ext cx="10972800" cy="5821363"/>
          </a:xfrm>
        </p:spPr>
        <p:txBody>
          <a:bodyPr>
            <a:noAutofit/>
          </a:bodyPr>
          <a:lstStyle/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else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arr3[k++]=arr2[j++];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}/*End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while(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max1 )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arr3[k++]=arr1[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++];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/*Put remaining elements of arr2 into arr3*/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while( j &lt; max2 )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arr3[k++]=arr2[j++];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 : ");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for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=0;i&lt;max1;i++)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("%d ",arr1[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: ");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for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=0;i&lt;max2;i++)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("%d ",arr2[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nMerged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list : ");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for(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=0;i&lt;max1+max2;i++)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("%d ",arr3[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11201400" cy="4830763"/>
          </a:xfrm>
        </p:spPr>
        <p:txBody>
          <a:bodyPr/>
          <a:lstStyle/>
          <a:p>
            <a:pPr algn="just"/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Linear search  </a:t>
            </a: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 linear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search,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each element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an array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read one by one sequentially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it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the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desired 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unsuccessful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elements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the desired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not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2776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an integer array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 elements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in which we would like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 know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a specific element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is findable in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200401"/>
            <a:ext cx="5943600" cy="220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11277600" cy="52117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 which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searched element can be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linearsearch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pos=-1;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for(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if(A[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]==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{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pos=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break;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} }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return pos+1; }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014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Binary search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Binary search is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extremely efficient algorithm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it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search.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search technique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possible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comparisons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Suppose the given array is a sorted one, otherwise first we have to sort the array elements.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2014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following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conditions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“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middle element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array.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Compare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middle element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be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searched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there are following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three cases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it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desired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element, then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 is successful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data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less than middle 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 only the first half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array,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i.e.,</a:t>
            </a:r>
          </a:p>
          <a:p>
            <a:pPr lvl="2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elements which come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left side of the middle 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353800" cy="5135563"/>
          </a:xfrm>
        </p:spPr>
        <p:txBody>
          <a:bodyPr/>
          <a:lstStyle/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data is greater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than middle 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 only the second half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array, </a:t>
            </a:r>
          </a:p>
          <a:p>
            <a:pPr lvl="2" algn="just"/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i.e.,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elements which come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right side of the middle 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124200"/>
            <a:ext cx="5943600" cy="333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SORTING &amp; SEARCHING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2014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Repeat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found or exhaust the search area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perform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binary search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array of n elements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searchbin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[],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item,int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end,start,middle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end=n-1;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start=0;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middle=end/2;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1638</Words>
  <Application>Microsoft Office PowerPoint</Application>
  <PresentationFormat>Widescreen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LAB 4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SORTING &amp; SEARCHING TECHNIQUES</vt:lpstr>
      <vt:lpstr>PowerPoint Presentation</vt:lpstr>
      <vt:lpstr>PowerPoint Presentation</vt:lpstr>
      <vt:lpstr>SORTING &amp; SEARCHING TECHNIQUES</vt:lpstr>
      <vt:lpstr>PowerPoint Presentation</vt:lpstr>
      <vt:lpstr>PowerPoint Presentation</vt:lpstr>
      <vt:lpstr>SORTING &amp; SEARCHING TECHNIQUES</vt:lpstr>
      <vt:lpstr>PowerPoint Presentation</vt:lpstr>
      <vt:lpstr>PowerPoint Presentation</vt:lpstr>
      <vt:lpstr>SORTING &amp; SEARCHING TECHNIQUES</vt:lpstr>
      <vt:lpstr>PowerPoint Presentation</vt:lpstr>
      <vt:lpstr>PowerPoint Presentation</vt:lpstr>
      <vt:lpstr>PowerPoint Presentation</vt:lpstr>
    </vt:vector>
  </TitlesOfParts>
  <Company>E.TECH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&amp; SEARCHING TECHNIQUES</dc:title>
  <dc:creator>Emmy</dc:creator>
  <cp:lastModifiedBy>Emmy Mugisha</cp:lastModifiedBy>
  <cp:revision>8</cp:revision>
  <dcterms:created xsi:type="dcterms:W3CDTF">2020-05-18T17:49:34Z</dcterms:created>
  <dcterms:modified xsi:type="dcterms:W3CDTF">2023-05-12T05:57:48Z</dcterms:modified>
</cp:coreProperties>
</file>