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687" r:id="rId3"/>
    <p:sldId id="688" r:id="rId4"/>
    <p:sldId id="689" r:id="rId5"/>
    <p:sldId id="690" r:id="rId6"/>
    <p:sldId id="691" r:id="rId7"/>
    <p:sldId id="696" r:id="rId8"/>
    <p:sldId id="697" r:id="rId9"/>
    <p:sldId id="698" r:id="rId10"/>
    <p:sldId id="699" r:id="rId11"/>
    <p:sldId id="700" r:id="rId12"/>
    <p:sldId id="701" r:id="rId13"/>
    <p:sldId id="702" r:id="rId14"/>
    <p:sldId id="703" r:id="rId15"/>
    <p:sldId id="705" r:id="rId16"/>
    <p:sldId id="708" r:id="rId17"/>
    <p:sldId id="709" r:id="rId18"/>
    <p:sldId id="706" r:id="rId19"/>
    <p:sldId id="66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51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33BE95C-ACB6-4A07-9EF7-D76CBF14B05C}" type="datetimeFigureOut">
              <a:rPr lang="en-US"/>
              <a:pPr>
                <a:defRPr/>
              </a:pPr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B1F55A0-6626-4D25-9B24-71B5A3C38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9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9517C-16E9-4B7E-9AF8-779E69E06C08}" type="datetime1">
              <a:rPr lang="en-US" smtClean="0"/>
              <a:t>5/4/2023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E33539-2A55-4B33-B5F6-3C018A46B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42836-E388-4214-AF3D-C639357F3BA8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FB300-39F3-49F7-8C07-6CEA1EFFB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8724A-FFAE-42E1-BD4C-56CDDA4A8931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45777-A767-4893-9E47-5C4253B9F4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6887F-0AFD-4F37-9071-BE2999C5FA7E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E2207-B889-4567-8ECF-2C8953F83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47F7A-F7E4-49A5-8D45-9A7193A23DC0}" type="datetime1">
              <a:rPr lang="en-US" smtClean="0"/>
              <a:t>5/4/2023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C76F5-47E5-4E16-B9D7-D9B1694641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9F134-651A-4284-B197-38F0C92C60E6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8EA3E-4553-43F8-AEC3-6035A2C6F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571EC-722F-46AE-BAF3-3490081C8D8B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C4AA2-DF06-431E-B1D1-A0C42EFB25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DFEAE-B61A-4E6A-8A58-C755269F850D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6E89B-6F25-40C3-A77B-058ED7CD6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4ECA8-F23D-49DA-8423-4B61E44CB0C7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07EBF-9450-4FB7-8119-1AA344B96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96A97-35AA-4D97-B801-F9FB527082C6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03892-D9BB-4A71-A314-62DEC8334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CA18A-55D4-4912-8059-5008A836A000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2851D-ED06-4B62-8009-387E02DE2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B06483B-AEFE-48EF-BE89-A2E1A3992CF0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ir. Ndashimye Emmanuel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34D4A6AD-EA79-4E76-94EE-618031FC3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5" r:id="rId2"/>
    <p:sldLayoutId id="2147483863" r:id="rId3"/>
    <p:sldLayoutId id="2147483856" r:id="rId4"/>
    <p:sldLayoutId id="2147483857" r:id="rId5"/>
    <p:sldLayoutId id="2147483858" r:id="rId6"/>
    <p:sldLayoutId id="2147483859" r:id="rId7"/>
    <p:sldLayoutId id="2147483864" r:id="rId8"/>
    <p:sldLayoutId id="2147483865" r:id="rId9"/>
    <p:sldLayoutId id="2147483860" r:id="rId10"/>
    <p:sldLayoutId id="214748386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9600"/>
            <a:ext cx="7467600" cy="2209800"/>
          </a:xfrm>
        </p:spPr>
        <p:txBody>
          <a:bodyPr rtlCol="0">
            <a:normAutofit fontScale="92500" lnSpcReduction="10000"/>
          </a:bodyPr>
          <a:lstStyle/>
          <a:p>
            <a:pPr algn="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YEAR 1</a:t>
            </a:r>
          </a:p>
          <a:p>
            <a:pPr algn="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LECTURER: Dr. Alfred UWITONZE </a:t>
            </a:r>
          </a:p>
          <a:p>
            <a:pPr algn="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CONTACTS: Phone number: 0788549588</a:t>
            </a:r>
          </a:p>
          <a:p>
            <a:pPr algn="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b="1" dirty="0"/>
              <a:t>E-mail: alfruwitonze@gmail.com</a:t>
            </a:r>
          </a:p>
          <a:p>
            <a:pPr algn="r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fr-FR" b="1" dirty="0"/>
              <a:t>Academic </a:t>
            </a:r>
            <a:r>
              <a:rPr lang="fr-FR" b="1" dirty="0" err="1"/>
              <a:t>Year</a:t>
            </a:r>
            <a:r>
              <a:rPr lang="fr-FR" b="1"/>
              <a:t> 2022-2023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1524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sz="3600" b="1" dirty="0">
              <a:solidFill>
                <a:schemeClr val="tx1"/>
              </a:solidFill>
            </a:endParaRPr>
          </a:p>
        </p:txBody>
      </p:sp>
      <p:sp>
        <p:nvSpPr>
          <p:cNvPr id="4" name="Horizontal Scroll 3"/>
          <p:cNvSpPr/>
          <p:nvPr/>
        </p:nvSpPr>
        <p:spPr>
          <a:xfrm>
            <a:off x="1066800" y="1828800"/>
            <a:ext cx="6705600" cy="251460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3600" b="1" dirty="0"/>
              <a:t>CSN104: Analog and Digital Electronics </a:t>
            </a:r>
            <a:endParaRPr 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65A065-5A40-43B6-AF8E-7509CB30621C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33539-2A55-4B33-B5F6-3C018A46B5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b="1" dirty="0"/>
              <a:t>Example: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 two plates, separated by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=1.5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cm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 the electric field between them is 100 (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V/m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and the charge on the plates is 30.0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mC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What is the capacitance of the plates?</a:t>
            </a:r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3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2E5B6-2858-6E43-C77F-9C8BB42BC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52550"/>
            <a:ext cx="729525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4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sz="2800" b="1" dirty="0"/>
              <a:t>Example #2: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 a capacitor made of two 0.05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plates separated by 0.5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mm.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capacitance is 3.0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nF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what is the relative permeability, k, of the material between the plates?</a:t>
            </a:r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469CB1-5F90-1073-C7BB-4E5535C1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581400"/>
            <a:ext cx="79819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9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sz="2800" b="1" dirty="0"/>
              <a:t>Example #3: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the capacitance of the following segment of a circuit?</a:t>
            </a: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DATA: C1=C2=C3=3.0 mF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7" name="Picture 180" descr="capacitorsa">
            <a:extLst>
              <a:ext uri="{FF2B5EF4-FFF2-40B4-BE49-F238E27FC236}">
                <a16:creationId xmlns:a16="http://schemas.microsoft.com/office/drawing/2014/main" id="{91AAAE35-A60D-B6E6-7D9B-432BBA979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091" y="2667000"/>
            <a:ext cx="355141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569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Solution:</a:t>
            </a:r>
            <a:endParaRPr lang="en-RW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capacitance of the two in parallel is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8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34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=C</a:t>
            </a:r>
            <a:r>
              <a:rPr lang="en-US" sz="28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+C</a:t>
            </a:r>
            <a:r>
              <a:rPr lang="en-US" sz="28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capacitance of the entire circuit is: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a voltage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i="1" baseline="-25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6.0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applied, what is the charge on each capacitor?</a:t>
            </a:r>
            <a:endParaRPr lang="en-RW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4365B-F754-4AA0-7EAF-B6ABA0C8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667000"/>
            <a:ext cx="30670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4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Solution:</a:t>
            </a:r>
            <a:endParaRPr lang="en-RW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fr-FR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fr-FR" sz="2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fr-FR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=Q</a:t>
            </a:r>
            <a:r>
              <a:rPr lang="fr-FR" sz="2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fr-FR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/C</a:t>
            </a:r>
            <a:r>
              <a:rPr lang="fr-FR" sz="2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fr-FR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when you are done that the voltages add up to 6.0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RW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4.0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V,     V</a:t>
            </a:r>
            <a:r>
              <a:rPr lang="en-US" sz="28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V</a:t>
            </a:r>
            <a:r>
              <a:rPr lang="en-US" sz="28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2.0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endParaRPr lang="en-RW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5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sz="2800" b="1" dirty="0"/>
              <a:t>Example #4: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 the total capacitance of this combination of series and parallel capacitors shown below: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17BD8-D1C4-E25C-17D4-A3260BBF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45" y="2743200"/>
            <a:ext cx="3562709" cy="27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19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r>
              <a:rPr lang="en-US" sz="2800" b="1" dirty="0"/>
              <a:t>Example #5: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 the equivalent capacitance of the combination of series and parallel capacitors shown below: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47354D-AA83-F6C5-1D31-6DE8BF09A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43200"/>
            <a:ext cx="4762500" cy="2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14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 #4</a:t>
            </a:r>
            <a:endParaRPr lang="en-RW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capacitor has a charge of 3.0 </a:t>
            </a:r>
            <a:r>
              <a:rPr lang="en-US" sz="2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when the voltage across the capacitor is 12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What is the energy stored in the capacitor?</a:t>
            </a:r>
            <a:endParaRPr lang="en-US" sz="2800" b="1" dirty="0"/>
          </a:p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Solution: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Energy is:</a:t>
            </a:r>
            <a:endParaRPr lang="en-RW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0AD39-E144-D883-D145-8CE6EF16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3962400"/>
            <a:ext cx="5400675" cy="15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02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sz="4000" b="1" dirty="0"/>
          </a:p>
          <a:p>
            <a:pPr algn="ctr"/>
            <a:endParaRPr lang="en-US" sz="4000" b="1" dirty="0"/>
          </a:p>
          <a:p>
            <a:pPr algn="ctr"/>
            <a:r>
              <a:rPr lang="en-US" sz="4000" b="1" dirty="0">
                <a:solidFill>
                  <a:srgbClr val="C00000"/>
                </a:solidFill>
              </a:rPr>
              <a:t>END!!!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5CDA78-CA80-494E-A22C-618E9094D3C6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DB370-E214-FA17-59AC-19834DA1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30606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0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FF104F-0036-BC1F-6768-D4BFBD15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8226721" cy="46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2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3AFA5-9F76-7B45-39EE-AE9CE074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073604"/>
            <a:ext cx="666146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DA607-D740-1B12-3676-D1984687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42" y="1425952"/>
            <a:ext cx="8487858" cy="39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8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BABB7-99E9-A3AB-B393-A4AF3E2F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33" y="1098415"/>
            <a:ext cx="8458598" cy="43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59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EBFC2-ADEC-BD0F-CC15-A5904E7F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47" y="1741150"/>
            <a:ext cx="81819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6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4164E-36CB-3A2F-D57C-4153F1E1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56" y="1333500"/>
            <a:ext cx="840477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7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CAPACITORS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153400" cy="5257800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34F47E-88D2-4134-91F8-6115ED53C8A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7E2207-B889-4567-8ECF-2C8953F8322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64DE3-3A67-297F-B0D6-E10F4E3B9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12" y="2209800"/>
            <a:ext cx="4103914" cy="2590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37DC12-3838-35DA-A5FC-744D4FF2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247900"/>
            <a:ext cx="286922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7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3733</TotalTime>
  <Words>429</Words>
  <Application>Microsoft Office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PowerPoint Presentation</vt:lpstr>
      <vt:lpstr>     CAPACITORS </vt:lpstr>
      <vt:lpstr>     CAPACITORS</vt:lpstr>
      <vt:lpstr>     CAPACITORS</vt:lpstr>
      <vt:lpstr>     CAPACITORS</vt:lpstr>
      <vt:lpstr>     CAPACITORS </vt:lpstr>
      <vt:lpstr>     CAPACITORS </vt:lpstr>
      <vt:lpstr>     CAPACITORS </vt:lpstr>
      <vt:lpstr>     CAPACITORS </vt:lpstr>
      <vt:lpstr>     CAPACITORS </vt:lpstr>
      <vt:lpstr>     CAPACITORS</vt:lpstr>
      <vt:lpstr>     CAPACITORS </vt:lpstr>
      <vt:lpstr>     CAPACITORS </vt:lpstr>
      <vt:lpstr>     CAPACITORS </vt:lpstr>
      <vt:lpstr>     CAPACITORS </vt:lpstr>
      <vt:lpstr>     CAPACITORS </vt:lpstr>
      <vt:lpstr>     CAPACITORS </vt:lpstr>
      <vt:lpstr>     CAPACITORS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and Computer Network (csc 301)</dc:title>
  <dc:creator>auca</dc:creator>
  <cp:lastModifiedBy>Alfred    UWITONZE</cp:lastModifiedBy>
  <cp:revision>327</cp:revision>
  <dcterms:created xsi:type="dcterms:W3CDTF">2011-01-24T14:59:38Z</dcterms:created>
  <dcterms:modified xsi:type="dcterms:W3CDTF">2023-05-04T08:06:46Z</dcterms:modified>
</cp:coreProperties>
</file>