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Baskerville" panose="02020500000000000000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67853-4804-4DCD-8D68-C196DCD4996E}">
  <a:tblStyle styleId="{64067853-4804-4DCD-8D68-C196DCD49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23367b80_2_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c323367b80_2_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323367b8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25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23367b80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c323367b80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23367b80_2_1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c323367b80_2_1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c323367b80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23367b80_2_1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323367b80_2_1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323367b80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23367b80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323367b80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323367b80_2_1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c323367b80_2_12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323367b80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23367b80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323367b80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23367b80_2_1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323367b80_2_13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c323367b80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323367b80_2_14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c323367b80_2_14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323367b80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23367b80_2_1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323367b80_2_1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c323367b8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-194400" y="4712580"/>
            <a:ext cx="109053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-69596" y="1359225"/>
            <a:ext cx="92832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alt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YC</a:t>
            </a: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Deep </a:t>
            </a:r>
            <a:r>
              <a:rPr lang="zh-TW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2009610" y="2738175"/>
            <a:ext cx="5178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800" dirty="0" smtClean="0">
                <a:latin typeface="Calibri"/>
                <a:ea typeface="Calibri"/>
                <a:cs typeface="Calibri"/>
                <a:sym typeface="Calibri"/>
              </a:rPr>
              <a:t>Summer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謝宏笙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3464745" y="3882314"/>
            <a:ext cx="226773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July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5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US" alt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822951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</a:t>
            </a:r>
            <a:r>
              <a:rPr lang="en-US" altLang="zh-TW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7/18</a:t>
            </a:r>
            <a:endParaRPr lang="en-US" altLang="zh-TW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2" indent="-209550"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2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Form: </a:t>
            </a:r>
            <a:endParaRPr lang="en-US" altLang="zh-TW" sz="2000" b="0" i="0" u="none" strike="noStrike" cap="none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buClr>
                <a:srgbClr val="D34817"/>
              </a:buClr>
              <a:buSzPts val="1700"/>
            </a:pPr>
            <a:r>
              <a:rPr lang="en-US" altLang="zh-TW" sz="1200" dirty="0" smtClean="0">
                <a:sym typeface="Calibri"/>
              </a:rPr>
              <a:t>     https</a:t>
            </a:r>
            <a:r>
              <a:rPr lang="en-US" altLang="zh-TW" sz="1200" dirty="0">
                <a:sym typeface="Calibri"/>
              </a:rPr>
              <a:t>://forms.gle/5W17ts6Ywo7nSoFs8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TA.</a:t>
            </a: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</a:pPr>
            <a:endParaRPr lang="en-US" sz="2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  <a:p>
            <a:pPr marL="203200" lvl="0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Slack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</a:t>
            </a:r>
            <a:endParaRPr lang="en-US" altLang="zh-TW" sz="2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  <a:p>
            <a:pPr lvl="0">
              <a:buClr>
                <a:srgbClr val="D34817"/>
              </a:buClr>
              <a:buSzPts val="1700"/>
            </a:pPr>
            <a:r>
              <a:rPr lang="zh-TW" altLang="en-US" sz="200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https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://join.slack.com/t/nycu-dl2022summer/shared_invite/zt-1biypyj44-XJABUajNN~C7l_P17uYmaw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Paper presentation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967292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It’s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suggested that the papers’ topics are related to</a:t>
            </a:r>
            <a:r>
              <a:rPr lang="zh-TW" alt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your final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project</a:t>
            </a:r>
            <a:endParaRPr lang="en-US" sz="2000" dirty="0"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want to read, or you can choose from the papers we provide to you.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top conference (e.g. CVPR, NIPS, ACL, AAAI, ICCV, ECCV, ICLR etc.)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recent years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better).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latin typeface="Calibri"/>
                <a:cs typeface="Calibri"/>
                <a:sym typeface="Calibri"/>
              </a:rPr>
              <a:t>Paper presentation should be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at most 15 minutes </a:t>
            </a:r>
            <a:r>
              <a:rPr lang="en-US" sz="2000" dirty="0">
                <a:latin typeface="Calibri"/>
                <a:cs typeface="Calibri"/>
                <a:sym typeface="Calibri"/>
              </a:rPr>
              <a:t>+ </a:t>
            </a:r>
            <a:r>
              <a:rPr lang="en-US" altLang="zh-TW" sz="2000" dirty="0" smtClean="0">
                <a:latin typeface="Calibri"/>
                <a:cs typeface="Calibri"/>
                <a:sym typeface="Calibri"/>
              </a:rPr>
              <a:t>10</a:t>
            </a:r>
            <a:r>
              <a:rPr lang="en-US" sz="20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Calibri"/>
                <a:cs typeface="Calibri"/>
                <a:sym typeface="Calibri"/>
              </a:rPr>
              <a:t>minutes Q&amp;A.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4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/>
          <p:nvPr/>
        </p:nvSpPr>
        <p:spPr>
          <a:xfrm>
            <a:off x="914490" y="1085940"/>
            <a:ext cx="7771950" cy="385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en-US" alt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 </a:t>
            </a:r>
            <a:r>
              <a:rPr lang="en-US" altLang="zh-TW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lang="en-US" alt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announce the google docs/drive link to let you fill in/upload.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group </a:t>
            </a:r>
            <a:r>
              <a:rPr lang="zh-TW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members.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slides and video.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92070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altLang="zh-TW" sz="2000" dirty="0" smtClean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labs with demo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occupied others’ machines.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email system.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</a:t>
            </a:r>
            <a:r>
              <a:rPr lang="zh-TW" sz="18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(except the lab questions)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>
            <a:off x="914490" y="206010"/>
            <a:ext cx="7772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44"/>
          <p:cNvGraphicFramePr/>
          <p:nvPr>
            <p:extLst>
              <p:ext uri="{D42A27DB-BD31-4B8C-83A1-F6EECF244321}">
                <p14:modId xmlns:p14="http://schemas.microsoft.com/office/powerpoint/2010/main" val="2932470280"/>
              </p:ext>
            </p:extLst>
          </p:nvPr>
        </p:nvGraphicFramePr>
        <p:xfrm>
          <a:off x="807200" y="1460194"/>
          <a:ext cx="7548296" cy="3058500"/>
        </p:xfrm>
        <a:graphic>
          <a:graphicData uri="http://schemas.openxmlformats.org/drawingml/2006/table">
            <a:tbl>
              <a:tblPr>
                <a:noFill/>
                <a:tableStyleId>{64067853-4804-4DCD-8D68-C196DCD4996E}</a:tableStyleId>
              </a:tblPr>
              <a:tblGrid>
                <a:gridCol w="107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</a:t>
                      </a: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Arial"/>
                          <a:sym typeface="Libre Baskerville"/>
                        </a:rPr>
                        <a:t>A</a:t>
                      </a:r>
                      <a:r>
                        <a:rPr 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</a:t>
                      </a: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Back-Propagation</a:t>
                      </a:r>
                      <a:endParaRPr sz="1400" b="1" i="0" u="none" strike="noStrike" cap="none" dirty="0">
                        <a:solidFill>
                          <a:srgbClr val="FFFFFF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LAB2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</a:t>
                      </a:r>
                      <a:r>
                        <a:rPr lang="en-US" altLang="zh-TW" b="1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LAB3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CNN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LAB4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RNN+VAE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b="1" dirty="0" smtClean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LAB5</a:t>
                      </a:r>
                      <a:endParaRPr lang="en-US" altLang="zh-TW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b="1" dirty="0" smtClean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GAN</a:t>
                      </a:r>
                      <a:endParaRPr lang="en-US" altLang="zh-TW" b="1" dirty="0" smtClean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Deep </a:t>
                      </a: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RL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u="none" strike="noStrike" cap="non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Announce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7/7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7/14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7/21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7/28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8/2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8/9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0" u="none" strike="noStrike" cap="non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DEMO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7/14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7/21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7/28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8/16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8/16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8/23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5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DLP_LAB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_yourstudentID_name.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DLP_LAB1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alt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310551109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zh-TW" altLang="en-US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謝宏笙</a:t>
            </a:r>
            <a:r>
              <a:rPr lang="zh-TW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zh-TW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54000" marR="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⚫"/>
            </a:pP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</a:t>
            </a:r>
            <a:r>
              <a:rPr lang="en-US" altLang="zh-TW" sz="1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8/31</a:t>
            </a:r>
            <a:r>
              <a:rPr lang="zh-TW" sz="1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score * 0.8)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470</Words>
  <Application>Microsoft Office PowerPoint</Application>
  <PresentationFormat>如螢幕大小 (16:9)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Noto Sans Symbols</vt:lpstr>
      <vt:lpstr>Arial</vt:lpstr>
      <vt:lpstr>Times New Roman</vt:lpstr>
      <vt:lpstr>Calibri</vt:lpstr>
      <vt:lpstr>Libre Baskerville</vt:lpstr>
      <vt:lpstr>Simple Light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Hong Sheng</dc:creator>
  <cp:lastModifiedBy>謝宏笙</cp:lastModifiedBy>
  <cp:revision>49</cp:revision>
  <dcterms:modified xsi:type="dcterms:W3CDTF">2022-07-04T03:31:34Z</dcterms:modified>
</cp:coreProperties>
</file>