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93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28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3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賴佑家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9" y="1412875"/>
            <a:ext cx="6744342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</a:t>
            </a: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 </a:t>
            </a:r>
            <a:r>
              <a:rPr lang="en-US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7/21 (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7/21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DLP_LAB2_your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DLP_LAB2_309553005_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賴佑家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608</Words>
  <Application>Microsoft Office PowerPoint</Application>
  <PresentationFormat>寬螢幕</PresentationFormat>
  <Paragraphs>98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</vt:lpstr>
      <vt:lpstr>Times New Roman</vt:lpstr>
      <vt:lpstr>Office 佈景主題</vt:lpstr>
      <vt:lpstr>Lab 2 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BSP_ASUS_rosegold2</cp:lastModifiedBy>
  <cp:revision>136</cp:revision>
  <dcterms:created xsi:type="dcterms:W3CDTF">2019-01-15T07:06:49Z</dcterms:created>
  <dcterms:modified xsi:type="dcterms:W3CDTF">2022-07-13T12:47:03Z</dcterms:modified>
</cp:coreProperties>
</file>