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78" r:id="rId7"/>
    <p:sldId id="276" r:id="rId8"/>
  </p:sldIdLst>
  <p:sldSz cx="9144000" cy="5143500" type="screen16x9"/>
  <p:notesSz cx="6858000" cy="9144000"/>
  <p:embeddedFontLst>
    <p:embeddedFont>
      <p:font typeface="Permanent Marker" panose="02000000000000000000"/>
      <p:regular r:id="rId12"/>
    </p:embeddedFont>
    <p:embeddedFont>
      <p:font typeface="Source Sans Pro" panose="020B0503030403020204"/>
      <p:regular r:id="rId13"/>
    </p:embeddedFont>
    <p:embeddedFont>
      <p:font typeface="MS Gothic" panose="020B0609070205080204" pitchFamily="49" charset="-128"/>
      <p:regular r:id="rId14"/>
    </p:embeddedFont>
    <p:embeddedFont>
      <p:font typeface="Source Sans Pro" panose="020B0503030403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9" autoAdjust="0"/>
  </p:normalViewPr>
  <p:slideViewPr>
    <p:cSldViewPr>
      <p:cViewPr>
        <p:scale>
          <a:sx n="100" d="100"/>
          <a:sy n="100" d="100"/>
        </p:scale>
        <p:origin x="-944" y="-244"/>
      </p:cViewPr>
      <p:guideLst>
        <p:guide orient="horz" pos="1620"/>
        <p:guide pos="2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blu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/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rPr>
              <a:t>“</a:t>
            </a:r>
            <a:endParaRPr sz="9600">
              <a:solidFill>
                <a:schemeClr val="accent1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/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rPr>
              <a:t>“</a:t>
            </a:r>
            <a:endParaRPr sz="9600">
              <a:solidFill>
                <a:schemeClr val="accent5"/>
              </a:solidFill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9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 sz="2400">
                <a:solidFill>
                  <a:schemeClr val="dk1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▸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 panose="020B0503030403020204"/>
              <a:buChar char="■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●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○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 panose="020B0503030403020204"/>
              <a:buChar char="■"/>
              <a:defRPr sz="2400">
                <a:solidFill>
                  <a:schemeClr val="dk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w3schools.com/" TargetMode="External"/><Relationship Id="rId8" Type="http://schemas.openxmlformats.org/officeDocument/2006/relationships/hyperlink" Target="https://www.soundjay.com/" TargetMode="External"/><Relationship Id="rId7" Type="http://schemas.openxmlformats.org/officeDocument/2006/relationships/hyperlink" Target="https://samplefocus.com/" TargetMode="External"/><Relationship Id="rId6" Type="http://schemas.openxmlformats.org/officeDocument/2006/relationships/hyperlink" Target="https://www.youtube.com/audiolibrary/music" TargetMode="External"/><Relationship Id="rId5" Type="http://schemas.openxmlformats.org/officeDocument/2006/relationships/hyperlink" Target="https://code.almeros.com/water-ripple-canvas-and-javascript/" TargetMode="External"/><Relationship Id="rId4" Type="http://schemas.openxmlformats.org/officeDocument/2006/relationships/hyperlink" Target="https://www.slidescarnival.com/timon-free-presentation-template/154" TargetMode="External"/><Relationship Id="rId3" Type="http://schemas.openxmlformats.org/officeDocument/2006/relationships/image" Target="../media/image15.png"/><Relationship Id="rId2" Type="http://schemas.openxmlformats.org/officeDocument/2006/relationships/hyperlink" Target="index.html" TargetMode="Externa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9.xml"/><Relationship Id="rId10" Type="http://schemas.openxmlformats.org/officeDocument/2006/relationships/hyperlink" Target="https://www.google.com/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1331640" y="1203598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資策會─</a:t>
            </a:r>
            <a:r>
              <a:rPr lang="en-US" altLang="zh-TW" sz="32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AI</a:t>
            </a:r>
            <a:r>
              <a:rPr lang="zh-TW" altLang="en-US" sz="32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應用全端工程師養成班</a:t>
            </a:r>
            <a:endParaRPr sz="3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Google Shape;68;p17"/>
          <p:cNvSpPr txBox="1"/>
          <p:nvPr/>
        </p:nvSpPr>
        <p:spPr>
          <a:xfrm>
            <a:off x="1475656" y="2427734"/>
            <a:ext cx="655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r>
              <a:rPr kumimoji="0" lang="zh-TW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前端專題：</a:t>
            </a:r>
            <a:r>
              <a:rPr kumimoji="0" lang="en-US" altLang="zh-TW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panose="020B0503030403020204" charset="0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Stone Skimming</a:t>
            </a:r>
            <a:endParaRPr kumimoji="0" lang="zh-TW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panose="020B0503030403020204" charset="0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5" name="Google Shape;68;p17"/>
          <p:cNvSpPr txBox="1"/>
          <p:nvPr/>
        </p:nvSpPr>
        <p:spPr>
          <a:xfrm>
            <a:off x="1547664" y="3435846"/>
            <a:ext cx="367240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指導老師：許雅婷、黃宗民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 panose="02000000000000000000"/>
              <a:buNone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學員：莊傳偉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製作動機</a:t>
            </a:r>
            <a:endParaRPr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94;p41"/>
          <p:cNvSpPr txBox="1">
            <a:spLocks noGrp="1"/>
          </p:cNvSpPr>
          <p:nvPr>
            <p:ph type="body" idx="1"/>
          </p:nvPr>
        </p:nvSpPr>
        <p:spPr>
          <a:xfrm>
            <a:off x="827584" y="1059582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三週的訓練 → 檢核是否能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應用具備</a:t>
            </a:r>
            <a:r>
              <a:rPr lang="zh-TW" altLang="en-US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的技能</a:t>
            </a: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	(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HTML5</a:t>
            </a:r>
            <a:r>
              <a:rPr lang="zh-TW" altLang="en-US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、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JavaScript</a:t>
            </a:r>
            <a:r>
              <a:rPr lang="zh-TW" altLang="en-US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、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CSS3</a:t>
            </a:r>
            <a:r>
              <a:rPr lang="zh-TW" altLang="en-US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、</a:t>
            </a:r>
            <a:r>
              <a:rPr lang="en-US" altLang="zh-TW" sz="2400" dirty="0" smtClean="0">
                <a:latin typeface="Source Sans Pro" panose="020B0503030403020204" charset="0"/>
                <a:ea typeface="MS Gothic" panose="020B0609070205080204" pitchFamily="49" charset="-128"/>
              </a:rPr>
              <a:t>Canvas…</a:t>
            </a:r>
            <a:r>
              <a:rPr lang="en-US" altLang="zh-TW" sz="2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endParaRPr lang="en-US" altLang="zh-TW" sz="24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喜好遊戲。想試著將腦中所想呈現於螢幕上</a:t>
            </a:r>
            <a:endParaRPr lang="en-US" altLang="zh-TW" sz="2400" dirty="0" smtClean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endParaRPr lang="en-US" altLang="zh-TW" sz="2400" dirty="0" smtClean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不會打水漂也想要打水漂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遊戲簡介</a:t>
            </a:r>
            <a:endParaRPr lang="zh-TW" altLang="en-US"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0" name="圖片 9" descr="D:\Labhtml\Project\img\開始量表.png開始量表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9512" y="1015527"/>
            <a:ext cx="3576236" cy="2753995"/>
          </a:xfrm>
          <a:prstGeom prst="rect">
            <a:avLst/>
          </a:prstGeom>
        </p:spPr>
      </p:pic>
      <p:cxnSp>
        <p:nvCxnSpPr>
          <p:cNvPr id="14" name="直線單箭頭接點 13"/>
          <p:cNvCxnSpPr>
            <a:endCxn id="13" idx="1"/>
          </p:cNvCxnSpPr>
          <p:nvPr/>
        </p:nvCxnSpPr>
        <p:spPr>
          <a:xfrm>
            <a:off x="3784992" y="2356361"/>
            <a:ext cx="720080" cy="100807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3"/>
            <a:endCxn id="21" idx="1"/>
          </p:cNvCxnSpPr>
          <p:nvPr/>
        </p:nvCxnSpPr>
        <p:spPr>
          <a:xfrm flipV="1">
            <a:off x="6221740" y="2389709"/>
            <a:ext cx="942340" cy="974725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79512" y="38678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1.</a:t>
            </a:r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開始可決定石頭初速</a:t>
            </a:r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99992" y="98757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2.</a:t>
            </a:r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使用者可於過程參與彈跳</a:t>
            </a:r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64288" y="40119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3.</a:t>
            </a:r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結算畫面</a:t>
            </a:r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3" name="圖片 12" descr="D:\Labhtml\Project\img\過程量表.png過程量表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05203" y="1851670"/>
            <a:ext cx="1716405" cy="3024258"/>
          </a:xfrm>
          <a:prstGeom prst="rect">
            <a:avLst/>
          </a:prstGeom>
        </p:spPr>
      </p:pic>
      <p:pic>
        <p:nvPicPr>
          <p:cNvPr id="21" name="圖片 20" descr="結算畫面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64288" y="843558"/>
            <a:ext cx="1764743" cy="309183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過程難題</a:t>
            </a:r>
            <a:endParaRPr sz="2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220;p34"/>
          <p:cNvSpPr/>
          <p:nvPr/>
        </p:nvSpPr>
        <p:spPr>
          <a:xfrm>
            <a:off x="8275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ource Sans Pro" panose="020B0503030403020204"/>
                <a:sym typeface="Source Sans Pro" panose="020B0503030403020204"/>
              </a:rPr>
              <a:t>初想與實現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7" name="Google Shape;221;p34"/>
          <p:cNvSpPr/>
          <p:nvPr/>
        </p:nvSpPr>
        <p:spPr>
          <a:xfrm>
            <a:off x="33421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ource Sans Pro" panose="020B0503030403020204"/>
                <a:sym typeface="Source Sans Pro" panose="020B0503030403020204"/>
              </a:rPr>
              <a:t>引用與應用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8" name="Google Shape;222;p34"/>
          <p:cNvSpPr/>
          <p:nvPr/>
        </p:nvSpPr>
        <p:spPr>
          <a:xfrm>
            <a:off x="58567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ource Sans Pro" panose="020B0503030403020204"/>
                <a:sym typeface="Source Sans Pro" panose="020B0503030403020204"/>
              </a:rPr>
              <a:t>現實考量</a:t>
            </a:r>
            <a:endParaRPr sz="24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9" name="Google Shape;223;p34"/>
          <p:cNvSpPr txBox="1"/>
          <p:nvPr/>
        </p:nvSpPr>
        <p:spPr>
          <a:xfrm>
            <a:off x="4260384" y="4023094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Permanent Marker" panose="02000000000000000000"/>
                <a:ea typeface="Permanent Marker" panose="02000000000000000000"/>
                <a:cs typeface="Permanent Marker" panose="02000000000000000000"/>
                <a:sym typeface="Permanent Marker" panose="02000000000000000000"/>
              </a:rPr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Permanent Marker" panose="02000000000000000000"/>
              <a:ea typeface="Permanent Marker" panose="02000000000000000000"/>
              <a:cs typeface="Permanent Marker" panose="02000000000000000000"/>
              <a:sym typeface="Permanent Marker" panose="0200000000000000000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405" y="2571750"/>
            <a:ext cx="1008380" cy="20161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07540" y="2571750"/>
            <a:ext cx="1363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畫面裡要放什麼東西</a:t>
            </a:r>
            <a:r>
              <a:rPr lang="en-US" altLang="zh-TW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?</a:t>
            </a:r>
            <a:endParaRPr lang="en-US" altLang="zh-TW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9592" y="282701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遊戲畫面</a:t>
            </a:r>
            <a:endParaRPr lang="zh-TW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3" name="圖片 12" descr="水波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9872" y="3147814"/>
            <a:ext cx="2034663" cy="14401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342149" y="2490088"/>
            <a:ext cx="23415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想引用別人的</a:t>
            </a:r>
            <a:endParaRPr lang="zh-TW" altLang="en-US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波紋效果</a:t>
            </a:r>
            <a:endParaRPr lang="zh-TW" altLang="en-US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5" name="圖片 14" descr="D:\Labhtml\Project\img\波紋.png波紋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1861" y="2576689"/>
            <a:ext cx="1185545" cy="2078355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56714" y="2572003"/>
            <a:ext cx="180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時程上的安排</a:t>
            </a:r>
            <a:endParaRPr lang="zh-TW" altLang="en-US" sz="18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255" name="Google Shape;255;p37"/>
          <p:cNvSpPr/>
          <p:nvPr/>
        </p:nvSpPr>
        <p:spPr>
          <a:xfrm>
            <a:off x="55647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Place your screenshot here</a:t>
            </a:r>
            <a:endParaRPr sz="1000">
              <a:solidFill>
                <a:schemeClr val="lt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grpSp>
        <p:nvGrpSpPr>
          <p:cNvPr id="256" name="Google Shape;256;p37"/>
          <p:cNvGrpSpPr/>
          <p:nvPr/>
        </p:nvGrpSpPr>
        <p:grpSpPr>
          <a:xfrm>
            <a:off x="5505600" y="373572"/>
            <a:ext cx="2119546" cy="4396359"/>
            <a:chOff x="2547150" y="238125"/>
            <a:chExt cx="2525675" cy="5238750"/>
          </a:xfrm>
        </p:grpSpPr>
        <p:sp>
          <p:nvSpPr>
            <p:cNvPr id="257" name="Google Shape;257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" name="Google Shape;285;p40"/>
          <p:cNvSpPr txBox="1"/>
          <p:nvPr/>
        </p:nvSpPr>
        <p:spPr>
          <a:xfrm>
            <a:off x="899592" y="699542"/>
            <a:ext cx="381642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 panose="02000000000000000000"/>
              <a:buNone/>
              <a:defRPr/>
            </a:pP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Permanent Marker" panose="02000000000000000000"/>
                <a:sym typeface="Permanent Marker" panose="02000000000000000000"/>
              </a:rPr>
              <a:t>結束與成果呈現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Permanent Marker" panose="02000000000000000000"/>
              <a:sym typeface="Permanent Marker" panose="02000000000000000000"/>
            </a:endParaRPr>
          </a:p>
        </p:txBody>
      </p:sp>
      <p:pic>
        <p:nvPicPr>
          <p:cNvPr id="11" name="圖片 10" descr="開始.pn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201" y="771550"/>
            <a:ext cx="2036721" cy="358484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7584" y="163564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資料來源：</a:t>
            </a:r>
            <a:r>
              <a:rPr lang="en-US" altLang="zh-TW" sz="1200" dirty="0" smtClean="0">
                <a:hlinkClick r:id="rId4"/>
              </a:rPr>
              <a:t> 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4"/>
              </a:rPr>
              <a:t>https://www.slidescarnival.com/timon-free-presentation-template/154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5"/>
              </a:rPr>
              <a:t>https://code.almeros.com/water-ripple-canvas-and-javascript/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6"/>
              </a:rPr>
              <a:t>https://www.youtube.com/audiolibrary/music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7"/>
              </a:rPr>
              <a:t>https://samplefocus.com/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8"/>
              </a:rPr>
              <a:t>https://www.soundjay.com/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技術拯救：</a:t>
            </a:r>
            <a:endParaRPr lang="en-US" altLang="zh-TW" sz="1200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en-US" altLang="zh-TW" sz="1200" dirty="0" smtClean="0">
                <a:hlinkClick r:id="rId9"/>
              </a:rPr>
              <a:t>https://www.w3schools.com/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10"/>
              </a:rPr>
              <a:t>https://www.google.com/</a:t>
            </a:r>
            <a:endParaRPr lang="en-US" altLang="zh-TW" sz="1200" dirty="0" smtClean="0"/>
          </a:p>
          <a:p>
            <a:endParaRPr lang="zh-TW" altLang="en-US" sz="18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Presentation</Application>
  <PresentationFormat>如螢幕大小 (16:9)</PresentationFormat>
  <Paragraphs>68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</vt:lpstr>
      <vt:lpstr>Permanent Marker</vt:lpstr>
      <vt:lpstr>Source Sans Pro</vt:lpstr>
      <vt:lpstr>MS Gothic</vt:lpstr>
      <vt:lpstr>Source Sans Pro</vt:lpstr>
      <vt:lpstr>Microsoft YaHei</vt:lpstr>
      <vt:lpstr>Arial Unicode MS</vt:lpstr>
      <vt:lpstr>新細明體</vt:lpstr>
      <vt:lpstr>Timon template</vt:lpstr>
      <vt:lpstr>資策會─AI應用全端工程師養成班</vt:lpstr>
      <vt:lpstr>製作動機</vt:lpstr>
      <vt:lpstr>遊戲簡介</vt:lpstr>
      <vt:lpstr>過程難題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資策會─AI應用全端工程師養成班</dc:title>
  <dc:creator>USER</dc:creator>
  <cp:lastModifiedBy>Louis</cp:lastModifiedBy>
  <cp:revision>18</cp:revision>
  <dcterms:created xsi:type="dcterms:W3CDTF">2019-08-08T10:34:00Z</dcterms:created>
  <dcterms:modified xsi:type="dcterms:W3CDTF">2019-08-08T10:47:16Z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1033-11.2.0.8893</vt:lpwstr>
  </property>
</Properties>
</file>