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59" autoAdjust="0"/>
  </p:normalViewPr>
  <p:slideViewPr>
    <p:cSldViewPr snapToGrid="0">
      <p:cViewPr>
        <p:scale>
          <a:sx n="67" d="100"/>
          <a:sy n="67" d="100"/>
        </p:scale>
        <p:origin x="846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25C0-465E-4F0F-AA10-6CF3618A97BF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D6F-DD94-4948-BBA6-AD5AE625A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Programm automatisiert wiederkehrende Aufgaben durch sogenannte </a:t>
            </a:r>
            <a:r>
              <a:rPr lang="de-DE" dirty="0" err="1"/>
              <a:t>Wrker</a:t>
            </a:r>
            <a:endParaRPr lang="de-DE" dirty="0"/>
          </a:p>
          <a:p>
            <a:r>
              <a:rPr lang="de-DE" dirty="0"/>
              <a:t>Es dienst dabei nur als Framework, wobei es die </a:t>
            </a:r>
            <a:r>
              <a:rPr lang="de-DE" dirty="0" err="1"/>
              <a:t>Worker</a:t>
            </a:r>
            <a:r>
              <a:rPr lang="de-DE" dirty="0"/>
              <a:t> nur Organisiert</a:t>
            </a:r>
          </a:p>
          <a:p>
            <a:r>
              <a:rPr lang="de-DE" dirty="0"/>
              <a:t>Man muss die Klasse </a:t>
            </a:r>
            <a:r>
              <a:rPr lang="de-DE" dirty="0" err="1"/>
              <a:t>Worker</a:t>
            </a:r>
            <a:r>
              <a:rPr lang="de-DE" dirty="0"/>
              <a:t> dabei selber Ableiten und selber Programmieren was genau erledigt werden soll</a:t>
            </a:r>
          </a:p>
          <a:p>
            <a:r>
              <a:rPr lang="de-DE" dirty="0"/>
              <a:t>Unser Projekt ist deshalb Quelloffen</a:t>
            </a:r>
          </a:p>
          <a:p>
            <a:r>
              <a:rPr lang="de-DE" dirty="0"/>
              <a:t>Wir haben eine Beispielimplementierung: </a:t>
            </a:r>
            <a:r>
              <a:rPr lang="de-DE" dirty="0" err="1"/>
              <a:t>SyncWorker</a:t>
            </a:r>
            <a:r>
              <a:rPr lang="de-DE" dirty="0"/>
              <a:t>, der 2 Ordner Synchron hält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2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2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45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7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Kaum das volle Potential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benuzt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Planung lief nicht so gut, weil wir anfangs etwas komplett anderes geplant hatten</a:t>
            </a:r>
          </a:p>
          <a:p>
            <a:pPr marL="228600" indent="-228600">
              <a:buAutoNum type="arabicPeriod"/>
            </a:pPr>
            <a:r>
              <a:rPr lang="de-DE" dirty="0"/>
              <a:t>Es gab einige Missverständnisse zum Ziel des Projektes -&gt; </a:t>
            </a:r>
            <a:r>
              <a:rPr lang="de-DE"/>
              <a:t>Bessere Kommunikation im Team</a:t>
            </a:r>
            <a:endParaRPr lang="de-DE" dirty="0"/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Wir haben ein funktionstüchtiges </a:t>
            </a:r>
            <a:r>
              <a:rPr lang="de-DE" dirty="0" err="1"/>
              <a:t>Program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 Anforderung ist Benutzerfreundlichkeit</a:t>
            </a:r>
          </a:p>
          <a:p>
            <a:r>
              <a:rPr lang="de-DE" dirty="0"/>
              <a:t>Die Anwendung kann komplett über die GUI konfiguriert werden</a:t>
            </a:r>
          </a:p>
          <a:p>
            <a:r>
              <a:rPr lang="de-DE" dirty="0"/>
              <a:t>Man kann……</a:t>
            </a:r>
          </a:p>
          <a:p>
            <a:r>
              <a:rPr lang="de-DE" dirty="0"/>
              <a:t>……. 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r>
              <a:rPr lang="de-DE" dirty="0"/>
              <a:t>…….. Die Parameter setzten</a:t>
            </a:r>
          </a:p>
          <a:p>
            <a:r>
              <a:rPr lang="de-DE" dirty="0"/>
              <a:t>……. Bestehende </a:t>
            </a:r>
            <a:r>
              <a:rPr lang="de-DE" dirty="0" err="1"/>
              <a:t>Worker</a:t>
            </a:r>
            <a:r>
              <a:rPr lang="de-DE" dirty="0"/>
              <a:t> editieren </a:t>
            </a:r>
          </a:p>
          <a:p>
            <a:r>
              <a:rPr lang="de-DE" dirty="0"/>
              <a:t>……..oder löschen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6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20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4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9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9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38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74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0E4A-9C26-4FB0-890B-A3CC218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A3EFB-8585-4C1C-B5BE-1D55757E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D4BD-629F-41CD-AA22-F42E08C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6FF45-259A-4DD3-8C91-1C6F201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A2A6-9E88-48E9-AB75-43D3BB2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8E183-B3D7-4E08-B9F8-A28C0AF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60850-01EA-4223-9CE7-D3797DC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D20F7-9836-4A89-853B-9245BC0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5FAF0-0BF7-4269-93D4-BD8711B5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4B78E-1574-47FF-B9D2-E68ABE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1AF934-4300-43D3-A463-9C20F579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52447-D144-4571-B2A4-EFCF488C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937F-6F9A-496E-93A1-6D9BFBE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8E41D-9900-4DDA-A415-A25D7E3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7A4D-DA92-4DAE-9100-1FC25EB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C8D-6E16-41B2-9753-010F5D9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F4C7-9588-49A0-8023-9B4352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5ADEB-0F5D-424C-9EA0-EE3CAB9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52325-0800-4F5D-B816-7B2A69C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B79-5F71-4413-8837-7259E07C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124-4540-49C3-BBF9-B9E15FB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68A02-E8AD-4563-A103-9D8007F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8E91-4BBE-410E-8626-0CAD704F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7500-2D73-4B25-80D8-39497E6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9473-E8F3-40FE-A89F-2C043EE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34EB-38C2-4648-957B-39A0D12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BB6BA-4577-4221-AE96-7289101E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BDEBB-6865-4532-AAB8-10EA9486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28945-F12B-4907-9439-1C3319E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337C-1935-41AA-86C3-7757E33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247EB-0B00-468A-84BA-45C2B0E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A8F04-F8A2-4B0B-BDEE-61D8BBB4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32158-AAA8-421F-BA95-F55C65C0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9D2F4-4AC2-4F4A-A80A-DB87D06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DE657D-D31A-4005-82F8-6FC8B327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C9B08-AFBD-4628-8AC8-23BABC62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5D78A-DC82-4000-8D9A-423C3A0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77AA4-6B76-4DCC-8AC6-54E4D45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0243F-1D26-4118-A5A4-12E3BEE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17A7-81A7-46E1-96FD-CAC9C61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1E4E3-2701-4E44-A9D1-7B87EEE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F85D-92AD-491C-8887-53CD8B4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262D-8A9F-4BA3-B272-959F056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F66163-10A3-44E4-B530-28F26AA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A00F63-F57D-4CE1-92CA-4F99FE8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28892-1040-4590-93FD-2762A52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BC67-A959-4280-A598-D85F946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5268E-08BB-46B3-8D56-DD47EFA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67706-118A-4F28-A188-50329310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CFBE-2652-4BFE-A338-B7CC6659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BFAE4-AB1B-4658-A09F-46231C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F7A16-4691-4ACB-BBE1-B80648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8236-4C6E-403A-BB30-2BC4D6C6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602EB-4521-4C3D-937A-48FAF77A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6C3707-CCD3-43FE-88AD-DC575E66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8A99B-CEBB-49C4-BDDD-32CC0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0A4DA6-64D8-43A8-A9A3-EE47F01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88018-E8DF-489F-92EE-88D7C3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BA40FA-3EC7-4AEF-8882-FE8AD2C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9D839-0BF6-4CC2-AD4E-1AE8D18F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1B24-A771-4F42-8BA9-D9CC3A40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EF2-BB83-470F-9DFF-51133980F409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FF78-38C8-4365-AB16-AFD29A39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A3AF-F3B6-4C65-97FD-424F8023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BE8A-EA76-46DA-A13E-7322780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TinyTasks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3555-6ADB-488B-80A9-CF1E8F3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Wiederkehrende Aufgaben automatisieren durch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Framework: Organisiert nur die </a:t>
            </a:r>
            <a:r>
              <a:rPr lang="de-DE" dirty="0" err="1"/>
              <a:t>Worker</a:t>
            </a:r>
            <a:endParaRPr lang="de-DE" dirty="0"/>
          </a:p>
          <a:p>
            <a:r>
              <a:rPr lang="de-DE" dirty="0"/>
              <a:t>Eigene Implementierung durch ableiten der Klasse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Quelloffen</a:t>
            </a:r>
          </a:p>
          <a:p>
            <a:r>
              <a:rPr lang="de-DE" dirty="0"/>
              <a:t>Beispiel:	</a:t>
            </a:r>
          </a:p>
          <a:p>
            <a:pPr lvl="1"/>
            <a:r>
              <a:rPr lang="de-DE" dirty="0" err="1"/>
              <a:t>SyncWorker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45786" y="391746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0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24367" y="443181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83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500561" y="5172674"/>
            <a:ext cx="8083745" cy="166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24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5B2-B536-42C3-AC47-11466BC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Demonstrationsvideo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335F3-BD23-435A-8EA0-C93C54AF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596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D5534FA-6A76-4972-A7A6-02BF0F24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AF9C2B-B59A-465C-95AD-DC536A12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lieft schlecht?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F1DEA9-6D51-4101-B67C-2DC390714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Planung</a:t>
            </a:r>
          </a:p>
          <a:p>
            <a:r>
              <a:rPr lang="de-DE" dirty="0"/>
              <a:t>Missverständnisse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F55ABD-F61F-4DA9-8C01-17CA0BEF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Was lieft gut?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6F659CF-31E6-4306-83D8-46D45E214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Funktionstüchtiges Programm</a:t>
            </a:r>
          </a:p>
          <a:p>
            <a:r>
              <a:rPr lang="de-DE" dirty="0"/>
              <a:t>Umsetzung der meisten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308D-4926-4D44-9125-F1A60A2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143AC-938A-4E1B-9166-978E02B1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Benutzerfreundlichkeit</a:t>
            </a:r>
          </a:p>
          <a:p>
            <a:r>
              <a:rPr lang="de-DE" dirty="0"/>
              <a:t>Konfiguration komplett über GUI</a:t>
            </a:r>
          </a:p>
          <a:p>
            <a:pPr lvl="1"/>
            <a:r>
              <a:rPr lang="de-DE" dirty="0"/>
              <a:t>Neue </a:t>
            </a:r>
            <a:r>
              <a:rPr lang="de-DE" dirty="0" err="1"/>
              <a:t>Worker</a:t>
            </a:r>
            <a:r>
              <a:rPr lang="de-DE" dirty="0"/>
              <a:t> hinzufügen</a:t>
            </a:r>
          </a:p>
          <a:p>
            <a:pPr lvl="1"/>
            <a:r>
              <a:rPr lang="de-DE" dirty="0"/>
              <a:t>Parameter für </a:t>
            </a:r>
            <a:r>
              <a:rPr lang="de-DE" dirty="0" err="1"/>
              <a:t>Worker</a:t>
            </a:r>
            <a:r>
              <a:rPr lang="de-DE" dirty="0"/>
              <a:t> setzen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editieren</a:t>
            </a:r>
          </a:p>
          <a:p>
            <a:pPr lvl="1"/>
            <a:r>
              <a:rPr lang="de-DE" dirty="0"/>
              <a:t>Bestehende </a:t>
            </a:r>
            <a:r>
              <a:rPr lang="de-DE" dirty="0" err="1"/>
              <a:t>Worker</a:t>
            </a:r>
            <a:r>
              <a:rPr lang="de-DE" dirty="0"/>
              <a:t> entfernen</a:t>
            </a:r>
          </a:p>
        </p:txBody>
      </p:sp>
    </p:spTree>
    <p:extLst>
      <p:ext uri="{BB962C8B-B14F-4D97-AF65-F5344CB8AC3E}">
        <p14:creationId xmlns:p14="http://schemas.microsoft.com/office/powerpoint/2010/main" val="3771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25751" y="796594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3832439" y="225327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50555" y="5344124"/>
            <a:ext cx="8083745" cy="148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31322" y="1371688"/>
            <a:ext cx="8083745" cy="5461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5117087" y="275815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322693"/>
            <a:ext cx="8083745" cy="151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9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6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28950" y="1745500"/>
            <a:ext cx="8026179" cy="5019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6350931" y="252811"/>
            <a:ext cx="5768581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43411" y="5122667"/>
            <a:ext cx="8083745" cy="1710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9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257550" y="2245833"/>
            <a:ext cx="782197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6393796" y="252811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052930" y="2460145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7365346" y="224236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4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38655" y="2738751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8CA54E-6C19-4E6B-9E1D-ED5E9125B586}"/>
              </a:ext>
            </a:extLst>
          </p:cNvPr>
          <p:cNvSpPr/>
          <p:nvPr/>
        </p:nvSpPr>
        <p:spPr>
          <a:xfrm>
            <a:off x="8751233" y="398297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8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753" y="25244"/>
            <a:ext cx="9262494" cy="674019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5296EE-663E-44C6-8495-D281D967ED03}"/>
              </a:ext>
            </a:extLst>
          </p:cNvPr>
          <p:cNvSpPr/>
          <p:nvPr/>
        </p:nvSpPr>
        <p:spPr>
          <a:xfrm>
            <a:off x="3102936" y="3103082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39B221-4301-47EA-93AD-9B3D2DDEF4C8}"/>
              </a:ext>
            </a:extLst>
          </p:cNvPr>
          <p:cNvSpPr/>
          <p:nvPr/>
        </p:nvSpPr>
        <p:spPr>
          <a:xfrm>
            <a:off x="2464843" y="5201249"/>
            <a:ext cx="8083745" cy="606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6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87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TinyTasks</vt:lpstr>
      <vt:lpstr>Wichtigste Anforderung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Demonstrationsvideo</vt:lpstr>
      <vt:lpstr>Reflexion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TinyTasks</dc:title>
  <dc:creator>Jens Wöhler</dc:creator>
  <cp:lastModifiedBy>Jens Wöhler</cp:lastModifiedBy>
  <cp:revision>85</cp:revision>
  <dcterms:created xsi:type="dcterms:W3CDTF">2019-06-18T11:19:49Z</dcterms:created>
  <dcterms:modified xsi:type="dcterms:W3CDTF">2019-06-19T16:29:23Z</dcterms:modified>
</cp:coreProperties>
</file>