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3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359" autoAdjust="0"/>
  </p:normalViewPr>
  <p:slideViewPr>
    <p:cSldViewPr snapToGrid="0">
      <p:cViewPr varScale="1">
        <p:scale>
          <a:sx n="73" d="100"/>
          <a:sy n="73" d="100"/>
        </p:scale>
        <p:origin x="4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D25C0-465E-4F0F-AA10-6CF3618A97BF}" type="datetimeFigureOut">
              <a:rPr lang="de-DE" smtClean="0"/>
              <a:t>19.06.2019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2BFD6F-DD94-4948-BBA6-AD5AE625A1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2415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Unser Programm automatisiert wiederkehrende Aufgaben durch sogenannte </a:t>
            </a:r>
            <a:r>
              <a:rPr lang="de-DE" dirty="0" err="1"/>
              <a:t>Wrker</a:t>
            </a:r>
            <a:endParaRPr lang="de-DE" dirty="0"/>
          </a:p>
          <a:p>
            <a:r>
              <a:rPr lang="de-DE" dirty="0"/>
              <a:t>Es dienst dabei nur als Framework, wobei es die </a:t>
            </a:r>
            <a:r>
              <a:rPr lang="de-DE" dirty="0" err="1"/>
              <a:t>Worker</a:t>
            </a:r>
            <a:r>
              <a:rPr lang="de-DE" dirty="0"/>
              <a:t> nur Organisiert</a:t>
            </a:r>
          </a:p>
          <a:p>
            <a:r>
              <a:rPr lang="de-DE" dirty="0"/>
              <a:t>Man muss die Klasse </a:t>
            </a:r>
            <a:r>
              <a:rPr lang="de-DE" dirty="0" err="1"/>
              <a:t>Worker</a:t>
            </a:r>
            <a:r>
              <a:rPr lang="de-DE" dirty="0"/>
              <a:t> dabei selber Ableiten und selber Programmieren was genau erledigt werden soll</a:t>
            </a:r>
          </a:p>
          <a:p>
            <a:r>
              <a:rPr lang="de-DE" dirty="0"/>
              <a:t>Unser Projekt ist deshalb Quelloffen</a:t>
            </a:r>
          </a:p>
          <a:p>
            <a:r>
              <a:rPr lang="de-DE" dirty="0"/>
              <a:t>Wir haben eine Beispielimplementierung: </a:t>
            </a:r>
            <a:r>
              <a:rPr lang="de-DE" dirty="0" err="1"/>
              <a:t>SyncWorker</a:t>
            </a:r>
            <a:r>
              <a:rPr lang="de-DE" dirty="0"/>
              <a:t>, der 2 Ordner Synchron hält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BFD6F-DD94-4948-BBA6-AD5AE625A17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1326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wichtigste Anforderung ist Benutzerfreundlichkeit</a:t>
            </a:r>
          </a:p>
          <a:p>
            <a:r>
              <a:rPr lang="de-DE" dirty="0"/>
              <a:t>Die Anwendung kann komplett über die GUI konfiguriert werden</a:t>
            </a:r>
          </a:p>
          <a:p>
            <a:r>
              <a:rPr lang="de-DE" dirty="0"/>
              <a:t>Man kann……</a:t>
            </a:r>
          </a:p>
          <a:p>
            <a:r>
              <a:rPr lang="de-DE" dirty="0"/>
              <a:t>……. neue </a:t>
            </a:r>
            <a:r>
              <a:rPr lang="de-DE" dirty="0" err="1"/>
              <a:t>Worker</a:t>
            </a:r>
            <a:r>
              <a:rPr lang="de-DE" dirty="0"/>
              <a:t> hinzufügen</a:t>
            </a:r>
          </a:p>
          <a:p>
            <a:r>
              <a:rPr lang="de-DE" dirty="0"/>
              <a:t>…….. Die Parameter setzten</a:t>
            </a:r>
          </a:p>
          <a:p>
            <a:r>
              <a:rPr lang="de-DE" dirty="0"/>
              <a:t>……. Bestehende </a:t>
            </a:r>
            <a:r>
              <a:rPr lang="de-DE" dirty="0" err="1"/>
              <a:t>Worker</a:t>
            </a:r>
            <a:r>
              <a:rPr lang="de-DE" dirty="0"/>
              <a:t> editieren </a:t>
            </a:r>
          </a:p>
          <a:p>
            <a:r>
              <a:rPr lang="de-DE" dirty="0"/>
              <a:t>……..oder löschen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BFD6F-DD94-4948-BBA6-AD5AE625A17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5660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manager</a:t>
            </a:r>
            <a:r>
              <a:rPr lang="de-DE" dirty="0"/>
              <a:t> : Workers -&gt; </a:t>
            </a:r>
            <a:r>
              <a:rPr lang="de-DE" dirty="0" err="1"/>
              <a:t>läd</a:t>
            </a:r>
            <a:r>
              <a:rPr lang="de-DE" dirty="0"/>
              <a:t> und speichert aus der Konfigurationsdatei</a:t>
            </a:r>
          </a:p>
          <a:p>
            <a:r>
              <a:rPr lang="de-DE" dirty="0" err="1"/>
              <a:t>workers</a:t>
            </a:r>
            <a:r>
              <a:rPr lang="de-DE" dirty="0"/>
              <a:t> : </a:t>
            </a:r>
            <a:r>
              <a:rPr lang="de-DE" dirty="0" err="1"/>
              <a:t>IDictionary</a:t>
            </a:r>
            <a:r>
              <a:rPr lang="de-DE" dirty="0"/>
              <a:t> -&gt; </a:t>
            </a:r>
            <a:r>
              <a:rPr lang="de-DE" dirty="0" err="1"/>
              <a:t>enhalt</a:t>
            </a:r>
            <a:r>
              <a:rPr lang="de-DE" dirty="0"/>
              <a:t> alle geladenen Daten</a:t>
            </a:r>
          </a:p>
          <a:p>
            <a:r>
              <a:rPr lang="de-DE" dirty="0" err="1"/>
              <a:t>preferences</a:t>
            </a:r>
            <a:r>
              <a:rPr lang="de-DE" dirty="0"/>
              <a:t> : </a:t>
            </a:r>
            <a:r>
              <a:rPr lang="de-DE" dirty="0" err="1"/>
              <a:t>PreferenceSet</a:t>
            </a:r>
            <a:r>
              <a:rPr lang="de-DE" dirty="0"/>
              <a:t> -&gt; enthält alle Daten, die der </a:t>
            </a:r>
            <a:r>
              <a:rPr lang="de-DE" dirty="0" err="1"/>
              <a:t>Worker</a:t>
            </a:r>
            <a:r>
              <a:rPr lang="de-DE" dirty="0"/>
              <a:t> braucht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BFD6F-DD94-4948-BBA6-AD5AE625A17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9940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de-DE" dirty="0"/>
              <a:t>Kaum das volle Potential von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benuzt</a:t>
            </a:r>
            <a:endParaRPr lang="de-DE" dirty="0"/>
          </a:p>
          <a:p>
            <a:pPr marL="228600" indent="-228600">
              <a:buAutoNum type="arabicPeriod"/>
            </a:pPr>
            <a:r>
              <a:rPr lang="de-DE" dirty="0"/>
              <a:t>Planung lief nicht so gut, weil wir anfangs etwas komplett anderes geplant hatten</a:t>
            </a:r>
          </a:p>
          <a:p>
            <a:pPr marL="228600" indent="-228600">
              <a:buAutoNum type="arabicPeriod"/>
            </a:pPr>
            <a:r>
              <a:rPr lang="de-DE" dirty="0"/>
              <a:t>Es gab einige Missverständnisse zum Ziel des Projektes</a:t>
            </a:r>
          </a:p>
          <a:p>
            <a:pPr marL="228600" indent="-228600">
              <a:buAutoNum type="arabicPeriod"/>
            </a:pPr>
            <a:endParaRPr lang="de-DE" dirty="0"/>
          </a:p>
          <a:p>
            <a:pPr marL="228600" indent="-228600">
              <a:buAutoNum type="arabicPeriod"/>
            </a:pPr>
            <a:r>
              <a:rPr lang="de-DE" dirty="0"/>
              <a:t>Wir haben ein funktionstüchtiges </a:t>
            </a:r>
            <a:r>
              <a:rPr lang="de-DE" dirty="0" err="1"/>
              <a:t>Program</a:t>
            </a:r>
            <a:r>
              <a:rPr lang="de-DE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BFD6F-DD94-4948-BBA6-AD5AE625A17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1384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460E4A-9C26-4FB0-890B-A3CC218775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97A3EFB-8585-4C1C-B5BE-1D55757ECA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B7D4BD-629F-41CD-AA22-F42E08CD5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6EF2-BB83-470F-9DFF-51133980F409}" type="datetimeFigureOut">
              <a:rPr lang="de-DE" smtClean="0"/>
              <a:t>19.06.2019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B6FF45-259A-4DD3-8C91-1C6F20144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7FA2A6-9E88-48E9-AB75-43D3BB24A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9574-2FF1-4359-81C9-4D4675FAC5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9886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78E183-B3D7-4E08-B9F8-A28C0AF39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3960850-01EA-4223-9CE7-D3797DCB2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ED20F7-9836-4A89-853B-9245BC041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6EF2-BB83-470F-9DFF-51133980F409}" type="datetimeFigureOut">
              <a:rPr lang="de-DE" smtClean="0"/>
              <a:t>19.06.2019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F5FAF0-0BF7-4269-93D4-BD8711B53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E4B78E-1574-47FF-B9D2-E68ABED2D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9574-2FF1-4359-81C9-4D4675FAC5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62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61AF934-4300-43D3-A463-9C20F579B4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3852447-D144-4571-B2A4-EFCF488C4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F2937F-6F9A-496E-93A1-6D9BFBEFE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6EF2-BB83-470F-9DFF-51133980F409}" type="datetimeFigureOut">
              <a:rPr lang="de-DE" smtClean="0"/>
              <a:t>19.06.2019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28E41D-9900-4DDA-A415-A25D7E3EA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FD7A4D-DA92-4DAE-9100-1FC25EB6B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9574-2FF1-4359-81C9-4D4675FAC5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5574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26FC8D-6E16-41B2-9753-010F5D97E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77F4C7-9588-49A0-8023-9B4352011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D5ADEB-0F5D-424C-9EA0-EE3CAB902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6EF2-BB83-470F-9DFF-51133980F409}" type="datetimeFigureOut">
              <a:rPr lang="de-DE" smtClean="0"/>
              <a:t>19.06.2019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252325-0800-4F5D-B816-7B2A69C8F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E68B79-5F71-4413-8837-7259E07C3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9574-2FF1-4359-81C9-4D4675FAC5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5197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5B8124-4540-49C3-BBF9-B9E15FBA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968A02-E8AD-4563-A103-9D8007F23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BA8E91-4BBE-410E-8626-0CAD704F8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6EF2-BB83-470F-9DFF-51133980F409}" type="datetimeFigureOut">
              <a:rPr lang="de-DE" smtClean="0"/>
              <a:t>19.06.2019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207500-2D73-4B25-80D8-39497E63D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409473-E8F3-40FE-A89F-2C043EE58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9574-2FF1-4359-81C9-4D4675FAC5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6490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1C34EB-38C2-4648-957B-39A0D12AB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ABB6BA-4577-4221-AE96-7289101EE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90BDEBB-6865-4532-AAB8-10EA94867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B628945-F12B-4907-9439-1C3319E6E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6EF2-BB83-470F-9DFF-51133980F409}" type="datetimeFigureOut">
              <a:rPr lang="de-DE" smtClean="0"/>
              <a:t>19.06.2019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40337C-1935-41AA-86C3-7757E33FC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0A247EB-0B00-468A-84BA-45C2B0E52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9574-2FF1-4359-81C9-4D4675FAC5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6381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7A8F04-F8A2-4B0B-BDEE-61D8BBB42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5932158-AAA8-421F-BA95-F55C65C0E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9A9D2F4-4AC2-4F4A-A80A-DB87D0673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ADE657D-D31A-4005-82F8-6FC8B32749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93C9B08-AFBD-4628-8AC8-23BABC62E8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7F5D78A-DC82-4000-8D9A-423C3A0A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6EF2-BB83-470F-9DFF-51133980F409}" type="datetimeFigureOut">
              <a:rPr lang="de-DE" smtClean="0"/>
              <a:t>19.06.2019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3877AA4-6B76-4DCC-8AC6-54E4D453D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130243F-1D26-4118-A5A4-12E3BEEC5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9574-2FF1-4359-81C9-4D4675FAC5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9714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5417A7-81A7-46E1-96FD-CAC9C6145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731E4E3-2701-4E44-A9D1-7B87EEE1A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6EF2-BB83-470F-9DFF-51133980F409}" type="datetimeFigureOut">
              <a:rPr lang="de-DE" smtClean="0"/>
              <a:t>19.06.2019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90DF85D-92AD-491C-8887-53CD8B444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DAE262D-8A9F-4BA3-B272-959F05602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9574-2FF1-4359-81C9-4D4675FAC5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3449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5F66163-10A3-44E4-B530-28F26AAD1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6EF2-BB83-470F-9DFF-51133980F409}" type="datetimeFigureOut">
              <a:rPr lang="de-DE" smtClean="0"/>
              <a:t>19.06.2019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DA00F63-F57D-4CE1-92CA-4F99FE806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0128892-1040-4590-93FD-2762A52EA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9574-2FF1-4359-81C9-4D4675FAC5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9434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FEBC67-A959-4280-A598-D85F94616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05268E-08BB-46B3-8D56-DD47EFA5A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B567706-118A-4F28-A188-503293108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61CFBE-2652-4BFE-A338-B7CC6659E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6EF2-BB83-470F-9DFF-51133980F409}" type="datetimeFigureOut">
              <a:rPr lang="de-DE" smtClean="0"/>
              <a:t>19.06.2019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BABFAE4-AB1B-4658-A09F-46231C725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1AF7A16-4691-4ACB-BBE1-B80648918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9574-2FF1-4359-81C9-4D4675FAC5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2936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AF8236-4C6E-403A-BB30-2BC4D6C68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F6602EB-4521-4C3D-937A-48FAF77A1E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06C3707-CCD3-43FE-88AD-DC575E666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668A99B-CEBB-49C4-BDDD-32CC038C7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6EF2-BB83-470F-9DFF-51133980F409}" type="datetimeFigureOut">
              <a:rPr lang="de-DE" smtClean="0"/>
              <a:t>19.06.2019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B0A4DA6-64D8-43A8-A9A3-EE47F0121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1C88018-E8DF-489F-92EE-88D7C3709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9574-2FF1-4359-81C9-4D4675FAC5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2437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4BA40FA-3EC7-4AEF-8882-FE8AD2C6B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99D839-0BF6-4CC2-AD4E-1AE8D18FA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261B24-A771-4F42-8BA9-D9CC3A40A6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96EF2-BB83-470F-9DFF-51133980F409}" type="datetimeFigureOut">
              <a:rPr lang="de-DE" smtClean="0"/>
              <a:t>19.06.2019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29FF78-38C8-4365-AB16-AFD29A39C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E6A3AF-F3B6-4C65-97FD-424F80232D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99574-2FF1-4359-81C9-4D4675FAC5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5380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84BE8A-EA76-46DA-A13E-73227805A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TinyTasks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553555-6ADB-488B-80A9-CF1E8F3B0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Wiederkehrende Aufgaben automatisieren durch „</a:t>
            </a:r>
            <a:r>
              <a:rPr lang="de-DE" dirty="0" err="1"/>
              <a:t>Worker</a:t>
            </a:r>
            <a:r>
              <a:rPr lang="de-DE" dirty="0"/>
              <a:t>“</a:t>
            </a:r>
          </a:p>
          <a:p>
            <a:r>
              <a:rPr lang="de-DE" dirty="0"/>
              <a:t>Framework: Organisiert nur die </a:t>
            </a:r>
            <a:r>
              <a:rPr lang="de-DE" dirty="0" err="1"/>
              <a:t>Worker</a:t>
            </a:r>
            <a:endParaRPr lang="de-DE" dirty="0"/>
          </a:p>
          <a:p>
            <a:r>
              <a:rPr lang="de-DE" dirty="0"/>
              <a:t>Eigene Implementierung durch ableiten der Klasse „</a:t>
            </a:r>
            <a:r>
              <a:rPr lang="de-DE" dirty="0" err="1"/>
              <a:t>Worker</a:t>
            </a:r>
            <a:r>
              <a:rPr lang="de-DE" dirty="0"/>
              <a:t>“</a:t>
            </a:r>
          </a:p>
          <a:p>
            <a:r>
              <a:rPr lang="de-DE" dirty="0"/>
              <a:t>Quelloffen</a:t>
            </a:r>
          </a:p>
          <a:p>
            <a:r>
              <a:rPr lang="de-DE" dirty="0"/>
              <a:t>Beispiel:	</a:t>
            </a:r>
          </a:p>
          <a:p>
            <a:pPr lvl="1"/>
            <a:r>
              <a:rPr lang="de-DE" dirty="0" err="1"/>
              <a:t>SyncWorker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9297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A5308D-4926-4D44-9125-F1A60A2F2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Wichtigste Anforderung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C143AC-938A-4E1B-9166-978E02B1E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3600" dirty="0" err="1">
                <a:solidFill>
                  <a:srgbClr val="FF0000"/>
                </a:solidFill>
              </a:rPr>
              <a:t>Benuterfreundlichkeit</a:t>
            </a:r>
            <a:endParaRPr lang="de-DE" sz="3600" dirty="0">
              <a:solidFill>
                <a:srgbClr val="FF0000"/>
              </a:solidFill>
            </a:endParaRPr>
          </a:p>
          <a:p>
            <a:r>
              <a:rPr lang="de-DE" dirty="0"/>
              <a:t>Konfiguration komplett über GUI</a:t>
            </a:r>
          </a:p>
          <a:p>
            <a:pPr lvl="1"/>
            <a:r>
              <a:rPr lang="de-DE" dirty="0"/>
              <a:t>Neue </a:t>
            </a:r>
            <a:r>
              <a:rPr lang="de-DE" dirty="0" err="1"/>
              <a:t>Worker</a:t>
            </a:r>
            <a:r>
              <a:rPr lang="de-DE" dirty="0"/>
              <a:t> hinzufügen</a:t>
            </a:r>
          </a:p>
          <a:p>
            <a:pPr lvl="1"/>
            <a:r>
              <a:rPr lang="de-DE" dirty="0"/>
              <a:t>Parameter für </a:t>
            </a:r>
            <a:r>
              <a:rPr lang="de-DE" dirty="0" err="1"/>
              <a:t>Worker</a:t>
            </a:r>
            <a:r>
              <a:rPr lang="de-DE" dirty="0"/>
              <a:t> setzen</a:t>
            </a:r>
          </a:p>
          <a:p>
            <a:pPr lvl="1"/>
            <a:r>
              <a:rPr lang="de-DE" dirty="0"/>
              <a:t>Bestehende </a:t>
            </a:r>
            <a:r>
              <a:rPr lang="de-DE" dirty="0" err="1"/>
              <a:t>Worker</a:t>
            </a:r>
            <a:r>
              <a:rPr lang="de-DE" dirty="0"/>
              <a:t> editieren</a:t>
            </a:r>
          </a:p>
          <a:p>
            <a:pPr lvl="1"/>
            <a:r>
              <a:rPr lang="de-DE" dirty="0"/>
              <a:t>Bestehende </a:t>
            </a:r>
            <a:r>
              <a:rPr lang="de-DE" dirty="0" err="1"/>
              <a:t>Worker</a:t>
            </a:r>
            <a:r>
              <a:rPr lang="de-DE" dirty="0"/>
              <a:t> entfernen</a:t>
            </a:r>
          </a:p>
        </p:txBody>
      </p:sp>
    </p:spTree>
    <p:extLst>
      <p:ext uri="{BB962C8B-B14F-4D97-AF65-F5344CB8AC3E}">
        <p14:creationId xmlns:p14="http://schemas.microsoft.com/office/powerpoint/2010/main" val="377178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F28AEC6-0A96-47D6-B6EE-BCE9683206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83807" y="0"/>
            <a:ext cx="94243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127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1BB5B2-B536-42C3-AC47-11466BCEA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Demonstrationsvideo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3335F3-BD23-435A-8EA0-C93C54AF3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5965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AD5534FA-6A76-4972-A7A6-02BF0F24F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Reflexion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E5AF9C2B-B59A-465C-95AD-DC536A1229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solidFill>
                  <a:srgbClr val="FF0000"/>
                </a:solidFill>
              </a:rPr>
              <a:t>Was lieft schlecht?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93F1DEA9-6D51-4101-B67C-2DC3907146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Benutzung von </a:t>
            </a:r>
            <a:r>
              <a:rPr lang="de-DE" dirty="0" err="1"/>
              <a:t>Git</a:t>
            </a:r>
            <a:endParaRPr lang="de-DE" dirty="0"/>
          </a:p>
          <a:p>
            <a:r>
              <a:rPr lang="de-DE" dirty="0"/>
              <a:t>Planung</a:t>
            </a:r>
          </a:p>
          <a:p>
            <a:r>
              <a:rPr lang="de-DE" dirty="0"/>
              <a:t>Missverständnisse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E9F55ABD-F61F-4DA9-8C01-17CA0BEF4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>
                <a:solidFill>
                  <a:srgbClr val="00B050"/>
                </a:solidFill>
              </a:rPr>
              <a:t>Was lieft gut?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16F659CF-31E6-4306-83D8-46D45E21469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/>
              <a:t>Funktionstüchtiges Programm</a:t>
            </a:r>
          </a:p>
          <a:p>
            <a:r>
              <a:rPr lang="de-DE" dirty="0"/>
              <a:t>Umsetzung der meisten </a:t>
            </a:r>
            <a:r>
              <a:rPr lang="de-DE" dirty="0" err="1"/>
              <a:t>Requirements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496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  <p:bldP spid="10" grpId="0" build="p"/>
      <p:bldP spid="11" grpId="0" build="p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</Words>
  <Application>Microsoft Office PowerPoint</Application>
  <PresentationFormat>Breitbild</PresentationFormat>
  <Paragraphs>47</Paragraphs>
  <Slides>5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TinyTasks</vt:lpstr>
      <vt:lpstr>Wichtigste Anforderung</vt:lpstr>
      <vt:lpstr>PowerPoint-Präsentation</vt:lpstr>
      <vt:lpstr>Demonstrationsvideo</vt:lpstr>
      <vt:lpstr>Reflexion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TinyTasks</dc:title>
  <dc:creator>Jens Wöhler</dc:creator>
  <cp:lastModifiedBy>Jens Wöhler</cp:lastModifiedBy>
  <cp:revision>44</cp:revision>
  <dcterms:created xsi:type="dcterms:W3CDTF">2019-06-18T11:19:49Z</dcterms:created>
  <dcterms:modified xsi:type="dcterms:W3CDTF">2019-06-19T16:08:56Z</dcterms:modified>
</cp:coreProperties>
</file>