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Karl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6beb63a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6beb6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6beb63a1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6beb63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d89fb7747e7a58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d89fb7747e7a5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6beb63a1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6beb63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6beb63a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6beb63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Problèmes =&gt; Au final pas très satisfait du résultat et manque de temps pour implémenter ce que l’on va présneter slide suivante.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6beb63a1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6beb63a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86beb63a1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86beb63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6beb63a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6beb63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6beb63a1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6beb63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6beb63a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6beb63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6beb63a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6beb63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6beb63a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6beb63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6beb63a1_9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6beb63a1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6beb63a1_9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6beb63a1_9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6beb63a1_9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6beb63a1_9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4294967295" type="ctrTitle"/>
          </p:nvPr>
        </p:nvSpPr>
        <p:spPr>
          <a:xfrm>
            <a:off x="648300" y="1813250"/>
            <a:ext cx="6230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3A9F4"/>
                </a:solidFill>
              </a:rPr>
              <a:t>PRÉSENTATION</a:t>
            </a:r>
            <a:r>
              <a:rPr lang="en" sz="3000">
                <a:solidFill>
                  <a:srgbClr val="03A9F4"/>
                </a:solidFill>
              </a:rPr>
              <a:t> </a:t>
            </a:r>
            <a:r>
              <a:rPr lang="en" sz="3000">
                <a:solidFill>
                  <a:srgbClr val="03A9F4"/>
                </a:solidFill>
              </a:rPr>
              <a:t>CAPITRAIN</a:t>
            </a:r>
            <a:endParaRPr sz="3000">
              <a:solidFill>
                <a:srgbClr val="03A9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NICOLAS GUÉGAN - LOUIS AUNEAU   /   NOVEMBRE 2018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 txBox="1"/>
          <p:nvPr>
            <p:ph idx="4294967295" type="title"/>
          </p:nvPr>
        </p:nvSpPr>
        <p:spPr>
          <a:xfrm>
            <a:off x="656200" y="665300"/>
            <a:ext cx="6920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A9F4"/>
                </a:solidFill>
              </a:rPr>
              <a:t>VISUALISATION</a:t>
            </a:r>
            <a:endParaRPr sz="2000">
              <a:solidFill>
                <a:srgbClr val="03A9F4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3369" l="5302" r="6319" t="5803"/>
          <a:stretch/>
        </p:blipFill>
        <p:spPr>
          <a:xfrm>
            <a:off x="4080950" y="1074800"/>
            <a:ext cx="4820049" cy="330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656200" y="2229225"/>
            <a:ext cx="61173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Vue Batsim avec Evalys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Vue “storage” avec Matplotlib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Callback après execution d’un job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Gestion du parallélisme de Batsim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Améliorer l’échelle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950" y="1119425"/>
            <a:ext cx="4820049" cy="32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50" y="234900"/>
            <a:ext cx="6110049" cy="472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3A9F4"/>
                </a:solidFill>
              </a:rPr>
              <a:t>3</a:t>
            </a:r>
            <a:r>
              <a:rPr lang="en" sz="7200">
                <a:solidFill>
                  <a:srgbClr val="03A9F4"/>
                </a:solidFill>
              </a:rPr>
              <a:t>.</a:t>
            </a:r>
            <a:endParaRPr sz="7200">
              <a:solidFill>
                <a:srgbClr val="03A9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PRISE DE RECUL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 ÉVOLUTIONS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 txBox="1"/>
          <p:nvPr>
            <p:ph idx="4294967295" type="body"/>
          </p:nvPr>
        </p:nvSpPr>
        <p:spPr>
          <a:xfrm>
            <a:off x="4403476" y="2030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Temps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Créneaux trop espacés et temps trop limité pour explorer l’aspect réseau et l’implémenter en C++ dans BatSim.</a:t>
            </a:r>
            <a:endParaRPr/>
          </a:p>
        </p:txBody>
      </p:sp>
      <p:sp>
        <p:nvSpPr>
          <p:cNvPr id="184" name="Google Shape;184;p26"/>
          <p:cNvSpPr txBox="1"/>
          <p:nvPr>
            <p:ph idx="4294967295" type="title"/>
          </p:nvPr>
        </p:nvSpPr>
        <p:spPr>
          <a:xfrm>
            <a:off x="799925" y="1422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A9F4"/>
                </a:solidFill>
              </a:rPr>
              <a:t>BEAUCOUP DE TEMPS</a:t>
            </a:r>
            <a:r>
              <a:rPr lang="en"/>
              <a:t> CONSACRÉ À LA MISE EN PLACE</a:t>
            </a:r>
            <a:endParaRPr>
              <a:solidFill>
                <a:srgbClr val="03A9F4"/>
              </a:solidFill>
            </a:endParaRPr>
          </a:p>
        </p:txBody>
      </p:sp>
      <p:sp>
        <p:nvSpPr>
          <p:cNvPr id="185" name="Google Shape;185;p26"/>
          <p:cNvSpPr txBox="1"/>
          <p:nvPr>
            <p:ph idx="4294967295" type="body"/>
          </p:nvPr>
        </p:nvSpPr>
        <p:spPr>
          <a:xfrm>
            <a:off x="894417" y="2030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Environnement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L’installation de SimGrid, puis l’ajout de Batsim et PyBatsim, outils peu documentés, nous a pris un tier du projet.</a:t>
            </a:r>
            <a:endParaRPr/>
          </a:p>
        </p:txBody>
      </p:sp>
      <p:grpSp>
        <p:nvGrpSpPr>
          <p:cNvPr id="186" name="Google Shape;186;p26"/>
          <p:cNvGrpSpPr/>
          <p:nvPr/>
        </p:nvGrpSpPr>
        <p:grpSpPr>
          <a:xfrm>
            <a:off x="894427" y="902667"/>
            <a:ext cx="460819" cy="460749"/>
            <a:chOff x="576250" y="4319400"/>
            <a:chExt cx="442075" cy="442050"/>
          </a:xfrm>
        </p:grpSpPr>
        <p:sp>
          <p:nvSpPr>
            <p:cNvPr id="187" name="Google Shape;187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7"/>
          <p:cNvSpPr txBox="1"/>
          <p:nvPr>
            <p:ph idx="4294967295" type="body"/>
          </p:nvPr>
        </p:nvSpPr>
        <p:spPr>
          <a:xfrm>
            <a:off x="799924" y="1753225"/>
            <a:ext cx="60786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Avoir une documentation à un seul endroit pour Batsim/PyBatsim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Avoir un docker avec l’environement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Ajouter les données réseaux dans les données retournées par Batsim sur l’évent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SIMULATION_BEGINS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Dans le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StorageController</a:t>
            </a:r>
            <a:r>
              <a:rPr lang="en"/>
              <a:t>, lire les données réseaux et les combiner avec l’état du cache pour déterminer l’endroit le plus rapide.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Évaluer la rapidité et la pertinence d’un algorithme de </a:t>
            </a:r>
            <a:r>
              <a:rPr b="1" lang="en"/>
              <a:t>Djikstra</a:t>
            </a:r>
            <a:r>
              <a:rPr lang="en"/>
              <a:t> ou </a:t>
            </a:r>
            <a:r>
              <a:rPr b="1" lang="en"/>
              <a:t>génétique</a:t>
            </a:r>
            <a:r>
              <a:rPr lang="en"/>
              <a:t> ou autre. Car si le graphe est complet, problème np-complet.</a:t>
            </a:r>
            <a:endParaRPr/>
          </a:p>
        </p:txBody>
      </p:sp>
      <p:sp>
        <p:nvSpPr>
          <p:cNvPr id="197" name="Google Shape;197;p27"/>
          <p:cNvSpPr txBox="1"/>
          <p:nvPr>
            <p:ph idx="4294967295" type="title"/>
          </p:nvPr>
        </p:nvSpPr>
        <p:spPr>
          <a:xfrm>
            <a:off x="799925" y="11449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A9F4"/>
                </a:solidFill>
              </a:rPr>
              <a:t>ÉVOLUTION</a:t>
            </a:r>
            <a:r>
              <a:rPr lang="en"/>
              <a:t> DU PROJET</a:t>
            </a:r>
            <a:endParaRPr>
              <a:solidFill>
                <a:srgbClr val="03A9F4"/>
              </a:solidFill>
            </a:endParaRPr>
          </a:p>
        </p:txBody>
      </p:sp>
      <p:grpSp>
        <p:nvGrpSpPr>
          <p:cNvPr id="198" name="Google Shape;198;p27"/>
          <p:cNvGrpSpPr/>
          <p:nvPr/>
        </p:nvGrpSpPr>
        <p:grpSpPr>
          <a:xfrm>
            <a:off x="894427" y="625467"/>
            <a:ext cx="460819" cy="460749"/>
            <a:chOff x="576250" y="4319400"/>
            <a:chExt cx="442075" cy="442050"/>
          </a:xfrm>
        </p:grpSpPr>
        <p:sp>
          <p:nvSpPr>
            <p:cNvPr id="199" name="Google Shape;199;p2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3A9F4"/>
                </a:solidFill>
              </a:rPr>
              <a:t>4</a:t>
            </a:r>
            <a:r>
              <a:rPr lang="en" sz="7200">
                <a:solidFill>
                  <a:srgbClr val="03A9F4"/>
                </a:solidFill>
              </a:rPr>
              <a:t>.</a:t>
            </a:r>
            <a:endParaRPr sz="7200">
              <a:solidFill>
                <a:srgbClr val="03A9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3A9F4"/>
                </a:solidFill>
              </a:rPr>
              <a:t>1.</a:t>
            </a:r>
            <a:endParaRPr sz="7200">
              <a:solidFill>
                <a:srgbClr val="03A9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ET OBJECTIFS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838299" y="1345075"/>
            <a:ext cx="5280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GLOBALE DU </a:t>
            </a:r>
            <a:r>
              <a:rPr lang="en">
                <a:solidFill>
                  <a:srgbClr val="03A9F4"/>
                </a:solidFill>
              </a:rPr>
              <a:t>PROJET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1151450" y="1896525"/>
            <a:ext cx="61173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Comprendre le fog/edge computing et les papiers entourant le projet entre les centre de recherches et Quarnot.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Prendre en main </a:t>
            </a:r>
            <a:r>
              <a:rPr lang="en" sz="1400"/>
              <a:t>l'environnement</a:t>
            </a:r>
            <a:r>
              <a:rPr lang="en" sz="1400"/>
              <a:t> (Simgrid/BatSim/PyBatsim).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Développement d’une abstraction de la partie stockage dans PyBatsim.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Créer des outils de visualisation des mouvements de données.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Inclure l’aspect réseau dans l’abstraction.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927978" y="781649"/>
            <a:ext cx="429606" cy="377755"/>
            <a:chOff x="1929775" y="320925"/>
            <a:chExt cx="423800" cy="372650"/>
          </a:xfrm>
        </p:grpSpPr>
        <p:sp>
          <p:nvSpPr>
            <p:cNvPr id="91" name="Google Shape;91;p1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" name="Google Shape;96;p16"/>
          <p:cNvCxnSpPr/>
          <p:nvPr/>
        </p:nvCxnSpPr>
        <p:spPr>
          <a:xfrm>
            <a:off x="944525" y="2031450"/>
            <a:ext cx="0" cy="2330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3A9F4"/>
                </a:solidFill>
              </a:rPr>
              <a:t>2</a:t>
            </a:r>
            <a:r>
              <a:rPr lang="en" sz="7200">
                <a:solidFill>
                  <a:srgbClr val="03A9F4"/>
                </a:solidFill>
              </a:rPr>
              <a:t>.</a:t>
            </a:r>
            <a:endParaRPr sz="7200">
              <a:solidFill>
                <a:srgbClr val="03A9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626425" y="358050"/>
            <a:ext cx="6920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3A9F4"/>
                </a:solidFill>
              </a:rPr>
              <a:t>ABSTRACTION</a:t>
            </a:r>
            <a:r>
              <a:rPr lang="en" sz="2000">
                <a:solidFill>
                  <a:srgbClr val="999999"/>
                </a:solidFill>
              </a:rPr>
              <a:t> DE L’INFRASTRUCTURE</a:t>
            </a:r>
            <a:endParaRPr sz="2000">
              <a:solidFill>
                <a:srgbClr val="999999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5" y="1173850"/>
            <a:ext cx="6319633" cy="37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247650" y="2564925"/>
            <a:ext cx="6678900" cy="21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totalSpace</a:t>
            </a:r>
            <a:r>
              <a:rPr lang="en" sz="1000">
                <a:solidFill>
                  <a:srgbClr val="666666"/>
                </a:solidFill>
              </a:rPr>
              <a:t>: 100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441775" y="312550"/>
            <a:ext cx="608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SYSTÈME DE </a:t>
            </a:r>
            <a:r>
              <a:rPr lang="en" sz="2000">
                <a:solidFill>
                  <a:srgbClr val="03A9F4"/>
                </a:solidFill>
              </a:rPr>
              <a:t>CACHE LRU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41775" y="3254425"/>
            <a:ext cx="1433100" cy="13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creationTime: 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44675" y="3887925"/>
            <a:ext cx="7431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</a:t>
            </a:r>
            <a:r>
              <a:rPr lang="en" sz="1000">
                <a:solidFill>
                  <a:srgbClr val="666666"/>
                </a:solidFill>
              </a:rPr>
              <a:t>: 10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952550" y="3254425"/>
            <a:ext cx="4188600" cy="13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creationTime: 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2055450" y="3887925"/>
            <a:ext cx="39369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80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>
            <a:off x="6551425" y="2051750"/>
            <a:ext cx="0" cy="175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/>
          <p:nvPr/>
        </p:nvSpPr>
        <p:spPr>
          <a:xfrm>
            <a:off x="5090850" y="1312650"/>
            <a:ext cx="17154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20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47650" y="2564925"/>
            <a:ext cx="6678900" cy="21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totalSpace: 100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41775" y="3254425"/>
            <a:ext cx="1433100" cy="13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creationTime: 1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544675" y="3887925"/>
            <a:ext cx="7431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10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952550" y="3254425"/>
            <a:ext cx="4188600" cy="13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creationTime: 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055450" y="3887925"/>
            <a:ext cx="39369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80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6551425" y="2051750"/>
            <a:ext cx="0" cy="175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0"/>
          <p:cNvSpPr/>
          <p:nvPr/>
        </p:nvSpPr>
        <p:spPr>
          <a:xfrm>
            <a:off x="-40900" y="2745050"/>
            <a:ext cx="2398500" cy="2398500"/>
          </a:xfrm>
          <a:prstGeom prst="mathMultiply">
            <a:avLst>
              <a:gd fmla="val 10034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090850" y="1312650"/>
            <a:ext cx="17154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20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5" name="Google Shape;135;p20"/>
          <p:cNvSpPr txBox="1"/>
          <p:nvPr>
            <p:ph idx="4294967295" type="title"/>
          </p:nvPr>
        </p:nvSpPr>
        <p:spPr>
          <a:xfrm>
            <a:off x="441775" y="312550"/>
            <a:ext cx="608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SYSTÈME DE </a:t>
            </a:r>
            <a:r>
              <a:rPr lang="en" sz="2000">
                <a:solidFill>
                  <a:srgbClr val="03A9F4"/>
                </a:solidFill>
              </a:rPr>
              <a:t>CACHE LRU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5090850" y="1312650"/>
            <a:ext cx="17154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20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47650" y="2564925"/>
            <a:ext cx="6678900" cy="21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totalSpace: 100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38500" y="3254425"/>
            <a:ext cx="4188600" cy="13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creationTime: 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541400" y="3887925"/>
            <a:ext cx="39369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80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5948550" y="2023450"/>
            <a:ext cx="0" cy="17547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>
            <p:ph idx="4294967295" type="title"/>
          </p:nvPr>
        </p:nvSpPr>
        <p:spPr>
          <a:xfrm>
            <a:off x="441775" y="312550"/>
            <a:ext cx="608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SYSTÈME DE </a:t>
            </a:r>
            <a:r>
              <a:rPr lang="en" sz="2000">
                <a:solidFill>
                  <a:srgbClr val="03A9F4"/>
                </a:solidFill>
              </a:rPr>
              <a:t>CACHE LRU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247650" y="2564925"/>
            <a:ext cx="6678900" cy="21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totalSpace: 100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38500" y="3254425"/>
            <a:ext cx="4188600" cy="13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creationTime: 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41400" y="3887925"/>
            <a:ext cx="39369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80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821750" y="3254425"/>
            <a:ext cx="1984500" cy="137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DatasetContainer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creationTime: 15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4935075" y="3887925"/>
            <a:ext cx="1715400" cy="5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size: 20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22"/>
          <p:cNvSpPr txBox="1"/>
          <p:nvPr>
            <p:ph idx="4294967295" type="title"/>
          </p:nvPr>
        </p:nvSpPr>
        <p:spPr>
          <a:xfrm>
            <a:off x="441775" y="312550"/>
            <a:ext cx="6085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SYSTÈME DE </a:t>
            </a:r>
            <a:r>
              <a:rPr lang="en" sz="2000">
                <a:solidFill>
                  <a:srgbClr val="03A9F4"/>
                </a:solidFill>
              </a:rPr>
              <a:t>CACHE LRU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