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1" r:id="rId5"/>
    <p:sldId id="263" r:id="rId6"/>
    <p:sldId id="264" r:id="rId7"/>
    <p:sldId id="265" r:id="rId8"/>
    <p:sldId id="268" r:id="rId9"/>
    <p:sldId id="269" r:id="rId10"/>
    <p:sldId id="266" r:id="rId11"/>
    <p:sldId id="267" r:id="rId1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3C8F8-D2CE-4973-B073-F673B1CEF878}" v="1" dt="2019-06-24T11:25:08.1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nkya Ghodekar" userId="S::ajinkya.ghodekar_edu.dsti.institute#ext#@amadeusworkplace.onmicrosoft.com::5c6aa039-bbd0-4c0e-aa91-28e089e98086" providerId="AD" clId="Web-{603DE896-ACC4-47C3-86F1-552BAB1430ED}"/>
    <pc:docChg chg="modSld">
      <pc:chgData name="Ajinkya Ghodekar" userId="S::ajinkya.ghodekar_edu.dsti.institute#ext#@amadeusworkplace.onmicrosoft.com::5c6aa039-bbd0-4c0e-aa91-28e089e98086" providerId="AD" clId="Web-{603DE896-ACC4-47C3-86F1-552BAB1430ED}" dt="2019-06-21T15:54:19.182" v="0" actId="1076"/>
      <pc:docMkLst>
        <pc:docMk/>
      </pc:docMkLst>
      <pc:sldChg chg="modSp">
        <pc:chgData name="Ajinkya Ghodekar" userId="S::ajinkya.ghodekar_edu.dsti.institute#ext#@amadeusworkplace.onmicrosoft.com::5c6aa039-bbd0-4c0e-aa91-28e089e98086" providerId="AD" clId="Web-{603DE896-ACC4-47C3-86F1-552BAB1430ED}" dt="2019-06-21T15:54:19.182" v="0" actId="1076"/>
        <pc:sldMkLst>
          <pc:docMk/>
          <pc:sldMk cId="1206127846" sldId="267"/>
        </pc:sldMkLst>
        <pc:spChg chg="mod">
          <ac:chgData name="Ajinkya Ghodekar" userId="S::ajinkya.ghodekar_edu.dsti.institute#ext#@amadeusworkplace.onmicrosoft.com::5c6aa039-bbd0-4c0e-aa91-28e089e98086" providerId="AD" clId="Web-{603DE896-ACC4-47C3-86F1-552BAB1430ED}" dt="2019-06-21T15:54:19.182" v="0" actId="1076"/>
          <ac:spMkLst>
            <pc:docMk/>
            <pc:sldMk cId="1206127846" sldId="267"/>
            <ac:spMk id="5" creationId="{00000000-0000-0000-0000-000000000000}"/>
          </ac:spMkLst>
        </pc:spChg>
      </pc:sldChg>
    </pc:docChg>
  </pc:docChgLst>
  <pc:docChgLst>
    <pc:chgData name="Francois PERROT" userId="S::francois.perrot@amadeus.com::03b41fd5-f4e8-41a0-a2e5-0d12479b4d20" providerId="AD" clId="Web-{3CC21A1F-8010-2505-3189-B009B46B557A}"/>
    <pc:docChg chg="modSld">
      <pc:chgData name="Francois PERROT" userId="S::francois.perrot@amadeus.com::03b41fd5-f4e8-41a0-a2e5-0d12479b4d20" providerId="AD" clId="Web-{3CC21A1F-8010-2505-3189-B009B46B557A}" dt="2019-06-20T11:40:49.840" v="0" actId="14100"/>
      <pc:docMkLst>
        <pc:docMk/>
      </pc:docMkLst>
      <pc:sldChg chg="modSp">
        <pc:chgData name="Francois PERROT" userId="S::francois.perrot@amadeus.com::03b41fd5-f4e8-41a0-a2e5-0d12479b4d20" providerId="AD" clId="Web-{3CC21A1F-8010-2505-3189-B009B46B557A}" dt="2019-06-20T11:40:49.840" v="0" actId="14100"/>
        <pc:sldMkLst>
          <pc:docMk/>
          <pc:sldMk cId="733048535" sldId="269"/>
        </pc:sldMkLst>
        <pc:picChg chg="mod">
          <ac:chgData name="Francois PERROT" userId="S::francois.perrot@amadeus.com::03b41fd5-f4e8-41a0-a2e5-0d12479b4d20" providerId="AD" clId="Web-{3CC21A1F-8010-2505-3189-B009B46B557A}" dt="2019-06-20T11:40:49.840" v="0" actId="14100"/>
          <ac:picMkLst>
            <pc:docMk/>
            <pc:sldMk cId="733048535" sldId="269"/>
            <ac:picMk id="3" creationId="{00000000-0000-0000-0000-000000000000}"/>
          </ac:picMkLst>
        </pc:picChg>
      </pc:sldChg>
    </pc:docChg>
  </pc:docChgLst>
  <pc:docChgLst>
    <pc:chgData name="habibou.s@outlook.fr" userId="S::urn:spo:guest#habibou.s@outlook.fr::" providerId="AD" clId="Web-{E95BF03B-6F19-DDA7-1070-489D482A4BBE}"/>
    <pc:docChg chg="modSld">
      <pc:chgData name="habibou.s@outlook.fr" userId="S::urn:spo:guest#habibou.s@outlook.fr::" providerId="AD" clId="Web-{E95BF03B-6F19-DDA7-1070-489D482A4BBE}" dt="2019-06-28T14:02:13.843" v="0" actId="1076"/>
      <pc:docMkLst>
        <pc:docMk/>
      </pc:docMkLst>
      <pc:sldChg chg="modSp">
        <pc:chgData name="habibou.s@outlook.fr" userId="S::urn:spo:guest#habibou.s@outlook.fr::" providerId="AD" clId="Web-{E95BF03B-6F19-DDA7-1070-489D482A4BBE}" dt="2019-06-28T14:02:13.843" v="0" actId="1076"/>
        <pc:sldMkLst>
          <pc:docMk/>
          <pc:sldMk cId="2112064876" sldId="265"/>
        </pc:sldMkLst>
        <pc:picChg chg="mod">
          <ac:chgData name="habibou.s@outlook.fr" userId="S::urn:spo:guest#habibou.s@outlook.fr::" providerId="AD" clId="Web-{E95BF03B-6F19-DDA7-1070-489D482A4BBE}" dt="2019-06-28T14:02:13.843" v="0" actId="1076"/>
          <ac:picMkLst>
            <pc:docMk/>
            <pc:sldMk cId="2112064876" sldId="265"/>
            <ac:picMk id="8" creationId="{00000000-0000-0000-0000-000000000000}"/>
          </ac:picMkLst>
        </pc:picChg>
      </pc:sldChg>
    </pc:docChg>
  </pc:docChgLst>
  <pc:docChgLst>
    <pc:chgData name="habibou.s@outlook.fr" userId="S::urn:spo:guest#habibou.s@outlook.fr::" providerId="AD" clId="Web-{8D63C8F8-D2CE-4973-B073-F673B1CEF878}"/>
    <pc:docChg chg="modSld">
      <pc:chgData name="habibou.s@outlook.fr" userId="S::urn:spo:guest#habibou.s@outlook.fr::" providerId="AD" clId="Web-{8D63C8F8-D2CE-4973-B073-F673B1CEF878}" dt="2019-06-24T11:25:08.159" v="0" actId="1076"/>
      <pc:docMkLst>
        <pc:docMk/>
      </pc:docMkLst>
      <pc:sldChg chg="modSp">
        <pc:chgData name="habibou.s@outlook.fr" userId="S::urn:spo:guest#habibou.s@outlook.fr::" providerId="AD" clId="Web-{8D63C8F8-D2CE-4973-B073-F673B1CEF878}" dt="2019-06-24T11:25:08.159" v="0" actId="1076"/>
        <pc:sldMkLst>
          <pc:docMk/>
          <pc:sldMk cId="1399354589" sldId="266"/>
        </pc:sldMkLst>
        <pc:spChg chg="mod">
          <ac:chgData name="habibou.s@outlook.fr" userId="S::urn:spo:guest#habibou.s@outlook.fr::" providerId="AD" clId="Web-{8D63C8F8-D2CE-4973-B073-F673B1CEF878}" dt="2019-06-24T11:25:08.159" v="0" actId="1076"/>
          <ac:spMkLst>
            <pc:docMk/>
            <pc:sldMk cId="1399354589" sldId="266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906" tIns="47453" rIns="94906" bIns="47453" rtlCol="0"/>
          <a:lstStyle>
            <a:lvl1pPr algn="r">
              <a:defRPr sz="1200"/>
            </a:lvl1pPr>
          </a:lstStyle>
          <a:p>
            <a:fld id="{4E443D82-771E-497A-9E32-66EF575E2EA7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06" tIns="47453" rIns="94906" bIns="4745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906" tIns="47453" rIns="94906" bIns="4745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906" tIns="47453" rIns="94906" bIns="47453" rtlCol="0" anchor="b"/>
          <a:lstStyle>
            <a:lvl1pPr algn="r">
              <a:defRPr sz="1200"/>
            </a:lvl1pPr>
          </a:lstStyle>
          <a:p>
            <a:fld id="{2AD9D11C-99DC-484F-8F90-44644DC6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Cover example with photo</a:t>
            </a:r>
            <a:endParaRPr lang="en-GB" baseline="0"/>
          </a:p>
          <a:p>
            <a:r>
              <a:rPr lang="en-GB" baseline="0"/>
              <a:t>To change the photo click on the image, go to Picture Tools/Format and Change Picture</a:t>
            </a:r>
          </a:p>
          <a:p>
            <a:r>
              <a:rPr lang="en-GB"/>
              <a:t>To</a:t>
            </a:r>
            <a:r>
              <a:rPr lang="en-GB" baseline="0"/>
              <a:t> update the text,  just click on the text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E5D8D-B88F-4180-9A9B-72737A6CA4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2353" cy="6857815"/>
          </a:xfrm>
          <a:prstGeom prst="rect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err="1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1761" y="1052736"/>
            <a:ext cx="3886879" cy="1908174"/>
          </a:xfrm>
        </p:spPr>
        <p:txBody>
          <a:bodyPr anchor="b" anchorCtr="0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your title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" y="2731305"/>
            <a:ext cx="6180855" cy="4125368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6401045" y="2836310"/>
            <a:ext cx="216594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7203654" y="481871"/>
            <a:ext cx="1535759" cy="217905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4D4D4D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543" y="60627"/>
            <a:ext cx="739194" cy="666850"/>
            <a:chOff x="13286" y="57286"/>
            <a:chExt cx="931435" cy="630112"/>
          </a:xfrm>
        </p:grpSpPr>
        <p:sp>
          <p:nvSpPr>
            <p:cNvPr id="16" name="TextBox 15"/>
            <p:cNvSpPr txBox="1"/>
            <p:nvPr userDrawn="1"/>
          </p:nvSpPr>
          <p:spPr>
            <a:xfrm rot="16200000">
              <a:off x="-160959" y="231531"/>
              <a:ext cx="563729" cy="215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510" noProof="1">
                  <a:solidFill>
                    <a:srgbClr val="FFFFFF"/>
                  </a:solidFill>
                </a:rPr>
                <a:t>Confidential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92868" y="527447"/>
              <a:ext cx="851853" cy="159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>
                  <a:solidFill>
                    <a:srgbClr val="FFFFFF"/>
                  </a:solidFill>
                </a:rPr>
                <a:t>RESTRICTED</a:t>
              </a:r>
            </a:p>
          </p:txBody>
        </p:sp>
        <p:sp>
          <p:nvSpPr>
            <p:cNvPr id="19" name="Freeform 22"/>
            <p:cNvSpPr>
              <a:spLocks/>
            </p:cNvSpPr>
            <p:nvPr userDrawn="1"/>
          </p:nvSpPr>
          <p:spPr bwMode="auto">
            <a:xfrm>
              <a:off x="394232" y="178831"/>
              <a:ext cx="87809" cy="107017"/>
            </a:xfrm>
            <a:custGeom>
              <a:avLst/>
              <a:gdLst>
                <a:gd name="T0" fmla="*/ 44 w 64"/>
                <a:gd name="T1" fmla="*/ 56 h 78"/>
                <a:gd name="T2" fmla="*/ 44 w 64"/>
                <a:gd name="T3" fmla="*/ 56 h 78"/>
                <a:gd name="T4" fmla="*/ 46 w 64"/>
                <a:gd name="T5" fmla="*/ 46 h 78"/>
                <a:gd name="T6" fmla="*/ 50 w 64"/>
                <a:gd name="T7" fmla="*/ 36 h 78"/>
                <a:gd name="T8" fmla="*/ 56 w 64"/>
                <a:gd name="T9" fmla="*/ 26 h 78"/>
                <a:gd name="T10" fmla="*/ 64 w 64"/>
                <a:gd name="T11" fmla="*/ 20 h 78"/>
                <a:gd name="T12" fmla="*/ 64 w 64"/>
                <a:gd name="T13" fmla="*/ 20 h 78"/>
                <a:gd name="T14" fmla="*/ 58 w 64"/>
                <a:gd name="T15" fmla="*/ 12 h 78"/>
                <a:gd name="T16" fmla="*/ 50 w 64"/>
                <a:gd name="T17" fmla="*/ 6 h 78"/>
                <a:gd name="T18" fmla="*/ 42 w 64"/>
                <a:gd name="T19" fmla="*/ 2 h 78"/>
                <a:gd name="T20" fmla="*/ 30 w 64"/>
                <a:gd name="T21" fmla="*/ 0 h 78"/>
                <a:gd name="T22" fmla="*/ 30 w 64"/>
                <a:gd name="T23" fmla="*/ 0 h 78"/>
                <a:gd name="T24" fmla="*/ 34 w 64"/>
                <a:gd name="T25" fmla="*/ 8 h 78"/>
                <a:gd name="T26" fmla="*/ 34 w 64"/>
                <a:gd name="T27" fmla="*/ 18 h 78"/>
                <a:gd name="T28" fmla="*/ 34 w 64"/>
                <a:gd name="T29" fmla="*/ 18 h 78"/>
                <a:gd name="T30" fmla="*/ 34 w 64"/>
                <a:gd name="T31" fmla="*/ 26 h 78"/>
                <a:gd name="T32" fmla="*/ 32 w 64"/>
                <a:gd name="T33" fmla="*/ 32 h 78"/>
                <a:gd name="T34" fmla="*/ 28 w 64"/>
                <a:gd name="T35" fmla="*/ 40 h 78"/>
                <a:gd name="T36" fmla="*/ 24 w 64"/>
                <a:gd name="T37" fmla="*/ 46 h 78"/>
                <a:gd name="T38" fmla="*/ 14 w 64"/>
                <a:gd name="T39" fmla="*/ 56 h 78"/>
                <a:gd name="T40" fmla="*/ 8 w 64"/>
                <a:gd name="T41" fmla="*/ 60 h 78"/>
                <a:gd name="T42" fmla="*/ 0 w 64"/>
                <a:gd name="T43" fmla="*/ 62 h 78"/>
                <a:gd name="T44" fmla="*/ 0 w 64"/>
                <a:gd name="T45" fmla="*/ 62 h 78"/>
                <a:gd name="T46" fmla="*/ 6 w 64"/>
                <a:gd name="T47" fmla="*/ 68 h 78"/>
                <a:gd name="T48" fmla="*/ 14 w 64"/>
                <a:gd name="T49" fmla="*/ 74 h 78"/>
                <a:gd name="T50" fmla="*/ 22 w 64"/>
                <a:gd name="T51" fmla="*/ 76 h 78"/>
                <a:gd name="T52" fmla="*/ 30 w 64"/>
                <a:gd name="T53" fmla="*/ 78 h 78"/>
                <a:gd name="T54" fmla="*/ 30 w 64"/>
                <a:gd name="T55" fmla="*/ 78 h 78"/>
                <a:gd name="T56" fmla="*/ 40 w 64"/>
                <a:gd name="T57" fmla="*/ 76 h 78"/>
                <a:gd name="T58" fmla="*/ 46 w 64"/>
                <a:gd name="T59" fmla="*/ 72 h 78"/>
                <a:gd name="T60" fmla="*/ 46 w 64"/>
                <a:gd name="T61" fmla="*/ 72 h 78"/>
                <a:gd name="T62" fmla="*/ 44 w 64"/>
                <a:gd name="T63" fmla="*/ 56 h 78"/>
                <a:gd name="T64" fmla="*/ 44 w 64"/>
                <a:gd name="T6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8">
                  <a:moveTo>
                    <a:pt x="44" y="56"/>
                  </a:moveTo>
                  <a:lnTo>
                    <a:pt x="44" y="56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56" y="26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58" y="12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8" y="40"/>
                  </a:lnTo>
                  <a:lnTo>
                    <a:pt x="24" y="46"/>
                  </a:lnTo>
                  <a:lnTo>
                    <a:pt x="14" y="56"/>
                  </a:lnTo>
                  <a:lnTo>
                    <a:pt x="8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" y="68"/>
                  </a:lnTo>
                  <a:lnTo>
                    <a:pt x="14" y="74"/>
                  </a:lnTo>
                  <a:lnTo>
                    <a:pt x="22" y="76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40" y="76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56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311911" y="134926"/>
              <a:ext cx="123481" cy="126225"/>
            </a:xfrm>
            <a:custGeom>
              <a:avLst/>
              <a:gdLst>
                <a:gd name="T0" fmla="*/ 90 w 90"/>
                <a:gd name="T1" fmla="*/ 46 h 92"/>
                <a:gd name="T2" fmla="*/ 90 w 90"/>
                <a:gd name="T3" fmla="*/ 46 h 92"/>
                <a:gd name="T4" fmla="*/ 88 w 90"/>
                <a:gd name="T5" fmla="*/ 56 h 92"/>
                <a:gd name="T6" fmla="*/ 86 w 90"/>
                <a:gd name="T7" fmla="*/ 64 h 92"/>
                <a:gd name="T8" fmla="*/ 82 w 90"/>
                <a:gd name="T9" fmla="*/ 72 h 92"/>
                <a:gd name="T10" fmla="*/ 76 w 90"/>
                <a:gd name="T11" fmla="*/ 80 h 92"/>
                <a:gd name="T12" fmla="*/ 70 w 90"/>
                <a:gd name="T13" fmla="*/ 84 h 92"/>
                <a:gd name="T14" fmla="*/ 62 w 90"/>
                <a:gd name="T15" fmla="*/ 90 h 92"/>
                <a:gd name="T16" fmla="*/ 54 w 90"/>
                <a:gd name="T17" fmla="*/ 92 h 92"/>
                <a:gd name="T18" fmla="*/ 44 w 90"/>
                <a:gd name="T19" fmla="*/ 92 h 92"/>
                <a:gd name="T20" fmla="*/ 44 w 90"/>
                <a:gd name="T21" fmla="*/ 92 h 92"/>
                <a:gd name="T22" fmla="*/ 36 w 90"/>
                <a:gd name="T23" fmla="*/ 92 h 92"/>
                <a:gd name="T24" fmla="*/ 26 w 90"/>
                <a:gd name="T25" fmla="*/ 90 h 92"/>
                <a:gd name="T26" fmla="*/ 18 w 90"/>
                <a:gd name="T27" fmla="*/ 84 h 92"/>
                <a:gd name="T28" fmla="*/ 12 w 90"/>
                <a:gd name="T29" fmla="*/ 80 h 92"/>
                <a:gd name="T30" fmla="*/ 6 w 90"/>
                <a:gd name="T31" fmla="*/ 72 h 92"/>
                <a:gd name="T32" fmla="*/ 2 w 90"/>
                <a:gd name="T33" fmla="*/ 64 h 92"/>
                <a:gd name="T34" fmla="*/ 0 w 90"/>
                <a:gd name="T35" fmla="*/ 56 h 92"/>
                <a:gd name="T36" fmla="*/ 0 w 90"/>
                <a:gd name="T37" fmla="*/ 46 h 92"/>
                <a:gd name="T38" fmla="*/ 0 w 90"/>
                <a:gd name="T39" fmla="*/ 46 h 92"/>
                <a:gd name="T40" fmla="*/ 0 w 90"/>
                <a:gd name="T41" fmla="*/ 38 h 92"/>
                <a:gd name="T42" fmla="*/ 2 w 90"/>
                <a:gd name="T43" fmla="*/ 28 h 92"/>
                <a:gd name="T44" fmla="*/ 6 w 90"/>
                <a:gd name="T45" fmla="*/ 20 h 92"/>
                <a:gd name="T46" fmla="*/ 12 w 90"/>
                <a:gd name="T47" fmla="*/ 14 h 92"/>
                <a:gd name="T48" fmla="*/ 18 w 90"/>
                <a:gd name="T49" fmla="*/ 8 h 92"/>
                <a:gd name="T50" fmla="*/ 26 w 90"/>
                <a:gd name="T51" fmla="*/ 4 h 92"/>
                <a:gd name="T52" fmla="*/ 36 w 90"/>
                <a:gd name="T53" fmla="*/ 0 h 92"/>
                <a:gd name="T54" fmla="*/ 44 w 90"/>
                <a:gd name="T55" fmla="*/ 0 h 92"/>
                <a:gd name="T56" fmla="*/ 44 w 90"/>
                <a:gd name="T57" fmla="*/ 0 h 92"/>
                <a:gd name="T58" fmla="*/ 54 w 90"/>
                <a:gd name="T59" fmla="*/ 0 h 92"/>
                <a:gd name="T60" fmla="*/ 62 w 90"/>
                <a:gd name="T61" fmla="*/ 4 h 92"/>
                <a:gd name="T62" fmla="*/ 70 w 90"/>
                <a:gd name="T63" fmla="*/ 8 h 92"/>
                <a:gd name="T64" fmla="*/ 76 w 90"/>
                <a:gd name="T65" fmla="*/ 14 h 92"/>
                <a:gd name="T66" fmla="*/ 82 w 90"/>
                <a:gd name="T67" fmla="*/ 20 h 92"/>
                <a:gd name="T68" fmla="*/ 86 w 90"/>
                <a:gd name="T69" fmla="*/ 28 h 92"/>
                <a:gd name="T70" fmla="*/ 88 w 90"/>
                <a:gd name="T71" fmla="*/ 38 h 92"/>
                <a:gd name="T72" fmla="*/ 90 w 90"/>
                <a:gd name="T73" fmla="*/ 46 h 92"/>
                <a:gd name="T74" fmla="*/ 90 w 90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90" y="46"/>
                  </a:moveTo>
                  <a:lnTo>
                    <a:pt x="90" y="46"/>
                  </a:lnTo>
                  <a:lnTo>
                    <a:pt x="88" y="56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80"/>
                  </a:lnTo>
                  <a:lnTo>
                    <a:pt x="70" y="84"/>
                  </a:lnTo>
                  <a:lnTo>
                    <a:pt x="62" y="90"/>
                  </a:lnTo>
                  <a:lnTo>
                    <a:pt x="54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36" y="92"/>
                  </a:lnTo>
                  <a:lnTo>
                    <a:pt x="26" y="90"/>
                  </a:lnTo>
                  <a:lnTo>
                    <a:pt x="18" y="84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90" y="46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254287" y="274871"/>
              <a:ext cx="170130" cy="252450"/>
            </a:xfrm>
            <a:custGeom>
              <a:avLst/>
              <a:gdLst>
                <a:gd name="T0" fmla="*/ 118 w 124"/>
                <a:gd name="T1" fmla="*/ 184 h 184"/>
                <a:gd name="T2" fmla="*/ 118 w 124"/>
                <a:gd name="T3" fmla="*/ 184 h 184"/>
                <a:gd name="T4" fmla="*/ 124 w 124"/>
                <a:gd name="T5" fmla="*/ 158 h 184"/>
                <a:gd name="T6" fmla="*/ 124 w 124"/>
                <a:gd name="T7" fmla="*/ 128 h 184"/>
                <a:gd name="T8" fmla="*/ 124 w 124"/>
                <a:gd name="T9" fmla="*/ 128 h 184"/>
                <a:gd name="T10" fmla="*/ 124 w 124"/>
                <a:gd name="T11" fmla="*/ 102 h 184"/>
                <a:gd name="T12" fmla="*/ 120 w 124"/>
                <a:gd name="T13" fmla="*/ 78 h 184"/>
                <a:gd name="T14" fmla="*/ 114 w 124"/>
                <a:gd name="T15" fmla="*/ 56 h 184"/>
                <a:gd name="T16" fmla="*/ 106 w 124"/>
                <a:gd name="T17" fmla="*/ 36 h 184"/>
                <a:gd name="T18" fmla="*/ 98 w 124"/>
                <a:gd name="T19" fmla="*/ 22 h 184"/>
                <a:gd name="T20" fmla="*/ 86 w 124"/>
                <a:gd name="T21" fmla="*/ 10 h 184"/>
                <a:gd name="T22" fmla="*/ 74 w 124"/>
                <a:gd name="T23" fmla="*/ 2 h 184"/>
                <a:gd name="T24" fmla="*/ 68 w 124"/>
                <a:gd name="T25" fmla="*/ 0 h 184"/>
                <a:gd name="T26" fmla="*/ 62 w 124"/>
                <a:gd name="T27" fmla="*/ 0 h 184"/>
                <a:gd name="T28" fmla="*/ 62 w 124"/>
                <a:gd name="T29" fmla="*/ 0 h 184"/>
                <a:gd name="T30" fmla="*/ 56 w 124"/>
                <a:gd name="T31" fmla="*/ 0 h 184"/>
                <a:gd name="T32" fmla="*/ 50 w 124"/>
                <a:gd name="T33" fmla="*/ 2 h 184"/>
                <a:gd name="T34" fmla="*/ 38 w 124"/>
                <a:gd name="T35" fmla="*/ 10 h 184"/>
                <a:gd name="T36" fmla="*/ 28 w 124"/>
                <a:gd name="T37" fmla="*/ 22 h 184"/>
                <a:gd name="T38" fmla="*/ 18 w 124"/>
                <a:gd name="T39" fmla="*/ 36 h 184"/>
                <a:gd name="T40" fmla="*/ 10 w 124"/>
                <a:gd name="T41" fmla="*/ 56 h 184"/>
                <a:gd name="T42" fmla="*/ 4 w 124"/>
                <a:gd name="T43" fmla="*/ 78 h 184"/>
                <a:gd name="T44" fmla="*/ 0 w 124"/>
                <a:gd name="T45" fmla="*/ 102 h 184"/>
                <a:gd name="T46" fmla="*/ 0 w 124"/>
                <a:gd name="T47" fmla="*/ 128 h 184"/>
                <a:gd name="T48" fmla="*/ 0 w 124"/>
                <a:gd name="T49" fmla="*/ 128 h 184"/>
                <a:gd name="T50" fmla="*/ 2 w 124"/>
                <a:gd name="T51" fmla="*/ 158 h 184"/>
                <a:gd name="T52" fmla="*/ 6 w 124"/>
                <a:gd name="T53" fmla="*/ 184 h 184"/>
                <a:gd name="T54" fmla="*/ 118 w 124"/>
                <a:gd name="T5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84">
                  <a:moveTo>
                    <a:pt x="118" y="184"/>
                  </a:moveTo>
                  <a:lnTo>
                    <a:pt x="118" y="184"/>
                  </a:lnTo>
                  <a:lnTo>
                    <a:pt x="124" y="158"/>
                  </a:lnTo>
                  <a:lnTo>
                    <a:pt x="124" y="128"/>
                  </a:lnTo>
                  <a:lnTo>
                    <a:pt x="124" y="128"/>
                  </a:lnTo>
                  <a:lnTo>
                    <a:pt x="124" y="102"/>
                  </a:lnTo>
                  <a:lnTo>
                    <a:pt x="120" y="78"/>
                  </a:lnTo>
                  <a:lnTo>
                    <a:pt x="114" y="56"/>
                  </a:lnTo>
                  <a:lnTo>
                    <a:pt x="106" y="36"/>
                  </a:lnTo>
                  <a:lnTo>
                    <a:pt x="98" y="22"/>
                  </a:lnTo>
                  <a:lnTo>
                    <a:pt x="86" y="10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38" y="10"/>
                  </a:lnTo>
                  <a:lnTo>
                    <a:pt x="28" y="22"/>
                  </a:lnTo>
                  <a:lnTo>
                    <a:pt x="18" y="36"/>
                  </a:lnTo>
                  <a:lnTo>
                    <a:pt x="10" y="56"/>
                  </a:lnTo>
                  <a:lnTo>
                    <a:pt x="4" y="78"/>
                  </a:lnTo>
                  <a:lnTo>
                    <a:pt x="0" y="10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58"/>
                  </a:lnTo>
                  <a:lnTo>
                    <a:pt x="6" y="184"/>
                  </a:lnTo>
                  <a:lnTo>
                    <a:pt x="118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2" name="Freeform 25"/>
            <p:cNvSpPr>
              <a:spLocks/>
            </p:cNvSpPr>
            <p:nvPr userDrawn="1"/>
          </p:nvSpPr>
          <p:spPr bwMode="auto">
            <a:xfrm>
              <a:off x="462833" y="200783"/>
              <a:ext cx="109761" cy="112505"/>
            </a:xfrm>
            <a:custGeom>
              <a:avLst/>
              <a:gdLst>
                <a:gd name="T0" fmla="*/ 80 w 80"/>
                <a:gd name="T1" fmla="*/ 40 h 82"/>
                <a:gd name="T2" fmla="*/ 80 w 80"/>
                <a:gd name="T3" fmla="*/ 40 h 82"/>
                <a:gd name="T4" fmla="*/ 78 w 80"/>
                <a:gd name="T5" fmla="*/ 50 h 82"/>
                <a:gd name="T6" fmla="*/ 76 w 80"/>
                <a:gd name="T7" fmla="*/ 56 h 82"/>
                <a:gd name="T8" fmla="*/ 72 w 80"/>
                <a:gd name="T9" fmla="*/ 64 h 82"/>
                <a:gd name="T10" fmla="*/ 68 w 80"/>
                <a:gd name="T11" fmla="*/ 70 h 82"/>
                <a:gd name="T12" fmla="*/ 62 w 80"/>
                <a:gd name="T13" fmla="*/ 74 h 82"/>
                <a:gd name="T14" fmla="*/ 56 w 80"/>
                <a:gd name="T15" fmla="*/ 78 h 82"/>
                <a:gd name="T16" fmla="*/ 48 w 80"/>
                <a:gd name="T17" fmla="*/ 82 h 82"/>
                <a:gd name="T18" fmla="*/ 40 w 80"/>
                <a:gd name="T19" fmla="*/ 82 h 82"/>
                <a:gd name="T20" fmla="*/ 40 w 80"/>
                <a:gd name="T21" fmla="*/ 82 h 82"/>
                <a:gd name="T22" fmla="*/ 32 w 80"/>
                <a:gd name="T23" fmla="*/ 82 h 82"/>
                <a:gd name="T24" fmla="*/ 24 w 80"/>
                <a:gd name="T25" fmla="*/ 78 h 82"/>
                <a:gd name="T26" fmla="*/ 18 w 80"/>
                <a:gd name="T27" fmla="*/ 74 h 82"/>
                <a:gd name="T28" fmla="*/ 12 w 80"/>
                <a:gd name="T29" fmla="*/ 70 h 82"/>
                <a:gd name="T30" fmla="*/ 6 w 80"/>
                <a:gd name="T31" fmla="*/ 64 h 82"/>
                <a:gd name="T32" fmla="*/ 4 w 80"/>
                <a:gd name="T33" fmla="*/ 56 h 82"/>
                <a:gd name="T34" fmla="*/ 0 w 80"/>
                <a:gd name="T35" fmla="*/ 50 h 82"/>
                <a:gd name="T36" fmla="*/ 0 w 80"/>
                <a:gd name="T37" fmla="*/ 40 h 82"/>
                <a:gd name="T38" fmla="*/ 0 w 80"/>
                <a:gd name="T39" fmla="*/ 40 h 82"/>
                <a:gd name="T40" fmla="*/ 0 w 80"/>
                <a:gd name="T41" fmla="*/ 32 h 82"/>
                <a:gd name="T42" fmla="*/ 4 w 80"/>
                <a:gd name="T43" fmla="*/ 26 h 82"/>
                <a:gd name="T44" fmla="*/ 6 w 80"/>
                <a:gd name="T45" fmla="*/ 18 h 82"/>
                <a:gd name="T46" fmla="*/ 12 w 80"/>
                <a:gd name="T47" fmla="*/ 12 h 82"/>
                <a:gd name="T48" fmla="*/ 18 w 80"/>
                <a:gd name="T49" fmla="*/ 8 h 82"/>
                <a:gd name="T50" fmla="*/ 24 w 80"/>
                <a:gd name="T51" fmla="*/ 4 h 82"/>
                <a:gd name="T52" fmla="*/ 32 w 80"/>
                <a:gd name="T53" fmla="*/ 0 h 82"/>
                <a:gd name="T54" fmla="*/ 40 w 80"/>
                <a:gd name="T55" fmla="*/ 0 h 82"/>
                <a:gd name="T56" fmla="*/ 40 w 80"/>
                <a:gd name="T57" fmla="*/ 0 h 82"/>
                <a:gd name="T58" fmla="*/ 48 w 80"/>
                <a:gd name="T59" fmla="*/ 0 h 82"/>
                <a:gd name="T60" fmla="*/ 56 w 80"/>
                <a:gd name="T61" fmla="*/ 4 h 82"/>
                <a:gd name="T62" fmla="*/ 62 w 80"/>
                <a:gd name="T63" fmla="*/ 8 h 82"/>
                <a:gd name="T64" fmla="*/ 68 w 80"/>
                <a:gd name="T65" fmla="*/ 12 h 82"/>
                <a:gd name="T66" fmla="*/ 72 w 80"/>
                <a:gd name="T67" fmla="*/ 18 h 82"/>
                <a:gd name="T68" fmla="*/ 76 w 80"/>
                <a:gd name="T69" fmla="*/ 26 h 82"/>
                <a:gd name="T70" fmla="*/ 78 w 80"/>
                <a:gd name="T71" fmla="*/ 32 h 82"/>
                <a:gd name="T72" fmla="*/ 80 w 80"/>
                <a:gd name="T73" fmla="*/ 40 h 82"/>
                <a:gd name="T74" fmla="*/ 80 w 80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78" y="50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2"/>
                  </a:lnTo>
                  <a:lnTo>
                    <a:pt x="72" y="18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3" name="Freeform 26"/>
            <p:cNvSpPr>
              <a:spLocks/>
            </p:cNvSpPr>
            <p:nvPr userDrawn="1"/>
          </p:nvSpPr>
          <p:spPr bwMode="auto">
            <a:xfrm>
              <a:off x="460089" y="321520"/>
              <a:ext cx="139945" cy="205802"/>
            </a:xfrm>
            <a:custGeom>
              <a:avLst/>
              <a:gdLst>
                <a:gd name="T0" fmla="*/ 96 w 102"/>
                <a:gd name="T1" fmla="*/ 150 h 150"/>
                <a:gd name="T2" fmla="*/ 96 w 102"/>
                <a:gd name="T3" fmla="*/ 150 h 150"/>
                <a:gd name="T4" fmla="*/ 100 w 102"/>
                <a:gd name="T5" fmla="*/ 128 h 150"/>
                <a:gd name="T6" fmla="*/ 102 w 102"/>
                <a:gd name="T7" fmla="*/ 104 h 150"/>
                <a:gd name="T8" fmla="*/ 102 w 102"/>
                <a:gd name="T9" fmla="*/ 104 h 150"/>
                <a:gd name="T10" fmla="*/ 102 w 102"/>
                <a:gd name="T11" fmla="*/ 84 h 150"/>
                <a:gd name="T12" fmla="*/ 98 w 102"/>
                <a:gd name="T13" fmla="*/ 64 h 150"/>
                <a:gd name="T14" fmla="*/ 94 w 102"/>
                <a:gd name="T15" fmla="*/ 46 h 150"/>
                <a:gd name="T16" fmla="*/ 86 w 102"/>
                <a:gd name="T17" fmla="*/ 32 h 150"/>
                <a:gd name="T18" fmla="*/ 80 w 102"/>
                <a:gd name="T19" fmla="*/ 18 h 150"/>
                <a:gd name="T20" fmla="*/ 70 w 102"/>
                <a:gd name="T21" fmla="*/ 8 h 150"/>
                <a:gd name="T22" fmla="*/ 60 w 102"/>
                <a:gd name="T23" fmla="*/ 2 h 150"/>
                <a:gd name="T24" fmla="*/ 50 w 102"/>
                <a:gd name="T25" fmla="*/ 0 h 150"/>
                <a:gd name="T26" fmla="*/ 50 w 102"/>
                <a:gd name="T27" fmla="*/ 0 h 150"/>
                <a:gd name="T28" fmla="*/ 40 w 102"/>
                <a:gd name="T29" fmla="*/ 2 h 150"/>
                <a:gd name="T30" fmla="*/ 30 w 102"/>
                <a:gd name="T31" fmla="*/ 8 h 150"/>
                <a:gd name="T32" fmla="*/ 22 w 102"/>
                <a:gd name="T33" fmla="*/ 18 h 150"/>
                <a:gd name="T34" fmla="*/ 14 w 102"/>
                <a:gd name="T35" fmla="*/ 32 h 150"/>
                <a:gd name="T36" fmla="*/ 8 w 102"/>
                <a:gd name="T37" fmla="*/ 46 h 150"/>
                <a:gd name="T38" fmla="*/ 4 w 102"/>
                <a:gd name="T39" fmla="*/ 64 h 150"/>
                <a:gd name="T40" fmla="*/ 0 w 102"/>
                <a:gd name="T41" fmla="*/ 84 h 150"/>
                <a:gd name="T42" fmla="*/ 0 w 102"/>
                <a:gd name="T43" fmla="*/ 104 h 150"/>
                <a:gd name="T44" fmla="*/ 0 w 102"/>
                <a:gd name="T45" fmla="*/ 104 h 150"/>
                <a:gd name="T46" fmla="*/ 0 w 102"/>
                <a:gd name="T47" fmla="*/ 128 h 150"/>
                <a:gd name="T48" fmla="*/ 4 w 102"/>
                <a:gd name="T49" fmla="*/ 150 h 150"/>
                <a:gd name="T50" fmla="*/ 96 w 102"/>
                <a:gd name="T5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50">
                  <a:moveTo>
                    <a:pt x="96" y="150"/>
                  </a:moveTo>
                  <a:lnTo>
                    <a:pt x="96" y="150"/>
                  </a:lnTo>
                  <a:lnTo>
                    <a:pt x="100" y="128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84"/>
                  </a:lnTo>
                  <a:lnTo>
                    <a:pt x="98" y="64"/>
                  </a:lnTo>
                  <a:lnTo>
                    <a:pt x="94" y="46"/>
                  </a:lnTo>
                  <a:lnTo>
                    <a:pt x="86" y="32"/>
                  </a:lnTo>
                  <a:lnTo>
                    <a:pt x="80" y="18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8"/>
                  </a:lnTo>
                  <a:lnTo>
                    <a:pt x="22" y="18"/>
                  </a:lnTo>
                  <a:lnTo>
                    <a:pt x="14" y="32"/>
                  </a:lnTo>
                  <a:lnTo>
                    <a:pt x="8" y="46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4" y="150"/>
                  </a:lnTo>
                  <a:lnTo>
                    <a:pt x="9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4" name="Freeform 27"/>
            <p:cNvSpPr>
              <a:spLocks/>
            </p:cNvSpPr>
            <p:nvPr userDrawn="1"/>
          </p:nvSpPr>
          <p:spPr bwMode="auto">
            <a:xfrm>
              <a:off x="402464" y="299568"/>
              <a:ext cx="87809" cy="227754"/>
            </a:xfrm>
            <a:custGeom>
              <a:avLst/>
              <a:gdLst>
                <a:gd name="T0" fmla="*/ 16 w 64"/>
                <a:gd name="T1" fmla="*/ 166 h 166"/>
                <a:gd name="T2" fmla="*/ 38 w 64"/>
                <a:gd name="T3" fmla="*/ 166 h 166"/>
                <a:gd name="T4" fmla="*/ 38 w 64"/>
                <a:gd name="T5" fmla="*/ 166 h 166"/>
                <a:gd name="T6" fmla="*/ 36 w 64"/>
                <a:gd name="T7" fmla="*/ 144 h 166"/>
                <a:gd name="T8" fmla="*/ 36 w 64"/>
                <a:gd name="T9" fmla="*/ 120 h 166"/>
                <a:gd name="T10" fmla="*/ 36 w 64"/>
                <a:gd name="T11" fmla="*/ 120 h 166"/>
                <a:gd name="T12" fmla="*/ 38 w 64"/>
                <a:gd name="T13" fmla="*/ 92 h 166"/>
                <a:gd name="T14" fmla="*/ 44 w 64"/>
                <a:gd name="T15" fmla="*/ 66 h 166"/>
                <a:gd name="T16" fmla="*/ 52 w 64"/>
                <a:gd name="T17" fmla="*/ 42 h 166"/>
                <a:gd name="T18" fmla="*/ 58 w 64"/>
                <a:gd name="T19" fmla="*/ 34 h 166"/>
                <a:gd name="T20" fmla="*/ 64 w 64"/>
                <a:gd name="T21" fmla="*/ 26 h 166"/>
                <a:gd name="T22" fmla="*/ 64 w 64"/>
                <a:gd name="T23" fmla="*/ 26 h 166"/>
                <a:gd name="T24" fmla="*/ 56 w 64"/>
                <a:gd name="T25" fmla="*/ 14 h 166"/>
                <a:gd name="T26" fmla="*/ 46 w 64"/>
                <a:gd name="T27" fmla="*/ 6 h 166"/>
                <a:gd name="T28" fmla="*/ 36 w 64"/>
                <a:gd name="T29" fmla="*/ 2 h 166"/>
                <a:gd name="T30" fmla="*/ 26 w 64"/>
                <a:gd name="T31" fmla="*/ 0 h 166"/>
                <a:gd name="T32" fmla="*/ 26 w 64"/>
                <a:gd name="T33" fmla="*/ 0 h 166"/>
                <a:gd name="T34" fmla="*/ 18 w 64"/>
                <a:gd name="T35" fmla="*/ 0 h 166"/>
                <a:gd name="T36" fmla="*/ 12 w 64"/>
                <a:gd name="T37" fmla="*/ 2 h 166"/>
                <a:gd name="T38" fmla="*/ 0 w 64"/>
                <a:gd name="T39" fmla="*/ 12 h 166"/>
                <a:gd name="T40" fmla="*/ 0 w 64"/>
                <a:gd name="T41" fmla="*/ 12 h 166"/>
                <a:gd name="T42" fmla="*/ 10 w 64"/>
                <a:gd name="T43" fmla="*/ 30 h 166"/>
                <a:gd name="T44" fmla="*/ 16 w 64"/>
                <a:gd name="T45" fmla="*/ 54 h 166"/>
                <a:gd name="T46" fmla="*/ 22 w 64"/>
                <a:gd name="T47" fmla="*/ 82 h 166"/>
                <a:gd name="T48" fmla="*/ 24 w 64"/>
                <a:gd name="T49" fmla="*/ 110 h 166"/>
                <a:gd name="T50" fmla="*/ 24 w 64"/>
                <a:gd name="T51" fmla="*/ 110 h 166"/>
                <a:gd name="T52" fmla="*/ 22 w 64"/>
                <a:gd name="T53" fmla="*/ 140 h 166"/>
                <a:gd name="T54" fmla="*/ 16 w 64"/>
                <a:gd name="T55" fmla="*/ 166 h 166"/>
                <a:gd name="T56" fmla="*/ 16 w 64"/>
                <a:gd name="T5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66">
                  <a:moveTo>
                    <a:pt x="16" y="166"/>
                  </a:moveTo>
                  <a:lnTo>
                    <a:pt x="38" y="166"/>
                  </a:lnTo>
                  <a:lnTo>
                    <a:pt x="38" y="166"/>
                  </a:lnTo>
                  <a:lnTo>
                    <a:pt x="36" y="144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8" y="92"/>
                  </a:lnTo>
                  <a:lnTo>
                    <a:pt x="44" y="66"/>
                  </a:lnTo>
                  <a:lnTo>
                    <a:pt x="52" y="42"/>
                  </a:lnTo>
                  <a:lnTo>
                    <a:pt x="58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6" y="14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30"/>
                  </a:lnTo>
                  <a:lnTo>
                    <a:pt x="16" y="54"/>
                  </a:lnTo>
                  <a:lnTo>
                    <a:pt x="22" y="8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22" y="140"/>
                  </a:lnTo>
                  <a:lnTo>
                    <a:pt x="16" y="166"/>
                  </a:lnTo>
                  <a:lnTo>
                    <a:pt x="16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5" name="Freeform 28"/>
            <p:cNvSpPr>
              <a:spLocks/>
            </p:cNvSpPr>
            <p:nvPr userDrawn="1"/>
          </p:nvSpPr>
          <p:spPr bwMode="auto">
            <a:xfrm>
              <a:off x="180198" y="112974"/>
              <a:ext cx="27440" cy="444532"/>
            </a:xfrm>
            <a:custGeom>
              <a:avLst/>
              <a:gdLst>
                <a:gd name="T0" fmla="*/ 0 w 20"/>
                <a:gd name="T1" fmla="*/ 10 h 324"/>
                <a:gd name="T2" fmla="*/ 0 w 20"/>
                <a:gd name="T3" fmla="*/ 10 h 324"/>
                <a:gd name="T4" fmla="*/ 0 w 20"/>
                <a:gd name="T5" fmla="*/ 314 h 324"/>
                <a:gd name="T6" fmla="*/ 0 w 20"/>
                <a:gd name="T7" fmla="*/ 314 h 324"/>
                <a:gd name="T8" fmla="*/ 2 w 20"/>
                <a:gd name="T9" fmla="*/ 318 h 324"/>
                <a:gd name="T10" fmla="*/ 4 w 20"/>
                <a:gd name="T11" fmla="*/ 322 h 324"/>
                <a:gd name="T12" fmla="*/ 8 w 20"/>
                <a:gd name="T13" fmla="*/ 322 h 324"/>
                <a:gd name="T14" fmla="*/ 10 w 20"/>
                <a:gd name="T15" fmla="*/ 324 h 324"/>
                <a:gd name="T16" fmla="*/ 14 w 20"/>
                <a:gd name="T17" fmla="*/ 322 h 324"/>
                <a:gd name="T18" fmla="*/ 18 w 20"/>
                <a:gd name="T19" fmla="*/ 322 h 324"/>
                <a:gd name="T20" fmla="*/ 20 w 20"/>
                <a:gd name="T21" fmla="*/ 318 h 324"/>
                <a:gd name="T22" fmla="*/ 20 w 20"/>
                <a:gd name="T23" fmla="*/ 314 h 324"/>
                <a:gd name="T24" fmla="*/ 20 w 20"/>
                <a:gd name="T25" fmla="*/ 314 h 324"/>
                <a:gd name="T26" fmla="*/ 20 w 20"/>
                <a:gd name="T27" fmla="*/ 10 h 324"/>
                <a:gd name="T28" fmla="*/ 20 w 20"/>
                <a:gd name="T29" fmla="*/ 10 h 324"/>
                <a:gd name="T30" fmla="*/ 20 w 20"/>
                <a:gd name="T31" fmla="*/ 6 h 324"/>
                <a:gd name="T32" fmla="*/ 18 w 20"/>
                <a:gd name="T33" fmla="*/ 2 h 324"/>
                <a:gd name="T34" fmla="*/ 14 w 20"/>
                <a:gd name="T35" fmla="*/ 0 h 324"/>
                <a:gd name="T36" fmla="*/ 10 w 20"/>
                <a:gd name="T37" fmla="*/ 0 h 324"/>
                <a:gd name="T38" fmla="*/ 8 w 20"/>
                <a:gd name="T39" fmla="*/ 0 h 324"/>
                <a:gd name="T40" fmla="*/ 4 w 20"/>
                <a:gd name="T41" fmla="*/ 2 h 324"/>
                <a:gd name="T42" fmla="*/ 2 w 20"/>
                <a:gd name="T43" fmla="*/ 6 h 324"/>
                <a:gd name="T44" fmla="*/ 0 w 20"/>
                <a:gd name="T45" fmla="*/ 10 h 324"/>
                <a:gd name="T46" fmla="*/ 0 w 20"/>
                <a:gd name="T47" fmla="*/ 1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4">
                  <a:moveTo>
                    <a:pt x="0" y="10"/>
                  </a:moveTo>
                  <a:lnTo>
                    <a:pt x="0" y="1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4" y="322"/>
                  </a:lnTo>
                  <a:lnTo>
                    <a:pt x="8" y="322"/>
                  </a:lnTo>
                  <a:lnTo>
                    <a:pt x="10" y="324"/>
                  </a:lnTo>
                  <a:lnTo>
                    <a:pt x="14" y="322"/>
                  </a:lnTo>
                  <a:lnTo>
                    <a:pt x="18" y="322"/>
                  </a:lnTo>
                  <a:lnTo>
                    <a:pt x="20" y="318"/>
                  </a:lnTo>
                  <a:lnTo>
                    <a:pt x="20" y="314"/>
                  </a:lnTo>
                  <a:lnTo>
                    <a:pt x="20" y="3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6" name="Freeform 29"/>
            <p:cNvSpPr>
              <a:spLocks/>
            </p:cNvSpPr>
            <p:nvPr userDrawn="1"/>
          </p:nvSpPr>
          <p:spPr bwMode="auto">
            <a:xfrm>
              <a:off x="182942" y="112974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2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18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18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2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7" name="Freeform 30"/>
            <p:cNvSpPr>
              <a:spLocks/>
            </p:cNvSpPr>
            <p:nvPr userDrawn="1"/>
          </p:nvSpPr>
          <p:spPr bwMode="auto">
            <a:xfrm>
              <a:off x="182942" y="530066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4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20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20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4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 userDrawn="1"/>
          </p:nvSpPr>
          <p:spPr bwMode="auto">
            <a:xfrm>
              <a:off x="657659" y="112974"/>
              <a:ext cx="27440" cy="441788"/>
            </a:xfrm>
            <a:custGeom>
              <a:avLst/>
              <a:gdLst>
                <a:gd name="T0" fmla="*/ 20 w 20"/>
                <a:gd name="T1" fmla="*/ 312 h 322"/>
                <a:gd name="T2" fmla="*/ 20 w 20"/>
                <a:gd name="T3" fmla="*/ 312 h 322"/>
                <a:gd name="T4" fmla="*/ 20 w 20"/>
                <a:gd name="T5" fmla="*/ 10 h 322"/>
                <a:gd name="T6" fmla="*/ 20 w 20"/>
                <a:gd name="T7" fmla="*/ 10 h 322"/>
                <a:gd name="T8" fmla="*/ 20 w 20"/>
                <a:gd name="T9" fmla="*/ 6 h 322"/>
                <a:gd name="T10" fmla="*/ 16 w 20"/>
                <a:gd name="T11" fmla="*/ 2 h 322"/>
                <a:gd name="T12" fmla="*/ 14 w 20"/>
                <a:gd name="T13" fmla="*/ 0 h 322"/>
                <a:gd name="T14" fmla="*/ 10 w 20"/>
                <a:gd name="T15" fmla="*/ 0 h 322"/>
                <a:gd name="T16" fmla="*/ 6 w 20"/>
                <a:gd name="T17" fmla="*/ 0 h 322"/>
                <a:gd name="T18" fmla="*/ 4 w 20"/>
                <a:gd name="T19" fmla="*/ 2 h 322"/>
                <a:gd name="T20" fmla="*/ 0 w 20"/>
                <a:gd name="T21" fmla="*/ 6 h 322"/>
                <a:gd name="T22" fmla="*/ 0 w 20"/>
                <a:gd name="T23" fmla="*/ 10 h 322"/>
                <a:gd name="T24" fmla="*/ 0 w 20"/>
                <a:gd name="T25" fmla="*/ 10 h 322"/>
                <a:gd name="T26" fmla="*/ 0 w 20"/>
                <a:gd name="T27" fmla="*/ 312 h 322"/>
                <a:gd name="T28" fmla="*/ 0 w 20"/>
                <a:gd name="T29" fmla="*/ 312 h 322"/>
                <a:gd name="T30" fmla="*/ 0 w 20"/>
                <a:gd name="T31" fmla="*/ 316 h 322"/>
                <a:gd name="T32" fmla="*/ 4 w 20"/>
                <a:gd name="T33" fmla="*/ 320 h 322"/>
                <a:gd name="T34" fmla="*/ 6 w 20"/>
                <a:gd name="T35" fmla="*/ 322 h 322"/>
                <a:gd name="T36" fmla="*/ 10 w 20"/>
                <a:gd name="T37" fmla="*/ 322 h 322"/>
                <a:gd name="T38" fmla="*/ 14 w 20"/>
                <a:gd name="T39" fmla="*/ 322 h 322"/>
                <a:gd name="T40" fmla="*/ 16 w 20"/>
                <a:gd name="T41" fmla="*/ 320 h 322"/>
                <a:gd name="T42" fmla="*/ 20 w 20"/>
                <a:gd name="T43" fmla="*/ 316 h 322"/>
                <a:gd name="T44" fmla="*/ 20 w 20"/>
                <a:gd name="T45" fmla="*/ 312 h 322"/>
                <a:gd name="T46" fmla="*/ 20 w 20"/>
                <a:gd name="T47" fmla="*/ 31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2">
                  <a:moveTo>
                    <a:pt x="20" y="312"/>
                  </a:moveTo>
                  <a:lnTo>
                    <a:pt x="20" y="3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4" y="320"/>
                  </a:lnTo>
                  <a:lnTo>
                    <a:pt x="6" y="322"/>
                  </a:lnTo>
                  <a:lnTo>
                    <a:pt x="10" y="322"/>
                  </a:lnTo>
                  <a:lnTo>
                    <a:pt x="14" y="322"/>
                  </a:lnTo>
                  <a:lnTo>
                    <a:pt x="16" y="320"/>
                  </a:lnTo>
                  <a:lnTo>
                    <a:pt x="20" y="316"/>
                  </a:lnTo>
                  <a:lnTo>
                    <a:pt x="20" y="312"/>
                  </a:lnTo>
                  <a:lnTo>
                    <a:pt x="20" y="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9" name="Freeform 32"/>
            <p:cNvSpPr>
              <a:spLocks/>
            </p:cNvSpPr>
            <p:nvPr userDrawn="1"/>
          </p:nvSpPr>
          <p:spPr bwMode="auto">
            <a:xfrm>
              <a:off x="611010" y="527322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20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4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4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20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0" name="Freeform 33"/>
            <p:cNvSpPr>
              <a:spLocks/>
            </p:cNvSpPr>
            <p:nvPr userDrawn="1"/>
          </p:nvSpPr>
          <p:spPr bwMode="auto">
            <a:xfrm>
              <a:off x="611010" y="112974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18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2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2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18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</p:grpSp>
      <p:sp>
        <p:nvSpPr>
          <p:cNvPr id="32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96593" y="2970990"/>
            <a:ext cx="2170396" cy="156300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/>
              <a:t>Insert your subheading here to support your heading</a:t>
            </a:r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96593" y="5584271"/>
            <a:ext cx="2170395" cy="967714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</p:spTree>
    <p:extLst>
      <p:ext uri="{BB962C8B-B14F-4D97-AF65-F5344CB8AC3E}">
        <p14:creationId xmlns:p14="http://schemas.microsoft.com/office/powerpoint/2010/main" val="85216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cover NO photo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254598" cy="2505532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946" y="3429000"/>
            <a:ext cx="2166838" cy="175260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388938" y="3342244"/>
            <a:ext cx="21668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reeform 5"/>
          <p:cNvSpPr>
            <a:spLocks noEditPoints="1"/>
          </p:cNvSpPr>
          <p:nvPr userDrawn="1"/>
        </p:nvSpPr>
        <p:spPr bwMode="auto">
          <a:xfrm>
            <a:off x="7203654" y="481872"/>
            <a:ext cx="1535759" cy="217906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4D4D4D"/>
              </a:solidFill>
            </a:endParaRPr>
          </a:p>
        </p:txBody>
      </p:sp>
      <p:cxnSp>
        <p:nvCxnSpPr>
          <p:cNvPr id="91" name="Conector recto 8"/>
          <p:cNvCxnSpPr/>
          <p:nvPr userDrawn="1"/>
        </p:nvCxnSpPr>
        <p:spPr>
          <a:xfrm flipV="1">
            <a:off x="7029280" y="422248"/>
            <a:ext cx="0" cy="29369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sp>
        <p:nvSpPr>
          <p:cNvPr id="73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1251" y="4952968"/>
            <a:ext cx="2028281" cy="1905032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  <p:sp>
        <p:nvSpPr>
          <p:cNvPr id="7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086314" y="449167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77" name="Text Box 12"/>
          <p:cNvSpPr txBox="1">
            <a:spLocks noChangeArrowheads="1"/>
          </p:cNvSpPr>
          <p:nvPr userDrawn="1"/>
        </p:nvSpPr>
        <p:spPr bwMode="auto">
          <a:xfrm>
            <a:off x="9209168" y="437551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9007" y="60627"/>
            <a:ext cx="730730" cy="666850"/>
            <a:chOff x="23951" y="57286"/>
            <a:chExt cx="920770" cy="630112"/>
          </a:xfrm>
        </p:grpSpPr>
        <p:sp>
          <p:nvSpPr>
            <p:cNvPr id="40" name="TextBox 39"/>
            <p:cNvSpPr txBox="1"/>
            <p:nvPr userDrawn="1"/>
          </p:nvSpPr>
          <p:spPr>
            <a:xfrm rot="16200000">
              <a:off x="-160959" y="242196"/>
              <a:ext cx="563729" cy="19390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400" noProof="1">
                  <a:solidFill>
                    <a:srgbClr val="FFFFFF"/>
                  </a:solidFill>
                </a:rPr>
                <a:t>Confidential</a:t>
              </a:r>
            </a:p>
          </p:txBody>
        </p:sp>
        <p:sp>
          <p:nvSpPr>
            <p:cNvPr id="69" name="TextBox 68"/>
            <p:cNvSpPr txBox="1"/>
            <p:nvPr userDrawn="1"/>
          </p:nvSpPr>
          <p:spPr>
            <a:xfrm>
              <a:off x="92868" y="527447"/>
              <a:ext cx="851853" cy="159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>
                  <a:solidFill>
                    <a:srgbClr val="FFFFFF"/>
                  </a:solidFill>
                </a:rPr>
                <a:t>RESTRICTED</a:t>
              </a:r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394232" y="178831"/>
              <a:ext cx="87809" cy="107017"/>
            </a:xfrm>
            <a:custGeom>
              <a:avLst/>
              <a:gdLst>
                <a:gd name="T0" fmla="*/ 44 w 64"/>
                <a:gd name="T1" fmla="*/ 56 h 78"/>
                <a:gd name="T2" fmla="*/ 44 w 64"/>
                <a:gd name="T3" fmla="*/ 56 h 78"/>
                <a:gd name="T4" fmla="*/ 46 w 64"/>
                <a:gd name="T5" fmla="*/ 46 h 78"/>
                <a:gd name="T6" fmla="*/ 50 w 64"/>
                <a:gd name="T7" fmla="*/ 36 h 78"/>
                <a:gd name="T8" fmla="*/ 56 w 64"/>
                <a:gd name="T9" fmla="*/ 26 h 78"/>
                <a:gd name="T10" fmla="*/ 64 w 64"/>
                <a:gd name="T11" fmla="*/ 20 h 78"/>
                <a:gd name="T12" fmla="*/ 64 w 64"/>
                <a:gd name="T13" fmla="*/ 20 h 78"/>
                <a:gd name="T14" fmla="*/ 58 w 64"/>
                <a:gd name="T15" fmla="*/ 12 h 78"/>
                <a:gd name="T16" fmla="*/ 50 w 64"/>
                <a:gd name="T17" fmla="*/ 6 h 78"/>
                <a:gd name="T18" fmla="*/ 42 w 64"/>
                <a:gd name="T19" fmla="*/ 2 h 78"/>
                <a:gd name="T20" fmla="*/ 30 w 64"/>
                <a:gd name="T21" fmla="*/ 0 h 78"/>
                <a:gd name="T22" fmla="*/ 30 w 64"/>
                <a:gd name="T23" fmla="*/ 0 h 78"/>
                <a:gd name="T24" fmla="*/ 34 w 64"/>
                <a:gd name="T25" fmla="*/ 8 h 78"/>
                <a:gd name="T26" fmla="*/ 34 w 64"/>
                <a:gd name="T27" fmla="*/ 18 h 78"/>
                <a:gd name="T28" fmla="*/ 34 w 64"/>
                <a:gd name="T29" fmla="*/ 18 h 78"/>
                <a:gd name="T30" fmla="*/ 34 w 64"/>
                <a:gd name="T31" fmla="*/ 26 h 78"/>
                <a:gd name="T32" fmla="*/ 32 w 64"/>
                <a:gd name="T33" fmla="*/ 32 h 78"/>
                <a:gd name="T34" fmla="*/ 28 w 64"/>
                <a:gd name="T35" fmla="*/ 40 h 78"/>
                <a:gd name="T36" fmla="*/ 24 w 64"/>
                <a:gd name="T37" fmla="*/ 46 h 78"/>
                <a:gd name="T38" fmla="*/ 14 w 64"/>
                <a:gd name="T39" fmla="*/ 56 h 78"/>
                <a:gd name="T40" fmla="*/ 8 w 64"/>
                <a:gd name="T41" fmla="*/ 60 h 78"/>
                <a:gd name="T42" fmla="*/ 0 w 64"/>
                <a:gd name="T43" fmla="*/ 62 h 78"/>
                <a:gd name="T44" fmla="*/ 0 w 64"/>
                <a:gd name="T45" fmla="*/ 62 h 78"/>
                <a:gd name="T46" fmla="*/ 6 w 64"/>
                <a:gd name="T47" fmla="*/ 68 h 78"/>
                <a:gd name="T48" fmla="*/ 14 w 64"/>
                <a:gd name="T49" fmla="*/ 74 h 78"/>
                <a:gd name="T50" fmla="*/ 22 w 64"/>
                <a:gd name="T51" fmla="*/ 76 h 78"/>
                <a:gd name="T52" fmla="*/ 30 w 64"/>
                <a:gd name="T53" fmla="*/ 78 h 78"/>
                <a:gd name="T54" fmla="*/ 30 w 64"/>
                <a:gd name="T55" fmla="*/ 78 h 78"/>
                <a:gd name="T56" fmla="*/ 40 w 64"/>
                <a:gd name="T57" fmla="*/ 76 h 78"/>
                <a:gd name="T58" fmla="*/ 46 w 64"/>
                <a:gd name="T59" fmla="*/ 72 h 78"/>
                <a:gd name="T60" fmla="*/ 46 w 64"/>
                <a:gd name="T61" fmla="*/ 72 h 78"/>
                <a:gd name="T62" fmla="*/ 44 w 64"/>
                <a:gd name="T63" fmla="*/ 56 h 78"/>
                <a:gd name="T64" fmla="*/ 44 w 64"/>
                <a:gd name="T6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8">
                  <a:moveTo>
                    <a:pt x="44" y="56"/>
                  </a:moveTo>
                  <a:lnTo>
                    <a:pt x="44" y="56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56" y="26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58" y="12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8" y="40"/>
                  </a:lnTo>
                  <a:lnTo>
                    <a:pt x="24" y="46"/>
                  </a:lnTo>
                  <a:lnTo>
                    <a:pt x="14" y="56"/>
                  </a:lnTo>
                  <a:lnTo>
                    <a:pt x="8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" y="68"/>
                  </a:lnTo>
                  <a:lnTo>
                    <a:pt x="14" y="74"/>
                  </a:lnTo>
                  <a:lnTo>
                    <a:pt x="22" y="76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40" y="76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56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311911" y="134926"/>
              <a:ext cx="123481" cy="126225"/>
            </a:xfrm>
            <a:custGeom>
              <a:avLst/>
              <a:gdLst>
                <a:gd name="T0" fmla="*/ 90 w 90"/>
                <a:gd name="T1" fmla="*/ 46 h 92"/>
                <a:gd name="T2" fmla="*/ 90 w 90"/>
                <a:gd name="T3" fmla="*/ 46 h 92"/>
                <a:gd name="T4" fmla="*/ 88 w 90"/>
                <a:gd name="T5" fmla="*/ 56 h 92"/>
                <a:gd name="T6" fmla="*/ 86 w 90"/>
                <a:gd name="T7" fmla="*/ 64 h 92"/>
                <a:gd name="T8" fmla="*/ 82 w 90"/>
                <a:gd name="T9" fmla="*/ 72 h 92"/>
                <a:gd name="T10" fmla="*/ 76 w 90"/>
                <a:gd name="T11" fmla="*/ 80 h 92"/>
                <a:gd name="T12" fmla="*/ 70 w 90"/>
                <a:gd name="T13" fmla="*/ 84 h 92"/>
                <a:gd name="T14" fmla="*/ 62 w 90"/>
                <a:gd name="T15" fmla="*/ 90 h 92"/>
                <a:gd name="T16" fmla="*/ 54 w 90"/>
                <a:gd name="T17" fmla="*/ 92 h 92"/>
                <a:gd name="T18" fmla="*/ 44 w 90"/>
                <a:gd name="T19" fmla="*/ 92 h 92"/>
                <a:gd name="T20" fmla="*/ 44 w 90"/>
                <a:gd name="T21" fmla="*/ 92 h 92"/>
                <a:gd name="T22" fmla="*/ 36 w 90"/>
                <a:gd name="T23" fmla="*/ 92 h 92"/>
                <a:gd name="T24" fmla="*/ 26 w 90"/>
                <a:gd name="T25" fmla="*/ 90 h 92"/>
                <a:gd name="T26" fmla="*/ 18 w 90"/>
                <a:gd name="T27" fmla="*/ 84 h 92"/>
                <a:gd name="T28" fmla="*/ 12 w 90"/>
                <a:gd name="T29" fmla="*/ 80 h 92"/>
                <a:gd name="T30" fmla="*/ 6 w 90"/>
                <a:gd name="T31" fmla="*/ 72 h 92"/>
                <a:gd name="T32" fmla="*/ 2 w 90"/>
                <a:gd name="T33" fmla="*/ 64 h 92"/>
                <a:gd name="T34" fmla="*/ 0 w 90"/>
                <a:gd name="T35" fmla="*/ 56 h 92"/>
                <a:gd name="T36" fmla="*/ 0 w 90"/>
                <a:gd name="T37" fmla="*/ 46 h 92"/>
                <a:gd name="T38" fmla="*/ 0 w 90"/>
                <a:gd name="T39" fmla="*/ 46 h 92"/>
                <a:gd name="T40" fmla="*/ 0 w 90"/>
                <a:gd name="T41" fmla="*/ 38 h 92"/>
                <a:gd name="T42" fmla="*/ 2 w 90"/>
                <a:gd name="T43" fmla="*/ 28 h 92"/>
                <a:gd name="T44" fmla="*/ 6 w 90"/>
                <a:gd name="T45" fmla="*/ 20 h 92"/>
                <a:gd name="T46" fmla="*/ 12 w 90"/>
                <a:gd name="T47" fmla="*/ 14 h 92"/>
                <a:gd name="T48" fmla="*/ 18 w 90"/>
                <a:gd name="T49" fmla="*/ 8 h 92"/>
                <a:gd name="T50" fmla="*/ 26 w 90"/>
                <a:gd name="T51" fmla="*/ 4 h 92"/>
                <a:gd name="T52" fmla="*/ 36 w 90"/>
                <a:gd name="T53" fmla="*/ 0 h 92"/>
                <a:gd name="T54" fmla="*/ 44 w 90"/>
                <a:gd name="T55" fmla="*/ 0 h 92"/>
                <a:gd name="T56" fmla="*/ 44 w 90"/>
                <a:gd name="T57" fmla="*/ 0 h 92"/>
                <a:gd name="T58" fmla="*/ 54 w 90"/>
                <a:gd name="T59" fmla="*/ 0 h 92"/>
                <a:gd name="T60" fmla="*/ 62 w 90"/>
                <a:gd name="T61" fmla="*/ 4 h 92"/>
                <a:gd name="T62" fmla="*/ 70 w 90"/>
                <a:gd name="T63" fmla="*/ 8 h 92"/>
                <a:gd name="T64" fmla="*/ 76 w 90"/>
                <a:gd name="T65" fmla="*/ 14 h 92"/>
                <a:gd name="T66" fmla="*/ 82 w 90"/>
                <a:gd name="T67" fmla="*/ 20 h 92"/>
                <a:gd name="T68" fmla="*/ 86 w 90"/>
                <a:gd name="T69" fmla="*/ 28 h 92"/>
                <a:gd name="T70" fmla="*/ 88 w 90"/>
                <a:gd name="T71" fmla="*/ 38 h 92"/>
                <a:gd name="T72" fmla="*/ 90 w 90"/>
                <a:gd name="T73" fmla="*/ 46 h 92"/>
                <a:gd name="T74" fmla="*/ 90 w 90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90" y="46"/>
                  </a:moveTo>
                  <a:lnTo>
                    <a:pt x="90" y="46"/>
                  </a:lnTo>
                  <a:lnTo>
                    <a:pt x="88" y="56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80"/>
                  </a:lnTo>
                  <a:lnTo>
                    <a:pt x="70" y="84"/>
                  </a:lnTo>
                  <a:lnTo>
                    <a:pt x="62" y="90"/>
                  </a:lnTo>
                  <a:lnTo>
                    <a:pt x="54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36" y="92"/>
                  </a:lnTo>
                  <a:lnTo>
                    <a:pt x="26" y="90"/>
                  </a:lnTo>
                  <a:lnTo>
                    <a:pt x="18" y="84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90" y="46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254287" y="274871"/>
              <a:ext cx="170130" cy="252450"/>
            </a:xfrm>
            <a:custGeom>
              <a:avLst/>
              <a:gdLst>
                <a:gd name="T0" fmla="*/ 118 w 124"/>
                <a:gd name="T1" fmla="*/ 184 h 184"/>
                <a:gd name="T2" fmla="*/ 118 w 124"/>
                <a:gd name="T3" fmla="*/ 184 h 184"/>
                <a:gd name="T4" fmla="*/ 124 w 124"/>
                <a:gd name="T5" fmla="*/ 158 h 184"/>
                <a:gd name="T6" fmla="*/ 124 w 124"/>
                <a:gd name="T7" fmla="*/ 128 h 184"/>
                <a:gd name="T8" fmla="*/ 124 w 124"/>
                <a:gd name="T9" fmla="*/ 128 h 184"/>
                <a:gd name="T10" fmla="*/ 124 w 124"/>
                <a:gd name="T11" fmla="*/ 102 h 184"/>
                <a:gd name="T12" fmla="*/ 120 w 124"/>
                <a:gd name="T13" fmla="*/ 78 h 184"/>
                <a:gd name="T14" fmla="*/ 114 w 124"/>
                <a:gd name="T15" fmla="*/ 56 h 184"/>
                <a:gd name="T16" fmla="*/ 106 w 124"/>
                <a:gd name="T17" fmla="*/ 36 h 184"/>
                <a:gd name="T18" fmla="*/ 98 w 124"/>
                <a:gd name="T19" fmla="*/ 22 h 184"/>
                <a:gd name="T20" fmla="*/ 86 w 124"/>
                <a:gd name="T21" fmla="*/ 10 h 184"/>
                <a:gd name="T22" fmla="*/ 74 w 124"/>
                <a:gd name="T23" fmla="*/ 2 h 184"/>
                <a:gd name="T24" fmla="*/ 68 w 124"/>
                <a:gd name="T25" fmla="*/ 0 h 184"/>
                <a:gd name="T26" fmla="*/ 62 w 124"/>
                <a:gd name="T27" fmla="*/ 0 h 184"/>
                <a:gd name="T28" fmla="*/ 62 w 124"/>
                <a:gd name="T29" fmla="*/ 0 h 184"/>
                <a:gd name="T30" fmla="*/ 56 w 124"/>
                <a:gd name="T31" fmla="*/ 0 h 184"/>
                <a:gd name="T32" fmla="*/ 50 w 124"/>
                <a:gd name="T33" fmla="*/ 2 h 184"/>
                <a:gd name="T34" fmla="*/ 38 w 124"/>
                <a:gd name="T35" fmla="*/ 10 h 184"/>
                <a:gd name="T36" fmla="*/ 28 w 124"/>
                <a:gd name="T37" fmla="*/ 22 h 184"/>
                <a:gd name="T38" fmla="*/ 18 w 124"/>
                <a:gd name="T39" fmla="*/ 36 h 184"/>
                <a:gd name="T40" fmla="*/ 10 w 124"/>
                <a:gd name="T41" fmla="*/ 56 h 184"/>
                <a:gd name="T42" fmla="*/ 4 w 124"/>
                <a:gd name="T43" fmla="*/ 78 h 184"/>
                <a:gd name="T44" fmla="*/ 0 w 124"/>
                <a:gd name="T45" fmla="*/ 102 h 184"/>
                <a:gd name="T46" fmla="*/ 0 w 124"/>
                <a:gd name="T47" fmla="*/ 128 h 184"/>
                <a:gd name="T48" fmla="*/ 0 w 124"/>
                <a:gd name="T49" fmla="*/ 128 h 184"/>
                <a:gd name="T50" fmla="*/ 2 w 124"/>
                <a:gd name="T51" fmla="*/ 158 h 184"/>
                <a:gd name="T52" fmla="*/ 6 w 124"/>
                <a:gd name="T53" fmla="*/ 184 h 184"/>
                <a:gd name="T54" fmla="*/ 118 w 124"/>
                <a:gd name="T5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84">
                  <a:moveTo>
                    <a:pt x="118" y="184"/>
                  </a:moveTo>
                  <a:lnTo>
                    <a:pt x="118" y="184"/>
                  </a:lnTo>
                  <a:lnTo>
                    <a:pt x="124" y="158"/>
                  </a:lnTo>
                  <a:lnTo>
                    <a:pt x="124" y="128"/>
                  </a:lnTo>
                  <a:lnTo>
                    <a:pt x="124" y="128"/>
                  </a:lnTo>
                  <a:lnTo>
                    <a:pt x="124" y="102"/>
                  </a:lnTo>
                  <a:lnTo>
                    <a:pt x="120" y="78"/>
                  </a:lnTo>
                  <a:lnTo>
                    <a:pt x="114" y="56"/>
                  </a:lnTo>
                  <a:lnTo>
                    <a:pt x="106" y="36"/>
                  </a:lnTo>
                  <a:lnTo>
                    <a:pt x="98" y="22"/>
                  </a:lnTo>
                  <a:lnTo>
                    <a:pt x="86" y="10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38" y="10"/>
                  </a:lnTo>
                  <a:lnTo>
                    <a:pt x="28" y="22"/>
                  </a:lnTo>
                  <a:lnTo>
                    <a:pt x="18" y="36"/>
                  </a:lnTo>
                  <a:lnTo>
                    <a:pt x="10" y="56"/>
                  </a:lnTo>
                  <a:lnTo>
                    <a:pt x="4" y="78"/>
                  </a:lnTo>
                  <a:lnTo>
                    <a:pt x="0" y="10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58"/>
                  </a:lnTo>
                  <a:lnTo>
                    <a:pt x="6" y="184"/>
                  </a:lnTo>
                  <a:lnTo>
                    <a:pt x="118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74" name="Freeform 25"/>
            <p:cNvSpPr>
              <a:spLocks/>
            </p:cNvSpPr>
            <p:nvPr userDrawn="1"/>
          </p:nvSpPr>
          <p:spPr bwMode="auto">
            <a:xfrm>
              <a:off x="462833" y="200783"/>
              <a:ext cx="109761" cy="112505"/>
            </a:xfrm>
            <a:custGeom>
              <a:avLst/>
              <a:gdLst>
                <a:gd name="T0" fmla="*/ 80 w 80"/>
                <a:gd name="T1" fmla="*/ 40 h 82"/>
                <a:gd name="T2" fmla="*/ 80 w 80"/>
                <a:gd name="T3" fmla="*/ 40 h 82"/>
                <a:gd name="T4" fmla="*/ 78 w 80"/>
                <a:gd name="T5" fmla="*/ 50 h 82"/>
                <a:gd name="T6" fmla="*/ 76 w 80"/>
                <a:gd name="T7" fmla="*/ 56 h 82"/>
                <a:gd name="T8" fmla="*/ 72 w 80"/>
                <a:gd name="T9" fmla="*/ 64 h 82"/>
                <a:gd name="T10" fmla="*/ 68 w 80"/>
                <a:gd name="T11" fmla="*/ 70 h 82"/>
                <a:gd name="T12" fmla="*/ 62 w 80"/>
                <a:gd name="T13" fmla="*/ 74 h 82"/>
                <a:gd name="T14" fmla="*/ 56 w 80"/>
                <a:gd name="T15" fmla="*/ 78 h 82"/>
                <a:gd name="T16" fmla="*/ 48 w 80"/>
                <a:gd name="T17" fmla="*/ 82 h 82"/>
                <a:gd name="T18" fmla="*/ 40 w 80"/>
                <a:gd name="T19" fmla="*/ 82 h 82"/>
                <a:gd name="T20" fmla="*/ 40 w 80"/>
                <a:gd name="T21" fmla="*/ 82 h 82"/>
                <a:gd name="T22" fmla="*/ 32 w 80"/>
                <a:gd name="T23" fmla="*/ 82 h 82"/>
                <a:gd name="T24" fmla="*/ 24 w 80"/>
                <a:gd name="T25" fmla="*/ 78 h 82"/>
                <a:gd name="T26" fmla="*/ 18 w 80"/>
                <a:gd name="T27" fmla="*/ 74 h 82"/>
                <a:gd name="T28" fmla="*/ 12 w 80"/>
                <a:gd name="T29" fmla="*/ 70 h 82"/>
                <a:gd name="T30" fmla="*/ 6 w 80"/>
                <a:gd name="T31" fmla="*/ 64 h 82"/>
                <a:gd name="T32" fmla="*/ 4 w 80"/>
                <a:gd name="T33" fmla="*/ 56 h 82"/>
                <a:gd name="T34" fmla="*/ 0 w 80"/>
                <a:gd name="T35" fmla="*/ 50 h 82"/>
                <a:gd name="T36" fmla="*/ 0 w 80"/>
                <a:gd name="T37" fmla="*/ 40 h 82"/>
                <a:gd name="T38" fmla="*/ 0 w 80"/>
                <a:gd name="T39" fmla="*/ 40 h 82"/>
                <a:gd name="T40" fmla="*/ 0 w 80"/>
                <a:gd name="T41" fmla="*/ 32 h 82"/>
                <a:gd name="T42" fmla="*/ 4 w 80"/>
                <a:gd name="T43" fmla="*/ 26 h 82"/>
                <a:gd name="T44" fmla="*/ 6 w 80"/>
                <a:gd name="T45" fmla="*/ 18 h 82"/>
                <a:gd name="T46" fmla="*/ 12 w 80"/>
                <a:gd name="T47" fmla="*/ 12 h 82"/>
                <a:gd name="T48" fmla="*/ 18 w 80"/>
                <a:gd name="T49" fmla="*/ 8 h 82"/>
                <a:gd name="T50" fmla="*/ 24 w 80"/>
                <a:gd name="T51" fmla="*/ 4 h 82"/>
                <a:gd name="T52" fmla="*/ 32 w 80"/>
                <a:gd name="T53" fmla="*/ 0 h 82"/>
                <a:gd name="T54" fmla="*/ 40 w 80"/>
                <a:gd name="T55" fmla="*/ 0 h 82"/>
                <a:gd name="T56" fmla="*/ 40 w 80"/>
                <a:gd name="T57" fmla="*/ 0 h 82"/>
                <a:gd name="T58" fmla="*/ 48 w 80"/>
                <a:gd name="T59" fmla="*/ 0 h 82"/>
                <a:gd name="T60" fmla="*/ 56 w 80"/>
                <a:gd name="T61" fmla="*/ 4 h 82"/>
                <a:gd name="T62" fmla="*/ 62 w 80"/>
                <a:gd name="T63" fmla="*/ 8 h 82"/>
                <a:gd name="T64" fmla="*/ 68 w 80"/>
                <a:gd name="T65" fmla="*/ 12 h 82"/>
                <a:gd name="T66" fmla="*/ 72 w 80"/>
                <a:gd name="T67" fmla="*/ 18 h 82"/>
                <a:gd name="T68" fmla="*/ 76 w 80"/>
                <a:gd name="T69" fmla="*/ 26 h 82"/>
                <a:gd name="T70" fmla="*/ 78 w 80"/>
                <a:gd name="T71" fmla="*/ 32 h 82"/>
                <a:gd name="T72" fmla="*/ 80 w 80"/>
                <a:gd name="T73" fmla="*/ 40 h 82"/>
                <a:gd name="T74" fmla="*/ 80 w 80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78" y="50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2"/>
                  </a:lnTo>
                  <a:lnTo>
                    <a:pt x="72" y="18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78" name="Freeform 26"/>
            <p:cNvSpPr>
              <a:spLocks/>
            </p:cNvSpPr>
            <p:nvPr userDrawn="1"/>
          </p:nvSpPr>
          <p:spPr bwMode="auto">
            <a:xfrm>
              <a:off x="460089" y="321520"/>
              <a:ext cx="139945" cy="205802"/>
            </a:xfrm>
            <a:custGeom>
              <a:avLst/>
              <a:gdLst>
                <a:gd name="T0" fmla="*/ 96 w 102"/>
                <a:gd name="T1" fmla="*/ 150 h 150"/>
                <a:gd name="T2" fmla="*/ 96 w 102"/>
                <a:gd name="T3" fmla="*/ 150 h 150"/>
                <a:gd name="T4" fmla="*/ 100 w 102"/>
                <a:gd name="T5" fmla="*/ 128 h 150"/>
                <a:gd name="T6" fmla="*/ 102 w 102"/>
                <a:gd name="T7" fmla="*/ 104 h 150"/>
                <a:gd name="T8" fmla="*/ 102 w 102"/>
                <a:gd name="T9" fmla="*/ 104 h 150"/>
                <a:gd name="T10" fmla="*/ 102 w 102"/>
                <a:gd name="T11" fmla="*/ 84 h 150"/>
                <a:gd name="T12" fmla="*/ 98 w 102"/>
                <a:gd name="T13" fmla="*/ 64 h 150"/>
                <a:gd name="T14" fmla="*/ 94 w 102"/>
                <a:gd name="T15" fmla="*/ 46 h 150"/>
                <a:gd name="T16" fmla="*/ 86 w 102"/>
                <a:gd name="T17" fmla="*/ 32 h 150"/>
                <a:gd name="T18" fmla="*/ 80 w 102"/>
                <a:gd name="T19" fmla="*/ 18 h 150"/>
                <a:gd name="T20" fmla="*/ 70 w 102"/>
                <a:gd name="T21" fmla="*/ 8 h 150"/>
                <a:gd name="T22" fmla="*/ 60 w 102"/>
                <a:gd name="T23" fmla="*/ 2 h 150"/>
                <a:gd name="T24" fmla="*/ 50 w 102"/>
                <a:gd name="T25" fmla="*/ 0 h 150"/>
                <a:gd name="T26" fmla="*/ 50 w 102"/>
                <a:gd name="T27" fmla="*/ 0 h 150"/>
                <a:gd name="T28" fmla="*/ 40 w 102"/>
                <a:gd name="T29" fmla="*/ 2 h 150"/>
                <a:gd name="T30" fmla="*/ 30 w 102"/>
                <a:gd name="T31" fmla="*/ 8 h 150"/>
                <a:gd name="T32" fmla="*/ 22 w 102"/>
                <a:gd name="T33" fmla="*/ 18 h 150"/>
                <a:gd name="T34" fmla="*/ 14 w 102"/>
                <a:gd name="T35" fmla="*/ 32 h 150"/>
                <a:gd name="T36" fmla="*/ 8 w 102"/>
                <a:gd name="T37" fmla="*/ 46 h 150"/>
                <a:gd name="T38" fmla="*/ 4 w 102"/>
                <a:gd name="T39" fmla="*/ 64 h 150"/>
                <a:gd name="T40" fmla="*/ 0 w 102"/>
                <a:gd name="T41" fmla="*/ 84 h 150"/>
                <a:gd name="T42" fmla="*/ 0 w 102"/>
                <a:gd name="T43" fmla="*/ 104 h 150"/>
                <a:gd name="T44" fmla="*/ 0 w 102"/>
                <a:gd name="T45" fmla="*/ 104 h 150"/>
                <a:gd name="T46" fmla="*/ 0 w 102"/>
                <a:gd name="T47" fmla="*/ 128 h 150"/>
                <a:gd name="T48" fmla="*/ 4 w 102"/>
                <a:gd name="T49" fmla="*/ 150 h 150"/>
                <a:gd name="T50" fmla="*/ 96 w 102"/>
                <a:gd name="T5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50">
                  <a:moveTo>
                    <a:pt x="96" y="150"/>
                  </a:moveTo>
                  <a:lnTo>
                    <a:pt x="96" y="150"/>
                  </a:lnTo>
                  <a:lnTo>
                    <a:pt x="100" y="128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84"/>
                  </a:lnTo>
                  <a:lnTo>
                    <a:pt x="98" y="64"/>
                  </a:lnTo>
                  <a:lnTo>
                    <a:pt x="94" y="46"/>
                  </a:lnTo>
                  <a:lnTo>
                    <a:pt x="86" y="32"/>
                  </a:lnTo>
                  <a:lnTo>
                    <a:pt x="80" y="18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8"/>
                  </a:lnTo>
                  <a:lnTo>
                    <a:pt x="22" y="18"/>
                  </a:lnTo>
                  <a:lnTo>
                    <a:pt x="14" y="32"/>
                  </a:lnTo>
                  <a:lnTo>
                    <a:pt x="8" y="46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4" y="150"/>
                  </a:lnTo>
                  <a:lnTo>
                    <a:pt x="9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79" name="Freeform 27"/>
            <p:cNvSpPr>
              <a:spLocks/>
            </p:cNvSpPr>
            <p:nvPr userDrawn="1"/>
          </p:nvSpPr>
          <p:spPr bwMode="auto">
            <a:xfrm>
              <a:off x="402464" y="299568"/>
              <a:ext cx="87809" cy="227754"/>
            </a:xfrm>
            <a:custGeom>
              <a:avLst/>
              <a:gdLst>
                <a:gd name="T0" fmla="*/ 16 w 64"/>
                <a:gd name="T1" fmla="*/ 166 h 166"/>
                <a:gd name="T2" fmla="*/ 38 w 64"/>
                <a:gd name="T3" fmla="*/ 166 h 166"/>
                <a:gd name="T4" fmla="*/ 38 w 64"/>
                <a:gd name="T5" fmla="*/ 166 h 166"/>
                <a:gd name="T6" fmla="*/ 36 w 64"/>
                <a:gd name="T7" fmla="*/ 144 h 166"/>
                <a:gd name="T8" fmla="*/ 36 w 64"/>
                <a:gd name="T9" fmla="*/ 120 h 166"/>
                <a:gd name="T10" fmla="*/ 36 w 64"/>
                <a:gd name="T11" fmla="*/ 120 h 166"/>
                <a:gd name="T12" fmla="*/ 38 w 64"/>
                <a:gd name="T13" fmla="*/ 92 h 166"/>
                <a:gd name="T14" fmla="*/ 44 w 64"/>
                <a:gd name="T15" fmla="*/ 66 h 166"/>
                <a:gd name="T16" fmla="*/ 52 w 64"/>
                <a:gd name="T17" fmla="*/ 42 h 166"/>
                <a:gd name="T18" fmla="*/ 58 w 64"/>
                <a:gd name="T19" fmla="*/ 34 h 166"/>
                <a:gd name="T20" fmla="*/ 64 w 64"/>
                <a:gd name="T21" fmla="*/ 26 h 166"/>
                <a:gd name="T22" fmla="*/ 64 w 64"/>
                <a:gd name="T23" fmla="*/ 26 h 166"/>
                <a:gd name="T24" fmla="*/ 56 w 64"/>
                <a:gd name="T25" fmla="*/ 14 h 166"/>
                <a:gd name="T26" fmla="*/ 46 w 64"/>
                <a:gd name="T27" fmla="*/ 6 h 166"/>
                <a:gd name="T28" fmla="*/ 36 w 64"/>
                <a:gd name="T29" fmla="*/ 2 h 166"/>
                <a:gd name="T30" fmla="*/ 26 w 64"/>
                <a:gd name="T31" fmla="*/ 0 h 166"/>
                <a:gd name="T32" fmla="*/ 26 w 64"/>
                <a:gd name="T33" fmla="*/ 0 h 166"/>
                <a:gd name="T34" fmla="*/ 18 w 64"/>
                <a:gd name="T35" fmla="*/ 0 h 166"/>
                <a:gd name="T36" fmla="*/ 12 w 64"/>
                <a:gd name="T37" fmla="*/ 2 h 166"/>
                <a:gd name="T38" fmla="*/ 0 w 64"/>
                <a:gd name="T39" fmla="*/ 12 h 166"/>
                <a:gd name="T40" fmla="*/ 0 w 64"/>
                <a:gd name="T41" fmla="*/ 12 h 166"/>
                <a:gd name="T42" fmla="*/ 10 w 64"/>
                <a:gd name="T43" fmla="*/ 30 h 166"/>
                <a:gd name="T44" fmla="*/ 16 w 64"/>
                <a:gd name="T45" fmla="*/ 54 h 166"/>
                <a:gd name="T46" fmla="*/ 22 w 64"/>
                <a:gd name="T47" fmla="*/ 82 h 166"/>
                <a:gd name="T48" fmla="*/ 24 w 64"/>
                <a:gd name="T49" fmla="*/ 110 h 166"/>
                <a:gd name="T50" fmla="*/ 24 w 64"/>
                <a:gd name="T51" fmla="*/ 110 h 166"/>
                <a:gd name="T52" fmla="*/ 22 w 64"/>
                <a:gd name="T53" fmla="*/ 140 h 166"/>
                <a:gd name="T54" fmla="*/ 16 w 64"/>
                <a:gd name="T55" fmla="*/ 166 h 166"/>
                <a:gd name="T56" fmla="*/ 16 w 64"/>
                <a:gd name="T5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66">
                  <a:moveTo>
                    <a:pt x="16" y="166"/>
                  </a:moveTo>
                  <a:lnTo>
                    <a:pt x="38" y="166"/>
                  </a:lnTo>
                  <a:lnTo>
                    <a:pt x="38" y="166"/>
                  </a:lnTo>
                  <a:lnTo>
                    <a:pt x="36" y="144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8" y="92"/>
                  </a:lnTo>
                  <a:lnTo>
                    <a:pt x="44" y="66"/>
                  </a:lnTo>
                  <a:lnTo>
                    <a:pt x="52" y="42"/>
                  </a:lnTo>
                  <a:lnTo>
                    <a:pt x="58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6" y="14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30"/>
                  </a:lnTo>
                  <a:lnTo>
                    <a:pt x="16" y="54"/>
                  </a:lnTo>
                  <a:lnTo>
                    <a:pt x="22" y="8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22" y="140"/>
                  </a:lnTo>
                  <a:lnTo>
                    <a:pt x="16" y="166"/>
                  </a:lnTo>
                  <a:lnTo>
                    <a:pt x="16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80" name="Freeform 28"/>
            <p:cNvSpPr>
              <a:spLocks/>
            </p:cNvSpPr>
            <p:nvPr userDrawn="1"/>
          </p:nvSpPr>
          <p:spPr bwMode="auto">
            <a:xfrm>
              <a:off x="180198" y="112974"/>
              <a:ext cx="27440" cy="444532"/>
            </a:xfrm>
            <a:custGeom>
              <a:avLst/>
              <a:gdLst>
                <a:gd name="T0" fmla="*/ 0 w 20"/>
                <a:gd name="T1" fmla="*/ 10 h 324"/>
                <a:gd name="T2" fmla="*/ 0 w 20"/>
                <a:gd name="T3" fmla="*/ 10 h 324"/>
                <a:gd name="T4" fmla="*/ 0 w 20"/>
                <a:gd name="T5" fmla="*/ 314 h 324"/>
                <a:gd name="T6" fmla="*/ 0 w 20"/>
                <a:gd name="T7" fmla="*/ 314 h 324"/>
                <a:gd name="T8" fmla="*/ 2 w 20"/>
                <a:gd name="T9" fmla="*/ 318 h 324"/>
                <a:gd name="T10" fmla="*/ 4 w 20"/>
                <a:gd name="T11" fmla="*/ 322 h 324"/>
                <a:gd name="T12" fmla="*/ 8 w 20"/>
                <a:gd name="T13" fmla="*/ 322 h 324"/>
                <a:gd name="T14" fmla="*/ 10 w 20"/>
                <a:gd name="T15" fmla="*/ 324 h 324"/>
                <a:gd name="T16" fmla="*/ 14 w 20"/>
                <a:gd name="T17" fmla="*/ 322 h 324"/>
                <a:gd name="T18" fmla="*/ 18 w 20"/>
                <a:gd name="T19" fmla="*/ 322 h 324"/>
                <a:gd name="T20" fmla="*/ 20 w 20"/>
                <a:gd name="T21" fmla="*/ 318 h 324"/>
                <a:gd name="T22" fmla="*/ 20 w 20"/>
                <a:gd name="T23" fmla="*/ 314 h 324"/>
                <a:gd name="T24" fmla="*/ 20 w 20"/>
                <a:gd name="T25" fmla="*/ 314 h 324"/>
                <a:gd name="T26" fmla="*/ 20 w 20"/>
                <a:gd name="T27" fmla="*/ 10 h 324"/>
                <a:gd name="T28" fmla="*/ 20 w 20"/>
                <a:gd name="T29" fmla="*/ 10 h 324"/>
                <a:gd name="T30" fmla="*/ 20 w 20"/>
                <a:gd name="T31" fmla="*/ 6 h 324"/>
                <a:gd name="T32" fmla="*/ 18 w 20"/>
                <a:gd name="T33" fmla="*/ 2 h 324"/>
                <a:gd name="T34" fmla="*/ 14 w 20"/>
                <a:gd name="T35" fmla="*/ 0 h 324"/>
                <a:gd name="T36" fmla="*/ 10 w 20"/>
                <a:gd name="T37" fmla="*/ 0 h 324"/>
                <a:gd name="T38" fmla="*/ 8 w 20"/>
                <a:gd name="T39" fmla="*/ 0 h 324"/>
                <a:gd name="T40" fmla="*/ 4 w 20"/>
                <a:gd name="T41" fmla="*/ 2 h 324"/>
                <a:gd name="T42" fmla="*/ 2 w 20"/>
                <a:gd name="T43" fmla="*/ 6 h 324"/>
                <a:gd name="T44" fmla="*/ 0 w 20"/>
                <a:gd name="T45" fmla="*/ 10 h 324"/>
                <a:gd name="T46" fmla="*/ 0 w 20"/>
                <a:gd name="T47" fmla="*/ 1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4">
                  <a:moveTo>
                    <a:pt x="0" y="10"/>
                  </a:moveTo>
                  <a:lnTo>
                    <a:pt x="0" y="1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4" y="322"/>
                  </a:lnTo>
                  <a:lnTo>
                    <a:pt x="8" y="322"/>
                  </a:lnTo>
                  <a:lnTo>
                    <a:pt x="10" y="324"/>
                  </a:lnTo>
                  <a:lnTo>
                    <a:pt x="14" y="322"/>
                  </a:lnTo>
                  <a:lnTo>
                    <a:pt x="18" y="322"/>
                  </a:lnTo>
                  <a:lnTo>
                    <a:pt x="20" y="318"/>
                  </a:lnTo>
                  <a:lnTo>
                    <a:pt x="20" y="314"/>
                  </a:lnTo>
                  <a:lnTo>
                    <a:pt x="20" y="3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81" name="Freeform 29"/>
            <p:cNvSpPr>
              <a:spLocks/>
            </p:cNvSpPr>
            <p:nvPr userDrawn="1"/>
          </p:nvSpPr>
          <p:spPr bwMode="auto">
            <a:xfrm>
              <a:off x="182942" y="112974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2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18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18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2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82" name="Freeform 30"/>
            <p:cNvSpPr>
              <a:spLocks/>
            </p:cNvSpPr>
            <p:nvPr userDrawn="1"/>
          </p:nvSpPr>
          <p:spPr bwMode="auto">
            <a:xfrm>
              <a:off x="182942" y="530066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4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20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20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4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83" name="Freeform 31"/>
            <p:cNvSpPr>
              <a:spLocks/>
            </p:cNvSpPr>
            <p:nvPr userDrawn="1"/>
          </p:nvSpPr>
          <p:spPr bwMode="auto">
            <a:xfrm>
              <a:off x="657659" y="112974"/>
              <a:ext cx="27440" cy="441788"/>
            </a:xfrm>
            <a:custGeom>
              <a:avLst/>
              <a:gdLst>
                <a:gd name="T0" fmla="*/ 20 w 20"/>
                <a:gd name="T1" fmla="*/ 312 h 322"/>
                <a:gd name="T2" fmla="*/ 20 w 20"/>
                <a:gd name="T3" fmla="*/ 312 h 322"/>
                <a:gd name="T4" fmla="*/ 20 w 20"/>
                <a:gd name="T5" fmla="*/ 10 h 322"/>
                <a:gd name="T6" fmla="*/ 20 w 20"/>
                <a:gd name="T7" fmla="*/ 10 h 322"/>
                <a:gd name="T8" fmla="*/ 20 w 20"/>
                <a:gd name="T9" fmla="*/ 6 h 322"/>
                <a:gd name="T10" fmla="*/ 16 w 20"/>
                <a:gd name="T11" fmla="*/ 2 h 322"/>
                <a:gd name="T12" fmla="*/ 14 w 20"/>
                <a:gd name="T13" fmla="*/ 0 h 322"/>
                <a:gd name="T14" fmla="*/ 10 w 20"/>
                <a:gd name="T15" fmla="*/ 0 h 322"/>
                <a:gd name="T16" fmla="*/ 6 w 20"/>
                <a:gd name="T17" fmla="*/ 0 h 322"/>
                <a:gd name="T18" fmla="*/ 4 w 20"/>
                <a:gd name="T19" fmla="*/ 2 h 322"/>
                <a:gd name="T20" fmla="*/ 0 w 20"/>
                <a:gd name="T21" fmla="*/ 6 h 322"/>
                <a:gd name="T22" fmla="*/ 0 w 20"/>
                <a:gd name="T23" fmla="*/ 10 h 322"/>
                <a:gd name="T24" fmla="*/ 0 w 20"/>
                <a:gd name="T25" fmla="*/ 10 h 322"/>
                <a:gd name="T26" fmla="*/ 0 w 20"/>
                <a:gd name="T27" fmla="*/ 312 h 322"/>
                <a:gd name="T28" fmla="*/ 0 w 20"/>
                <a:gd name="T29" fmla="*/ 312 h 322"/>
                <a:gd name="T30" fmla="*/ 0 w 20"/>
                <a:gd name="T31" fmla="*/ 316 h 322"/>
                <a:gd name="T32" fmla="*/ 4 w 20"/>
                <a:gd name="T33" fmla="*/ 320 h 322"/>
                <a:gd name="T34" fmla="*/ 6 w 20"/>
                <a:gd name="T35" fmla="*/ 322 h 322"/>
                <a:gd name="T36" fmla="*/ 10 w 20"/>
                <a:gd name="T37" fmla="*/ 322 h 322"/>
                <a:gd name="T38" fmla="*/ 14 w 20"/>
                <a:gd name="T39" fmla="*/ 322 h 322"/>
                <a:gd name="T40" fmla="*/ 16 w 20"/>
                <a:gd name="T41" fmla="*/ 320 h 322"/>
                <a:gd name="T42" fmla="*/ 20 w 20"/>
                <a:gd name="T43" fmla="*/ 316 h 322"/>
                <a:gd name="T44" fmla="*/ 20 w 20"/>
                <a:gd name="T45" fmla="*/ 312 h 322"/>
                <a:gd name="T46" fmla="*/ 20 w 20"/>
                <a:gd name="T47" fmla="*/ 31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2">
                  <a:moveTo>
                    <a:pt x="20" y="312"/>
                  </a:moveTo>
                  <a:lnTo>
                    <a:pt x="20" y="3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4" y="320"/>
                  </a:lnTo>
                  <a:lnTo>
                    <a:pt x="6" y="322"/>
                  </a:lnTo>
                  <a:lnTo>
                    <a:pt x="10" y="322"/>
                  </a:lnTo>
                  <a:lnTo>
                    <a:pt x="14" y="322"/>
                  </a:lnTo>
                  <a:lnTo>
                    <a:pt x="16" y="320"/>
                  </a:lnTo>
                  <a:lnTo>
                    <a:pt x="20" y="316"/>
                  </a:lnTo>
                  <a:lnTo>
                    <a:pt x="20" y="312"/>
                  </a:lnTo>
                  <a:lnTo>
                    <a:pt x="20" y="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84" name="Freeform 32"/>
            <p:cNvSpPr>
              <a:spLocks/>
            </p:cNvSpPr>
            <p:nvPr userDrawn="1"/>
          </p:nvSpPr>
          <p:spPr bwMode="auto">
            <a:xfrm>
              <a:off x="611010" y="527322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20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4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4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20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85" name="Freeform 33"/>
            <p:cNvSpPr>
              <a:spLocks/>
            </p:cNvSpPr>
            <p:nvPr userDrawn="1"/>
          </p:nvSpPr>
          <p:spPr bwMode="auto">
            <a:xfrm>
              <a:off x="611010" y="112974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18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2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2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18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04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4696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470103" y="1"/>
            <a:ext cx="730731" cy="726957"/>
            <a:chOff x="8376646" y="-20549"/>
            <a:chExt cx="920771" cy="686908"/>
          </a:xfrm>
        </p:grpSpPr>
        <p:sp>
          <p:nvSpPr>
            <p:cNvPr id="26" name="TextBox 25"/>
            <p:cNvSpPr txBox="1"/>
            <p:nvPr userDrawn="1"/>
          </p:nvSpPr>
          <p:spPr>
            <a:xfrm rot="16200000">
              <a:off x="8163339" y="192758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29" name="Group 28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30" name="TextBox 29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31" name="Group 30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32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3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4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6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8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9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0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8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9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0635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4696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30" name="Text Box 12"/>
          <p:cNvSpPr txBox="1">
            <a:spLocks noChangeArrowheads="1"/>
          </p:cNvSpPr>
          <p:nvPr userDrawn="1"/>
        </p:nvSpPr>
        <p:spPr bwMode="auto">
          <a:xfrm>
            <a:off x="-1399762" y="5681597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8470103" y="1"/>
            <a:ext cx="730731" cy="726957"/>
            <a:chOff x="8376646" y="-20549"/>
            <a:chExt cx="920771" cy="686908"/>
          </a:xfrm>
        </p:grpSpPr>
        <p:sp>
          <p:nvSpPr>
            <p:cNvPr id="32" name="TextBox 31"/>
            <p:cNvSpPr txBox="1"/>
            <p:nvPr userDrawn="1"/>
          </p:nvSpPr>
          <p:spPr>
            <a:xfrm rot="16200000">
              <a:off x="8163339" y="192758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34" name="TextBox 33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35" name="Group 34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36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8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9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0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1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2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0079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7236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35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8470103" y="1"/>
            <a:ext cx="730731" cy="726957"/>
            <a:chOff x="8376646" y="-20549"/>
            <a:chExt cx="920771" cy="686908"/>
          </a:xfrm>
        </p:grpSpPr>
        <p:sp>
          <p:nvSpPr>
            <p:cNvPr id="36" name="TextBox 35"/>
            <p:cNvSpPr txBox="1"/>
            <p:nvPr userDrawn="1"/>
          </p:nvSpPr>
          <p:spPr>
            <a:xfrm rot="16200000">
              <a:off x="8163339" y="192758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38" name="TextBox 37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39" name="Group 38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40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1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2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3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4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5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7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8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9787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divider l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469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28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29" name="Text Box 12"/>
          <p:cNvSpPr txBox="1">
            <a:spLocks noChangeArrowheads="1"/>
          </p:cNvSpPr>
          <p:nvPr userDrawn="1"/>
        </p:nvSpPr>
        <p:spPr bwMode="auto">
          <a:xfrm>
            <a:off x="-1399762" y="5681597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61641" y="1"/>
            <a:ext cx="739195" cy="840834"/>
            <a:chOff x="8365981" y="-20549"/>
            <a:chExt cx="931436" cy="794511"/>
          </a:xfrm>
        </p:grpSpPr>
        <p:sp>
          <p:nvSpPr>
            <p:cNvPr id="31" name="TextBox 30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33" name="TextBox 32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35" name="Group 34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54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8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9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1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2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3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4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5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9418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cher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5543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43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8470103" y="1"/>
            <a:ext cx="730731" cy="726957"/>
            <a:chOff x="8376646" y="-20549"/>
            <a:chExt cx="920771" cy="686908"/>
          </a:xfrm>
        </p:grpSpPr>
        <p:sp>
          <p:nvSpPr>
            <p:cNvPr id="44" name="TextBox 43"/>
            <p:cNvSpPr txBox="1"/>
            <p:nvPr userDrawn="1"/>
          </p:nvSpPr>
          <p:spPr>
            <a:xfrm rot="16200000">
              <a:off x="8163339" y="192758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46" name="TextBox 45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47" name="Group 46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48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0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1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2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3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4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6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7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8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9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333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divider cher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6390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27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4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47" name="Text Box 12"/>
          <p:cNvSpPr txBox="1">
            <a:spLocks noChangeArrowheads="1"/>
          </p:cNvSpPr>
          <p:nvPr userDrawn="1"/>
        </p:nvSpPr>
        <p:spPr bwMode="auto">
          <a:xfrm>
            <a:off x="-1399762" y="5681597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8470103" y="1"/>
            <a:ext cx="730731" cy="726957"/>
            <a:chOff x="8376646" y="-20549"/>
            <a:chExt cx="920771" cy="686908"/>
          </a:xfrm>
        </p:grpSpPr>
        <p:sp>
          <p:nvSpPr>
            <p:cNvPr id="49" name="TextBox 48"/>
            <p:cNvSpPr txBox="1"/>
            <p:nvPr userDrawn="1"/>
          </p:nvSpPr>
          <p:spPr>
            <a:xfrm rot="16200000">
              <a:off x="8163339" y="192758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50" name="Group 49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51" name="TextBox 50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52" name="Group 51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5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2482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grey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rmAutofit/>
          </a:bodyPr>
          <a:lstStyle>
            <a:lvl1pPr algn="r">
              <a:defRPr sz="7200" b="0" cap="all"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4"/>
          <p:cNvGrpSpPr>
            <a:grpSpLocks noChangeAspect="1"/>
          </p:cNvGrpSpPr>
          <p:nvPr userDrawn="1"/>
        </p:nvGrpSpPr>
        <p:grpSpPr bwMode="auto">
          <a:xfrm>
            <a:off x="7770860" y="6482314"/>
            <a:ext cx="1022999" cy="155554"/>
            <a:chOff x="4649" y="3974"/>
            <a:chExt cx="812" cy="107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65" name="Freeform 64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66" name="Freeform 65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86" name="Freeform 85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87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88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89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90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91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92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sp>
        <p:nvSpPr>
          <p:cNvPr id="38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8470103" y="1"/>
            <a:ext cx="730731" cy="726957"/>
            <a:chOff x="8376646" y="-20549"/>
            <a:chExt cx="920771" cy="686908"/>
          </a:xfrm>
        </p:grpSpPr>
        <p:sp>
          <p:nvSpPr>
            <p:cNvPr id="47" name="TextBox 46"/>
            <p:cNvSpPr txBox="1"/>
            <p:nvPr userDrawn="1"/>
          </p:nvSpPr>
          <p:spPr>
            <a:xfrm rot="16200000">
              <a:off x="8163339" y="192758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49" name="TextBox 48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D29F13"/>
                    </a:solidFill>
                  </a:rPr>
                  <a:t>RESTRICTED</a:t>
                </a:r>
              </a:p>
            </p:txBody>
          </p:sp>
          <p:grpSp>
            <p:nvGrpSpPr>
              <p:cNvPr id="50" name="Group 49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51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2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3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4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6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7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8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9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1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2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1000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divider grey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"/>
          <p:cNvGrpSpPr>
            <a:grpSpLocks noChangeAspect="1"/>
          </p:cNvGrpSpPr>
          <p:nvPr userDrawn="1"/>
        </p:nvGrpSpPr>
        <p:grpSpPr bwMode="auto">
          <a:xfrm>
            <a:off x="7770860" y="6482314"/>
            <a:ext cx="1022999" cy="164020"/>
            <a:chOff x="4649" y="3974"/>
            <a:chExt cx="812" cy="107"/>
          </a:xfrm>
        </p:grpSpPr>
        <p:sp>
          <p:nvSpPr>
            <p:cNvPr id="5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rmAutofit/>
          </a:bodyPr>
          <a:lstStyle>
            <a:lvl1pPr algn="r">
              <a:defRPr sz="7200" b="0" cap="all">
                <a:solidFill>
                  <a:schemeClr val="accent3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sp>
        <p:nvSpPr>
          <p:cNvPr id="41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42" name="Text Box 12"/>
          <p:cNvSpPr txBox="1">
            <a:spLocks noChangeArrowheads="1"/>
          </p:cNvSpPr>
          <p:nvPr userDrawn="1"/>
        </p:nvSpPr>
        <p:spPr bwMode="auto">
          <a:xfrm>
            <a:off x="-1399762" y="5681597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sp>
        <p:nvSpPr>
          <p:cNvPr id="43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8470103" y="1"/>
            <a:ext cx="730731" cy="726957"/>
            <a:chOff x="8376646" y="-20549"/>
            <a:chExt cx="920771" cy="686908"/>
          </a:xfrm>
        </p:grpSpPr>
        <p:sp>
          <p:nvSpPr>
            <p:cNvPr id="65" name="TextBox 64"/>
            <p:cNvSpPr txBox="1"/>
            <p:nvPr userDrawn="1"/>
          </p:nvSpPr>
          <p:spPr>
            <a:xfrm rot="16200000">
              <a:off x="8163339" y="192758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</a:p>
          </p:txBody>
        </p:sp>
        <p:grpSp>
          <p:nvGrpSpPr>
            <p:cNvPr id="66" name="Group 65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67" name="TextBox 66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D29F13"/>
                    </a:solidFill>
                  </a:rPr>
                  <a:t>RESTRICTED</a:t>
                </a:r>
              </a:p>
            </p:txBody>
          </p:sp>
          <p:grpSp>
            <p:nvGrpSpPr>
              <p:cNvPr id="68" name="Group 67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69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0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1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2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3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4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5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6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7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8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9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90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4788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523" y="474036"/>
            <a:ext cx="7992496" cy="706090"/>
          </a:xfrm>
        </p:spPr>
        <p:txBody>
          <a:bodyPr lIns="43200" rIns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Agenda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453499" y="1600200"/>
            <a:ext cx="4147130" cy="4525294"/>
          </a:xfrm>
        </p:spPr>
        <p:txBody>
          <a:bodyPr>
            <a:norm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657775" y="1599418"/>
            <a:ext cx="1077144" cy="452607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accent3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GB"/>
              <a:t>1</a:t>
            </a:r>
          </a:p>
          <a:p>
            <a:pPr lvl="0"/>
            <a:r>
              <a:rPr lang="en-GB"/>
              <a:t>14</a:t>
            </a:r>
          </a:p>
          <a:p>
            <a:pPr lvl="0"/>
            <a:r>
              <a:rPr lang="en-GB"/>
              <a:t>15</a:t>
            </a:r>
          </a:p>
          <a:p>
            <a:pPr lvl="0"/>
            <a:r>
              <a:rPr lang="en-GB"/>
              <a:t>23</a:t>
            </a:r>
          </a:p>
        </p:txBody>
      </p:sp>
      <p:sp>
        <p:nvSpPr>
          <p:cNvPr id="39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3026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ing cover with photo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2353" cy="6857815"/>
          </a:xfrm>
          <a:prstGeom prst="rect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err="1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086314" y="449167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1761" y="1052736"/>
            <a:ext cx="3886879" cy="1908174"/>
          </a:xfrm>
        </p:spPr>
        <p:txBody>
          <a:bodyPr anchor="b" anchorCtr="0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your title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" y="2731305"/>
            <a:ext cx="6180855" cy="4125368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6401045" y="2836310"/>
            <a:ext cx="216594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7203654" y="481872"/>
            <a:ext cx="1535759" cy="217906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4D4D4D"/>
              </a:solidFill>
            </a:endParaRPr>
          </a:p>
        </p:txBody>
      </p:sp>
      <p:sp>
        <p:nvSpPr>
          <p:cNvPr id="3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96593" y="2970990"/>
            <a:ext cx="2170396" cy="156300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/>
              <a:t>Insert your subheading here to support your heading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6396593" y="5584271"/>
            <a:ext cx="2170395" cy="967714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  <p:cxnSp>
        <p:nvCxnSpPr>
          <p:cNvPr id="33" name="Conector recto 8"/>
          <p:cNvCxnSpPr/>
          <p:nvPr userDrawn="1"/>
        </p:nvCxnSpPr>
        <p:spPr>
          <a:xfrm flipV="1">
            <a:off x="7029280" y="422248"/>
            <a:ext cx="0" cy="29369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Box 12"/>
          <p:cNvSpPr txBox="1">
            <a:spLocks noChangeArrowheads="1"/>
          </p:cNvSpPr>
          <p:nvPr userDrawn="1"/>
        </p:nvSpPr>
        <p:spPr bwMode="auto">
          <a:xfrm>
            <a:off x="9209168" y="437551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543" y="60627"/>
            <a:ext cx="739194" cy="780727"/>
            <a:chOff x="13286" y="57286"/>
            <a:chExt cx="931435" cy="737715"/>
          </a:xfrm>
        </p:grpSpPr>
        <p:sp>
          <p:nvSpPr>
            <p:cNvPr id="37" name="TextBox 36"/>
            <p:cNvSpPr txBox="1"/>
            <p:nvPr userDrawn="1"/>
          </p:nvSpPr>
          <p:spPr>
            <a:xfrm rot="16200000">
              <a:off x="-160959" y="231531"/>
              <a:ext cx="563729" cy="215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510" noProof="1">
                  <a:solidFill>
                    <a:srgbClr val="FFFFFF"/>
                  </a:solidFill>
                </a:rPr>
                <a:t>Confidential</a:t>
              </a: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92868" y="527447"/>
              <a:ext cx="851853" cy="26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20">
                  <a:solidFill>
                    <a:srgbClr val="FFFFFF"/>
                  </a:solidFill>
                </a:rPr>
                <a:t>RESTRICTED</a:t>
              </a:r>
            </a:p>
          </p:txBody>
        </p:sp>
        <p:sp>
          <p:nvSpPr>
            <p:cNvPr id="39" name="Freeform 22"/>
            <p:cNvSpPr>
              <a:spLocks/>
            </p:cNvSpPr>
            <p:nvPr userDrawn="1"/>
          </p:nvSpPr>
          <p:spPr bwMode="auto">
            <a:xfrm>
              <a:off x="394232" y="178831"/>
              <a:ext cx="87809" cy="107017"/>
            </a:xfrm>
            <a:custGeom>
              <a:avLst/>
              <a:gdLst>
                <a:gd name="T0" fmla="*/ 44 w 64"/>
                <a:gd name="T1" fmla="*/ 56 h 78"/>
                <a:gd name="T2" fmla="*/ 44 w 64"/>
                <a:gd name="T3" fmla="*/ 56 h 78"/>
                <a:gd name="T4" fmla="*/ 46 w 64"/>
                <a:gd name="T5" fmla="*/ 46 h 78"/>
                <a:gd name="T6" fmla="*/ 50 w 64"/>
                <a:gd name="T7" fmla="*/ 36 h 78"/>
                <a:gd name="T8" fmla="*/ 56 w 64"/>
                <a:gd name="T9" fmla="*/ 26 h 78"/>
                <a:gd name="T10" fmla="*/ 64 w 64"/>
                <a:gd name="T11" fmla="*/ 20 h 78"/>
                <a:gd name="T12" fmla="*/ 64 w 64"/>
                <a:gd name="T13" fmla="*/ 20 h 78"/>
                <a:gd name="T14" fmla="*/ 58 w 64"/>
                <a:gd name="T15" fmla="*/ 12 h 78"/>
                <a:gd name="T16" fmla="*/ 50 w 64"/>
                <a:gd name="T17" fmla="*/ 6 h 78"/>
                <a:gd name="T18" fmla="*/ 42 w 64"/>
                <a:gd name="T19" fmla="*/ 2 h 78"/>
                <a:gd name="T20" fmla="*/ 30 w 64"/>
                <a:gd name="T21" fmla="*/ 0 h 78"/>
                <a:gd name="T22" fmla="*/ 30 w 64"/>
                <a:gd name="T23" fmla="*/ 0 h 78"/>
                <a:gd name="T24" fmla="*/ 34 w 64"/>
                <a:gd name="T25" fmla="*/ 8 h 78"/>
                <a:gd name="T26" fmla="*/ 34 w 64"/>
                <a:gd name="T27" fmla="*/ 18 h 78"/>
                <a:gd name="T28" fmla="*/ 34 w 64"/>
                <a:gd name="T29" fmla="*/ 18 h 78"/>
                <a:gd name="T30" fmla="*/ 34 w 64"/>
                <a:gd name="T31" fmla="*/ 26 h 78"/>
                <a:gd name="T32" fmla="*/ 32 w 64"/>
                <a:gd name="T33" fmla="*/ 32 h 78"/>
                <a:gd name="T34" fmla="*/ 28 w 64"/>
                <a:gd name="T35" fmla="*/ 40 h 78"/>
                <a:gd name="T36" fmla="*/ 24 w 64"/>
                <a:gd name="T37" fmla="*/ 46 h 78"/>
                <a:gd name="T38" fmla="*/ 14 w 64"/>
                <a:gd name="T39" fmla="*/ 56 h 78"/>
                <a:gd name="T40" fmla="*/ 8 w 64"/>
                <a:gd name="T41" fmla="*/ 60 h 78"/>
                <a:gd name="T42" fmla="*/ 0 w 64"/>
                <a:gd name="T43" fmla="*/ 62 h 78"/>
                <a:gd name="T44" fmla="*/ 0 w 64"/>
                <a:gd name="T45" fmla="*/ 62 h 78"/>
                <a:gd name="T46" fmla="*/ 6 w 64"/>
                <a:gd name="T47" fmla="*/ 68 h 78"/>
                <a:gd name="T48" fmla="*/ 14 w 64"/>
                <a:gd name="T49" fmla="*/ 74 h 78"/>
                <a:gd name="T50" fmla="*/ 22 w 64"/>
                <a:gd name="T51" fmla="*/ 76 h 78"/>
                <a:gd name="T52" fmla="*/ 30 w 64"/>
                <a:gd name="T53" fmla="*/ 78 h 78"/>
                <a:gd name="T54" fmla="*/ 30 w 64"/>
                <a:gd name="T55" fmla="*/ 78 h 78"/>
                <a:gd name="T56" fmla="*/ 40 w 64"/>
                <a:gd name="T57" fmla="*/ 76 h 78"/>
                <a:gd name="T58" fmla="*/ 46 w 64"/>
                <a:gd name="T59" fmla="*/ 72 h 78"/>
                <a:gd name="T60" fmla="*/ 46 w 64"/>
                <a:gd name="T61" fmla="*/ 72 h 78"/>
                <a:gd name="T62" fmla="*/ 44 w 64"/>
                <a:gd name="T63" fmla="*/ 56 h 78"/>
                <a:gd name="T64" fmla="*/ 44 w 64"/>
                <a:gd name="T6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8">
                  <a:moveTo>
                    <a:pt x="44" y="56"/>
                  </a:moveTo>
                  <a:lnTo>
                    <a:pt x="44" y="56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56" y="26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58" y="12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8" y="40"/>
                  </a:lnTo>
                  <a:lnTo>
                    <a:pt x="24" y="46"/>
                  </a:lnTo>
                  <a:lnTo>
                    <a:pt x="14" y="56"/>
                  </a:lnTo>
                  <a:lnTo>
                    <a:pt x="8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" y="68"/>
                  </a:lnTo>
                  <a:lnTo>
                    <a:pt x="14" y="74"/>
                  </a:lnTo>
                  <a:lnTo>
                    <a:pt x="22" y="76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40" y="76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56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0" name="Freeform 23"/>
            <p:cNvSpPr>
              <a:spLocks/>
            </p:cNvSpPr>
            <p:nvPr userDrawn="1"/>
          </p:nvSpPr>
          <p:spPr bwMode="auto">
            <a:xfrm>
              <a:off x="311911" y="134926"/>
              <a:ext cx="123481" cy="126225"/>
            </a:xfrm>
            <a:custGeom>
              <a:avLst/>
              <a:gdLst>
                <a:gd name="T0" fmla="*/ 90 w 90"/>
                <a:gd name="T1" fmla="*/ 46 h 92"/>
                <a:gd name="T2" fmla="*/ 90 w 90"/>
                <a:gd name="T3" fmla="*/ 46 h 92"/>
                <a:gd name="T4" fmla="*/ 88 w 90"/>
                <a:gd name="T5" fmla="*/ 56 h 92"/>
                <a:gd name="T6" fmla="*/ 86 w 90"/>
                <a:gd name="T7" fmla="*/ 64 h 92"/>
                <a:gd name="T8" fmla="*/ 82 w 90"/>
                <a:gd name="T9" fmla="*/ 72 h 92"/>
                <a:gd name="T10" fmla="*/ 76 w 90"/>
                <a:gd name="T11" fmla="*/ 80 h 92"/>
                <a:gd name="T12" fmla="*/ 70 w 90"/>
                <a:gd name="T13" fmla="*/ 84 h 92"/>
                <a:gd name="T14" fmla="*/ 62 w 90"/>
                <a:gd name="T15" fmla="*/ 90 h 92"/>
                <a:gd name="T16" fmla="*/ 54 w 90"/>
                <a:gd name="T17" fmla="*/ 92 h 92"/>
                <a:gd name="T18" fmla="*/ 44 w 90"/>
                <a:gd name="T19" fmla="*/ 92 h 92"/>
                <a:gd name="T20" fmla="*/ 44 w 90"/>
                <a:gd name="T21" fmla="*/ 92 h 92"/>
                <a:gd name="T22" fmla="*/ 36 w 90"/>
                <a:gd name="T23" fmla="*/ 92 h 92"/>
                <a:gd name="T24" fmla="*/ 26 w 90"/>
                <a:gd name="T25" fmla="*/ 90 h 92"/>
                <a:gd name="T26" fmla="*/ 18 w 90"/>
                <a:gd name="T27" fmla="*/ 84 h 92"/>
                <a:gd name="T28" fmla="*/ 12 w 90"/>
                <a:gd name="T29" fmla="*/ 80 h 92"/>
                <a:gd name="T30" fmla="*/ 6 w 90"/>
                <a:gd name="T31" fmla="*/ 72 h 92"/>
                <a:gd name="T32" fmla="*/ 2 w 90"/>
                <a:gd name="T33" fmla="*/ 64 h 92"/>
                <a:gd name="T34" fmla="*/ 0 w 90"/>
                <a:gd name="T35" fmla="*/ 56 h 92"/>
                <a:gd name="T36" fmla="*/ 0 w 90"/>
                <a:gd name="T37" fmla="*/ 46 h 92"/>
                <a:gd name="T38" fmla="*/ 0 w 90"/>
                <a:gd name="T39" fmla="*/ 46 h 92"/>
                <a:gd name="T40" fmla="*/ 0 w 90"/>
                <a:gd name="T41" fmla="*/ 38 h 92"/>
                <a:gd name="T42" fmla="*/ 2 w 90"/>
                <a:gd name="T43" fmla="*/ 28 h 92"/>
                <a:gd name="T44" fmla="*/ 6 w 90"/>
                <a:gd name="T45" fmla="*/ 20 h 92"/>
                <a:gd name="T46" fmla="*/ 12 w 90"/>
                <a:gd name="T47" fmla="*/ 14 h 92"/>
                <a:gd name="T48" fmla="*/ 18 w 90"/>
                <a:gd name="T49" fmla="*/ 8 h 92"/>
                <a:gd name="T50" fmla="*/ 26 w 90"/>
                <a:gd name="T51" fmla="*/ 4 h 92"/>
                <a:gd name="T52" fmla="*/ 36 w 90"/>
                <a:gd name="T53" fmla="*/ 0 h 92"/>
                <a:gd name="T54" fmla="*/ 44 w 90"/>
                <a:gd name="T55" fmla="*/ 0 h 92"/>
                <a:gd name="T56" fmla="*/ 44 w 90"/>
                <a:gd name="T57" fmla="*/ 0 h 92"/>
                <a:gd name="T58" fmla="*/ 54 w 90"/>
                <a:gd name="T59" fmla="*/ 0 h 92"/>
                <a:gd name="T60" fmla="*/ 62 w 90"/>
                <a:gd name="T61" fmla="*/ 4 h 92"/>
                <a:gd name="T62" fmla="*/ 70 w 90"/>
                <a:gd name="T63" fmla="*/ 8 h 92"/>
                <a:gd name="T64" fmla="*/ 76 w 90"/>
                <a:gd name="T65" fmla="*/ 14 h 92"/>
                <a:gd name="T66" fmla="*/ 82 w 90"/>
                <a:gd name="T67" fmla="*/ 20 h 92"/>
                <a:gd name="T68" fmla="*/ 86 w 90"/>
                <a:gd name="T69" fmla="*/ 28 h 92"/>
                <a:gd name="T70" fmla="*/ 88 w 90"/>
                <a:gd name="T71" fmla="*/ 38 h 92"/>
                <a:gd name="T72" fmla="*/ 90 w 90"/>
                <a:gd name="T73" fmla="*/ 46 h 92"/>
                <a:gd name="T74" fmla="*/ 90 w 90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90" y="46"/>
                  </a:moveTo>
                  <a:lnTo>
                    <a:pt x="90" y="46"/>
                  </a:lnTo>
                  <a:lnTo>
                    <a:pt x="88" y="56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80"/>
                  </a:lnTo>
                  <a:lnTo>
                    <a:pt x="70" y="84"/>
                  </a:lnTo>
                  <a:lnTo>
                    <a:pt x="62" y="90"/>
                  </a:lnTo>
                  <a:lnTo>
                    <a:pt x="54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36" y="92"/>
                  </a:lnTo>
                  <a:lnTo>
                    <a:pt x="26" y="90"/>
                  </a:lnTo>
                  <a:lnTo>
                    <a:pt x="18" y="84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90" y="46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1" name="Freeform 24"/>
            <p:cNvSpPr>
              <a:spLocks/>
            </p:cNvSpPr>
            <p:nvPr userDrawn="1"/>
          </p:nvSpPr>
          <p:spPr bwMode="auto">
            <a:xfrm>
              <a:off x="254287" y="274871"/>
              <a:ext cx="170130" cy="252450"/>
            </a:xfrm>
            <a:custGeom>
              <a:avLst/>
              <a:gdLst>
                <a:gd name="T0" fmla="*/ 118 w 124"/>
                <a:gd name="T1" fmla="*/ 184 h 184"/>
                <a:gd name="T2" fmla="*/ 118 w 124"/>
                <a:gd name="T3" fmla="*/ 184 h 184"/>
                <a:gd name="T4" fmla="*/ 124 w 124"/>
                <a:gd name="T5" fmla="*/ 158 h 184"/>
                <a:gd name="T6" fmla="*/ 124 w 124"/>
                <a:gd name="T7" fmla="*/ 128 h 184"/>
                <a:gd name="T8" fmla="*/ 124 w 124"/>
                <a:gd name="T9" fmla="*/ 128 h 184"/>
                <a:gd name="T10" fmla="*/ 124 w 124"/>
                <a:gd name="T11" fmla="*/ 102 h 184"/>
                <a:gd name="T12" fmla="*/ 120 w 124"/>
                <a:gd name="T13" fmla="*/ 78 h 184"/>
                <a:gd name="T14" fmla="*/ 114 w 124"/>
                <a:gd name="T15" fmla="*/ 56 h 184"/>
                <a:gd name="T16" fmla="*/ 106 w 124"/>
                <a:gd name="T17" fmla="*/ 36 h 184"/>
                <a:gd name="T18" fmla="*/ 98 w 124"/>
                <a:gd name="T19" fmla="*/ 22 h 184"/>
                <a:gd name="T20" fmla="*/ 86 w 124"/>
                <a:gd name="T21" fmla="*/ 10 h 184"/>
                <a:gd name="T22" fmla="*/ 74 w 124"/>
                <a:gd name="T23" fmla="*/ 2 h 184"/>
                <a:gd name="T24" fmla="*/ 68 w 124"/>
                <a:gd name="T25" fmla="*/ 0 h 184"/>
                <a:gd name="T26" fmla="*/ 62 w 124"/>
                <a:gd name="T27" fmla="*/ 0 h 184"/>
                <a:gd name="T28" fmla="*/ 62 w 124"/>
                <a:gd name="T29" fmla="*/ 0 h 184"/>
                <a:gd name="T30" fmla="*/ 56 w 124"/>
                <a:gd name="T31" fmla="*/ 0 h 184"/>
                <a:gd name="T32" fmla="*/ 50 w 124"/>
                <a:gd name="T33" fmla="*/ 2 h 184"/>
                <a:gd name="T34" fmla="*/ 38 w 124"/>
                <a:gd name="T35" fmla="*/ 10 h 184"/>
                <a:gd name="T36" fmla="*/ 28 w 124"/>
                <a:gd name="T37" fmla="*/ 22 h 184"/>
                <a:gd name="T38" fmla="*/ 18 w 124"/>
                <a:gd name="T39" fmla="*/ 36 h 184"/>
                <a:gd name="T40" fmla="*/ 10 w 124"/>
                <a:gd name="T41" fmla="*/ 56 h 184"/>
                <a:gd name="T42" fmla="*/ 4 w 124"/>
                <a:gd name="T43" fmla="*/ 78 h 184"/>
                <a:gd name="T44" fmla="*/ 0 w 124"/>
                <a:gd name="T45" fmla="*/ 102 h 184"/>
                <a:gd name="T46" fmla="*/ 0 w 124"/>
                <a:gd name="T47" fmla="*/ 128 h 184"/>
                <a:gd name="T48" fmla="*/ 0 w 124"/>
                <a:gd name="T49" fmla="*/ 128 h 184"/>
                <a:gd name="T50" fmla="*/ 2 w 124"/>
                <a:gd name="T51" fmla="*/ 158 h 184"/>
                <a:gd name="T52" fmla="*/ 6 w 124"/>
                <a:gd name="T53" fmla="*/ 184 h 184"/>
                <a:gd name="T54" fmla="*/ 118 w 124"/>
                <a:gd name="T5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84">
                  <a:moveTo>
                    <a:pt x="118" y="184"/>
                  </a:moveTo>
                  <a:lnTo>
                    <a:pt x="118" y="184"/>
                  </a:lnTo>
                  <a:lnTo>
                    <a:pt x="124" y="158"/>
                  </a:lnTo>
                  <a:lnTo>
                    <a:pt x="124" y="128"/>
                  </a:lnTo>
                  <a:lnTo>
                    <a:pt x="124" y="128"/>
                  </a:lnTo>
                  <a:lnTo>
                    <a:pt x="124" y="102"/>
                  </a:lnTo>
                  <a:lnTo>
                    <a:pt x="120" y="78"/>
                  </a:lnTo>
                  <a:lnTo>
                    <a:pt x="114" y="56"/>
                  </a:lnTo>
                  <a:lnTo>
                    <a:pt x="106" y="36"/>
                  </a:lnTo>
                  <a:lnTo>
                    <a:pt x="98" y="22"/>
                  </a:lnTo>
                  <a:lnTo>
                    <a:pt x="86" y="10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38" y="10"/>
                  </a:lnTo>
                  <a:lnTo>
                    <a:pt x="28" y="22"/>
                  </a:lnTo>
                  <a:lnTo>
                    <a:pt x="18" y="36"/>
                  </a:lnTo>
                  <a:lnTo>
                    <a:pt x="10" y="56"/>
                  </a:lnTo>
                  <a:lnTo>
                    <a:pt x="4" y="78"/>
                  </a:lnTo>
                  <a:lnTo>
                    <a:pt x="0" y="10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58"/>
                  </a:lnTo>
                  <a:lnTo>
                    <a:pt x="6" y="184"/>
                  </a:lnTo>
                  <a:lnTo>
                    <a:pt x="118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2" name="Freeform 25"/>
            <p:cNvSpPr>
              <a:spLocks/>
            </p:cNvSpPr>
            <p:nvPr userDrawn="1"/>
          </p:nvSpPr>
          <p:spPr bwMode="auto">
            <a:xfrm>
              <a:off x="462833" y="200783"/>
              <a:ext cx="109761" cy="112505"/>
            </a:xfrm>
            <a:custGeom>
              <a:avLst/>
              <a:gdLst>
                <a:gd name="T0" fmla="*/ 80 w 80"/>
                <a:gd name="T1" fmla="*/ 40 h 82"/>
                <a:gd name="T2" fmla="*/ 80 w 80"/>
                <a:gd name="T3" fmla="*/ 40 h 82"/>
                <a:gd name="T4" fmla="*/ 78 w 80"/>
                <a:gd name="T5" fmla="*/ 50 h 82"/>
                <a:gd name="T6" fmla="*/ 76 w 80"/>
                <a:gd name="T7" fmla="*/ 56 h 82"/>
                <a:gd name="T8" fmla="*/ 72 w 80"/>
                <a:gd name="T9" fmla="*/ 64 h 82"/>
                <a:gd name="T10" fmla="*/ 68 w 80"/>
                <a:gd name="T11" fmla="*/ 70 h 82"/>
                <a:gd name="T12" fmla="*/ 62 w 80"/>
                <a:gd name="T13" fmla="*/ 74 h 82"/>
                <a:gd name="T14" fmla="*/ 56 w 80"/>
                <a:gd name="T15" fmla="*/ 78 h 82"/>
                <a:gd name="T16" fmla="*/ 48 w 80"/>
                <a:gd name="T17" fmla="*/ 82 h 82"/>
                <a:gd name="T18" fmla="*/ 40 w 80"/>
                <a:gd name="T19" fmla="*/ 82 h 82"/>
                <a:gd name="T20" fmla="*/ 40 w 80"/>
                <a:gd name="T21" fmla="*/ 82 h 82"/>
                <a:gd name="T22" fmla="*/ 32 w 80"/>
                <a:gd name="T23" fmla="*/ 82 h 82"/>
                <a:gd name="T24" fmla="*/ 24 w 80"/>
                <a:gd name="T25" fmla="*/ 78 h 82"/>
                <a:gd name="T26" fmla="*/ 18 w 80"/>
                <a:gd name="T27" fmla="*/ 74 h 82"/>
                <a:gd name="T28" fmla="*/ 12 w 80"/>
                <a:gd name="T29" fmla="*/ 70 h 82"/>
                <a:gd name="T30" fmla="*/ 6 w 80"/>
                <a:gd name="T31" fmla="*/ 64 h 82"/>
                <a:gd name="T32" fmla="*/ 4 w 80"/>
                <a:gd name="T33" fmla="*/ 56 h 82"/>
                <a:gd name="T34" fmla="*/ 0 w 80"/>
                <a:gd name="T35" fmla="*/ 50 h 82"/>
                <a:gd name="T36" fmla="*/ 0 w 80"/>
                <a:gd name="T37" fmla="*/ 40 h 82"/>
                <a:gd name="T38" fmla="*/ 0 w 80"/>
                <a:gd name="T39" fmla="*/ 40 h 82"/>
                <a:gd name="T40" fmla="*/ 0 w 80"/>
                <a:gd name="T41" fmla="*/ 32 h 82"/>
                <a:gd name="T42" fmla="*/ 4 w 80"/>
                <a:gd name="T43" fmla="*/ 26 h 82"/>
                <a:gd name="T44" fmla="*/ 6 w 80"/>
                <a:gd name="T45" fmla="*/ 18 h 82"/>
                <a:gd name="T46" fmla="*/ 12 w 80"/>
                <a:gd name="T47" fmla="*/ 12 h 82"/>
                <a:gd name="T48" fmla="*/ 18 w 80"/>
                <a:gd name="T49" fmla="*/ 8 h 82"/>
                <a:gd name="T50" fmla="*/ 24 w 80"/>
                <a:gd name="T51" fmla="*/ 4 h 82"/>
                <a:gd name="T52" fmla="*/ 32 w 80"/>
                <a:gd name="T53" fmla="*/ 0 h 82"/>
                <a:gd name="T54" fmla="*/ 40 w 80"/>
                <a:gd name="T55" fmla="*/ 0 h 82"/>
                <a:gd name="T56" fmla="*/ 40 w 80"/>
                <a:gd name="T57" fmla="*/ 0 h 82"/>
                <a:gd name="T58" fmla="*/ 48 w 80"/>
                <a:gd name="T59" fmla="*/ 0 h 82"/>
                <a:gd name="T60" fmla="*/ 56 w 80"/>
                <a:gd name="T61" fmla="*/ 4 h 82"/>
                <a:gd name="T62" fmla="*/ 62 w 80"/>
                <a:gd name="T63" fmla="*/ 8 h 82"/>
                <a:gd name="T64" fmla="*/ 68 w 80"/>
                <a:gd name="T65" fmla="*/ 12 h 82"/>
                <a:gd name="T66" fmla="*/ 72 w 80"/>
                <a:gd name="T67" fmla="*/ 18 h 82"/>
                <a:gd name="T68" fmla="*/ 76 w 80"/>
                <a:gd name="T69" fmla="*/ 26 h 82"/>
                <a:gd name="T70" fmla="*/ 78 w 80"/>
                <a:gd name="T71" fmla="*/ 32 h 82"/>
                <a:gd name="T72" fmla="*/ 80 w 80"/>
                <a:gd name="T73" fmla="*/ 40 h 82"/>
                <a:gd name="T74" fmla="*/ 80 w 80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78" y="50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2"/>
                  </a:lnTo>
                  <a:lnTo>
                    <a:pt x="72" y="18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3" name="Freeform 26"/>
            <p:cNvSpPr>
              <a:spLocks/>
            </p:cNvSpPr>
            <p:nvPr userDrawn="1"/>
          </p:nvSpPr>
          <p:spPr bwMode="auto">
            <a:xfrm>
              <a:off x="460089" y="321520"/>
              <a:ext cx="139945" cy="205802"/>
            </a:xfrm>
            <a:custGeom>
              <a:avLst/>
              <a:gdLst>
                <a:gd name="T0" fmla="*/ 96 w 102"/>
                <a:gd name="T1" fmla="*/ 150 h 150"/>
                <a:gd name="T2" fmla="*/ 96 w 102"/>
                <a:gd name="T3" fmla="*/ 150 h 150"/>
                <a:gd name="T4" fmla="*/ 100 w 102"/>
                <a:gd name="T5" fmla="*/ 128 h 150"/>
                <a:gd name="T6" fmla="*/ 102 w 102"/>
                <a:gd name="T7" fmla="*/ 104 h 150"/>
                <a:gd name="T8" fmla="*/ 102 w 102"/>
                <a:gd name="T9" fmla="*/ 104 h 150"/>
                <a:gd name="T10" fmla="*/ 102 w 102"/>
                <a:gd name="T11" fmla="*/ 84 h 150"/>
                <a:gd name="T12" fmla="*/ 98 w 102"/>
                <a:gd name="T13" fmla="*/ 64 h 150"/>
                <a:gd name="T14" fmla="*/ 94 w 102"/>
                <a:gd name="T15" fmla="*/ 46 h 150"/>
                <a:gd name="T16" fmla="*/ 86 w 102"/>
                <a:gd name="T17" fmla="*/ 32 h 150"/>
                <a:gd name="T18" fmla="*/ 80 w 102"/>
                <a:gd name="T19" fmla="*/ 18 h 150"/>
                <a:gd name="T20" fmla="*/ 70 w 102"/>
                <a:gd name="T21" fmla="*/ 8 h 150"/>
                <a:gd name="T22" fmla="*/ 60 w 102"/>
                <a:gd name="T23" fmla="*/ 2 h 150"/>
                <a:gd name="T24" fmla="*/ 50 w 102"/>
                <a:gd name="T25" fmla="*/ 0 h 150"/>
                <a:gd name="T26" fmla="*/ 50 w 102"/>
                <a:gd name="T27" fmla="*/ 0 h 150"/>
                <a:gd name="T28" fmla="*/ 40 w 102"/>
                <a:gd name="T29" fmla="*/ 2 h 150"/>
                <a:gd name="T30" fmla="*/ 30 w 102"/>
                <a:gd name="T31" fmla="*/ 8 h 150"/>
                <a:gd name="T32" fmla="*/ 22 w 102"/>
                <a:gd name="T33" fmla="*/ 18 h 150"/>
                <a:gd name="T34" fmla="*/ 14 w 102"/>
                <a:gd name="T35" fmla="*/ 32 h 150"/>
                <a:gd name="T36" fmla="*/ 8 w 102"/>
                <a:gd name="T37" fmla="*/ 46 h 150"/>
                <a:gd name="T38" fmla="*/ 4 w 102"/>
                <a:gd name="T39" fmla="*/ 64 h 150"/>
                <a:gd name="T40" fmla="*/ 0 w 102"/>
                <a:gd name="T41" fmla="*/ 84 h 150"/>
                <a:gd name="T42" fmla="*/ 0 w 102"/>
                <a:gd name="T43" fmla="*/ 104 h 150"/>
                <a:gd name="T44" fmla="*/ 0 w 102"/>
                <a:gd name="T45" fmla="*/ 104 h 150"/>
                <a:gd name="T46" fmla="*/ 0 w 102"/>
                <a:gd name="T47" fmla="*/ 128 h 150"/>
                <a:gd name="T48" fmla="*/ 4 w 102"/>
                <a:gd name="T49" fmla="*/ 150 h 150"/>
                <a:gd name="T50" fmla="*/ 96 w 102"/>
                <a:gd name="T5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50">
                  <a:moveTo>
                    <a:pt x="96" y="150"/>
                  </a:moveTo>
                  <a:lnTo>
                    <a:pt x="96" y="150"/>
                  </a:lnTo>
                  <a:lnTo>
                    <a:pt x="100" y="128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84"/>
                  </a:lnTo>
                  <a:lnTo>
                    <a:pt x="98" y="64"/>
                  </a:lnTo>
                  <a:lnTo>
                    <a:pt x="94" y="46"/>
                  </a:lnTo>
                  <a:lnTo>
                    <a:pt x="86" y="32"/>
                  </a:lnTo>
                  <a:lnTo>
                    <a:pt x="80" y="18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8"/>
                  </a:lnTo>
                  <a:lnTo>
                    <a:pt x="22" y="18"/>
                  </a:lnTo>
                  <a:lnTo>
                    <a:pt x="14" y="32"/>
                  </a:lnTo>
                  <a:lnTo>
                    <a:pt x="8" y="46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4" y="150"/>
                  </a:lnTo>
                  <a:lnTo>
                    <a:pt x="9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4" name="Freeform 27"/>
            <p:cNvSpPr>
              <a:spLocks/>
            </p:cNvSpPr>
            <p:nvPr userDrawn="1"/>
          </p:nvSpPr>
          <p:spPr bwMode="auto">
            <a:xfrm>
              <a:off x="402464" y="299568"/>
              <a:ext cx="87809" cy="227754"/>
            </a:xfrm>
            <a:custGeom>
              <a:avLst/>
              <a:gdLst>
                <a:gd name="T0" fmla="*/ 16 w 64"/>
                <a:gd name="T1" fmla="*/ 166 h 166"/>
                <a:gd name="T2" fmla="*/ 38 w 64"/>
                <a:gd name="T3" fmla="*/ 166 h 166"/>
                <a:gd name="T4" fmla="*/ 38 w 64"/>
                <a:gd name="T5" fmla="*/ 166 h 166"/>
                <a:gd name="T6" fmla="*/ 36 w 64"/>
                <a:gd name="T7" fmla="*/ 144 h 166"/>
                <a:gd name="T8" fmla="*/ 36 w 64"/>
                <a:gd name="T9" fmla="*/ 120 h 166"/>
                <a:gd name="T10" fmla="*/ 36 w 64"/>
                <a:gd name="T11" fmla="*/ 120 h 166"/>
                <a:gd name="T12" fmla="*/ 38 w 64"/>
                <a:gd name="T13" fmla="*/ 92 h 166"/>
                <a:gd name="T14" fmla="*/ 44 w 64"/>
                <a:gd name="T15" fmla="*/ 66 h 166"/>
                <a:gd name="T16" fmla="*/ 52 w 64"/>
                <a:gd name="T17" fmla="*/ 42 h 166"/>
                <a:gd name="T18" fmla="*/ 58 w 64"/>
                <a:gd name="T19" fmla="*/ 34 h 166"/>
                <a:gd name="T20" fmla="*/ 64 w 64"/>
                <a:gd name="T21" fmla="*/ 26 h 166"/>
                <a:gd name="T22" fmla="*/ 64 w 64"/>
                <a:gd name="T23" fmla="*/ 26 h 166"/>
                <a:gd name="T24" fmla="*/ 56 w 64"/>
                <a:gd name="T25" fmla="*/ 14 h 166"/>
                <a:gd name="T26" fmla="*/ 46 w 64"/>
                <a:gd name="T27" fmla="*/ 6 h 166"/>
                <a:gd name="T28" fmla="*/ 36 w 64"/>
                <a:gd name="T29" fmla="*/ 2 h 166"/>
                <a:gd name="T30" fmla="*/ 26 w 64"/>
                <a:gd name="T31" fmla="*/ 0 h 166"/>
                <a:gd name="T32" fmla="*/ 26 w 64"/>
                <a:gd name="T33" fmla="*/ 0 h 166"/>
                <a:gd name="T34" fmla="*/ 18 w 64"/>
                <a:gd name="T35" fmla="*/ 0 h 166"/>
                <a:gd name="T36" fmla="*/ 12 w 64"/>
                <a:gd name="T37" fmla="*/ 2 h 166"/>
                <a:gd name="T38" fmla="*/ 0 w 64"/>
                <a:gd name="T39" fmla="*/ 12 h 166"/>
                <a:gd name="T40" fmla="*/ 0 w 64"/>
                <a:gd name="T41" fmla="*/ 12 h 166"/>
                <a:gd name="T42" fmla="*/ 10 w 64"/>
                <a:gd name="T43" fmla="*/ 30 h 166"/>
                <a:gd name="T44" fmla="*/ 16 w 64"/>
                <a:gd name="T45" fmla="*/ 54 h 166"/>
                <a:gd name="T46" fmla="*/ 22 w 64"/>
                <a:gd name="T47" fmla="*/ 82 h 166"/>
                <a:gd name="T48" fmla="*/ 24 w 64"/>
                <a:gd name="T49" fmla="*/ 110 h 166"/>
                <a:gd name="T50" fmla="*/ 24 w 64"/>
                <a:gd name="T51" fmla="*/ 110 h 166"/>
                <a:gd name="T52" fmla="*/ 22 w 64"/>
                <a:gd name="T53" fmla="*/ 140 h 166"/>
                <a:gd name="T54" fmla="*/ 16 w 64"/>
                <a:gd name="T55" fmla="*/ 166 h 166"/>
                <a:gd name="T56" fmla="*/ 16 w 64"/>
                <a:gd name="T5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66">
                  <a:moveTo>
                    <a:pt x="16" y="166"/>
                  </a:moveTo>
                  <a:lnTo>
                    <a:pt x="38" y="166"/>
                  </a:lnTo>
                  <a:lnTo>
                    <a:pt x="38" y="166"/>
                  </a:lnTo>
                  <a:lnTo>
                    <a:pt x="36" y="144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8" y="92"/>
                  </a:lnTo>
                  <a:lnTo>
                    <a:pt x="44" y="66"/>
                  </a:lnTo>
                  <a:lnTo>
                    <a:pt x="52" y="42"/>
                  </a:lnTo>
                  <a:lnTo>
                    <a:pt x="58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6" y="14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30"/>
                  </a:lnTo>
                  <a:lnTo>
                    <a:pt x="16" y="54"/>
                  </a:lnTo>
                  <a:lnTo>
                    <a:pt x="22" y="8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22" y="140"/>
                  </a:lnTo>
                  <a:lnTo>
                    <a:pt x="16" y="166"/>
                  </a:lnTo>
                  <a:lnTo>
                    <a:pt x="16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5" name="Freeform 28"/>
            <p:cNvSpPr>
              <a:spLocks/>
            </p:cNvSpPr>
            <p:nvPr userDrawn="1"/>
          </p:nvSpPr>
          <p:spPr bwMode="auto">
            <a:xfrm>
              <a:off x="180198" y="112974"/>
              <a:ext cx="27440" cy="444532"/>
            </a:xfrm>
            <a:custGeom>
              <a:avLst/>
              <a:gdLst>
                <a:gd name="T0" fmla="*/ 0 w 20"/>
                <a:gd name="T1" fmla="*/ 10 h 324"/>
                <a:gd name="T2" fmla="*/ 0 w 20"/>
                <a:gd name="T3" fmla="*/ 10 h 324"/>
                <a:gd name="T4" fmla="*/ 0 w 20"/>
                <a:gd name="T5" fmla="*/ 314 h 324"/>
                <a:gd name="T6" fmla="*/ 0 w 20"/>
                <a:gd name="T7" fmla="*/ 314 h 324"/>
                <a:gd name="T8" fmla="*/ 2 w 20"/>
                <a:gd name="T9" fmla="*/ 318 h 324"/>
                <a:gd name="T10" fmla="*/ 4 w 20"/>
                <a:gd name="T11" fmla="*/ 322 h 324"/>
                <a:gd name="T12" fmla="*/ 8 w 20"/>
                <a:gd name="T13" fmla="*/ 322 h 324"/>
                <a:gd name="T14" fmla="*/ 10 w 20"/>
                <a:gd name="T15" fmla="*/ 324 h 324"/>
                <a:gd name="T16" fmla="*/ 14 w 20"/>
                <a:gd name="T17" fmla="*/ 322 h 324"/>
                <a:gd name="T18" fmla="*/ 18 w 20"/>
                <a:gd name="T19" fmla="*/ 322 h 324"/>
                <a:gd name="T20" fmla="*/ 20 w 20"/>
                <a:gd name="T21" fmla="*/ 318 h 324"/>
                <a:gd name="T22" fmla="*/ 20 w 20"/>
                <a:gd name="T23" fmla="*/ 314 h 324"/>
                <a:gd name="T24" fmla="*/ 20 w 20"/>
                <a:gd name="T25" fmla="*/ 314 h 324"/>
                <a:gd name="T26" fmla="*/ 20 w 20"/>
                <a:gd name="T27" fmla="*/ 10 h 324"/>
                <a:gd name="T28" fmla="*/ 20 w 20"/>
                <a:gd name="T29" fmla="*/ 10 h 324"/>
                <a:gd name="T30" fmla="*/ 20 w 20"/>
                <a:gd name="T31" fmla="*/ 6 h 324"/>
                <a:gd name="T32" fmla="*/ 18 w 20"/>
                <a:gd name="T33" fmla="*/ 2 h 324"/>
                <a:gd name="T34" fmla="*/ 14 w 20"/>
                <a:gd name="T35" fmla="*/ 0 h 324"/>
                <a:gd name="T36" fmla="*/ 10 w 20"/>
                <a:gd name="T37" fmla="*/ 0 h 324"/>
                <a:gd name="T38" fmla="*/ 8 w 20"/>
                <a:gd name="T39" fmla="*/ 0 h 324"/>
                <a:gd name="T40" fmla="*/ 4 w 20"/>
                <a:gd name="T41" fmla="*/ 2 h 324"/>
                <a:gd name="T42" fmla="*/ 2 w 20"/>
                <a:gd name="T43" fmla="*/ 6 h 324"/>
                <a:gd name="T44" fmla="*/ 0 w 20"/>
                <a:gd name="T45" fmla="*/ 10 h 324"/>
                <a:gd name="T46" fmla="*/ 0 w 20"/>
                <a:gd name="T47" fmla="*/ 1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4">
                  <a:moveTo>
                    <a:pt x="0" y="10"/>
                  </a:moveTo>
                  <a:lnTo>
                    <a:pt x="0" y="1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4" y="322"/>
                  </a:lnTo>
                  <a:lnTo>
                    <a:pt x="8" y="322"/>
                  </a:lnTo>
                  <a:lnTo>
                    <a:pt x="10" y="324"/>
                  </a:lnTo>
                  <a:lnTo>
                    <a:pt x="14" y="322"/>
                  </a:lnTo>
                  <a:lnTo>
                    <a:pt x="18" y="322"/>
                  </a:lnTo>
                  <a:lnTo>
                    <a:pt x="20" y="318"/>
                  </a:lnTo>
                  <a:lnTo>
                    <a:pt x="20" y="314"/>
                  </a:lnTo>
                  <a:lnTo>
                    <a:pt x="20" y="3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6" name="Freeform 29"/>
            <p:cNvSpPr>
              <a:spLocks/>
            </p:cNvSpPr>
            <p:nvPr userDrawn="1"/>
          </p:nvSpPr>
          <p:spPr bwMode="auto">
            <a:xfrm>
              <a:off x="182942" y="112974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2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18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18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2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7" name="Freeform 30"/>
            <p:cNvSpPr>
              <a:spLocks/>
            </p:cNvSpPr>
            <p:nvPr userDrawn="1"/>
          </p:nvSpPr>
          <p:spPr bwMode="auto">
            <a:xfrm>
              <a:off x="182942" y="530066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4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20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20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4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8" name="Freeform 31"/>
            <p:cNvSpPr>
              <a:spLocks/>
            </p:cNvSpPr>
            <p:nvPr userDrawn="1"/>
          </p:nvSpPr>
          <p:spPr bwMode="auto">
            <a:xfrm>
              <a:off x="657659" y="112974"/>
              <a:ext cx="27440" cy="441788"/>
            </a:xfrm>
            <a:custGeom>
              <a:avLst/>
              <a:gdLst>
                <a:gd name="T0" fmla="*/ 20 w 20"/>
                <a:gd name="T1" fmla="*/ 312 h 322"/>
                <a:gd name="T2" fmla="*/ 20 w 20"/>
                <a:gd name="T3" fmla="*/ 312 h 322"/>
                <a:gd name="T4" fmla="*/ 20 w 20"/>
                <a:gd name="T5" fmla="*/ 10 h 322"/>
                <a:gd name="T6" fmla="*/ 20 w 20"/>
                <a:gd name="T7" fmla="*/ 10 h 322"/>
                <a:gd name="T8" fmla="*/ 20 w 20"/>
                <a:gd name="T9" fmla="*/ 6 h 322"/>
                <a:gd name="T10" fmla="*/ 16 w 20"/>
                <a:gd name="T11" fmla="*/ 2 h 322"/>
                <a:gd name="T12" fmla="*/ 14 w 20"/>
                <a:gd name="T13" fmla="*/ 0 h 322"/>
                <a:gd name="T14" fmla="*/ 10 w 20"/>
                <a:gd name="T15" fmla="*/ 0 h 322"/>
                <a:gd name="T16" fmla="*/ 6 w 20"/>
                <a:gd name="T17" fmla="*/ 0 h 322"/>
                <a:gd name="T18" fmla="*/ 4 w 20"/>
                <a:gd name="T19" fmla="*/ 2 h 322"/>
                <a:gd name="T20" fmla="*/ 0 w 20"/>
                <a:gd name="T21" fmla="*/ 6 h 322"/>
                <a:gd name="T22" fmla="*/ 0 w 20"/>
                <a:gd name="T23" fmla="*/ 10 h 322"/>
                <a:gd name="T24" fmla="*/ 0 w 20"/>
                <a:gd name="T25" fmla="*/ 10 h 322"/>
                <a:gd name="T26" fmla="*/ 0 w 20"/>
                <a:gd name="T27" fmla="*/ 312 h 322"/>
                <a:gd name="T28" fmla="*/ 0 w 20"/>
                <a:gd name="T29" fmla="*/ 312 h 322"/>
                <a:gd name="T30" fmla="*/ 0 w 20"/>
                <a:gd name="T31" fmla="*/ 316 h 322"/>
                <a:gd name="T32" fmla="*/ 4 w 20"/>
                <a:gd name="T33" fmla="*/ 320 h 322"/>
                <a:gd name="T34" fmla="*/ 6 w 20"/>
                <a:gd name="T35" fmla="*/ 322 h 322"/>
                <a:gd name="T36" fmla="*/ 10 w 20"/>
                <a:gd name="T37" fmla="*/ 322 h 322"/>
                <a:gd name="T38" fmla="*/ 14 w 20"/>
                <a:gd name="T39" fmla="*/ 322 h 322"/>
                <a:gd name="T40" fmla="*/ 16 w 20"/>
                <a:gd name="T41" fmla="*/ 320 h 322"/>
                <a:gd name="T42" fmla="*/ 20 w 20"/>
                <a:gd name="T43" fmla="*/ 316 h 322"/>
                <a:gd name="T44" fmla="*/ 20 w 20"/>
                <a:gd name="T45" fmla="*/ 312 h 322"/>
                <a:gd name="T46" fmla="*/ 20 w 20"/>
                <a:gd name="T47" fmla="*/ 31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2">
                  <a:moveTo>
                    <a:pt x="20" y="312"/>
                  </a:moveTo>
                  <a:lnTo>
                    <a:pt x="20" y="3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4" y="320"/>
                  </a:lnTo>
                  <a:lnTo>
                    <a:pt x="6" y="322"/>
                  </a:lnTo>
                  <a:lnTo>
                    <a:pt x="10" y="322"/>
                  </a:lnTo>
                  <a:lnTo>
                    <a:pt x="14" y="322"/>
                  </a:lnTo>
                  <a:lnTo>
                    <a:pt x="16" y="320"/>
                  </a:lnTo>
                  <a:lnTo>
                    <a:pt x="20" y="316"/>
                  </a:lnTo>
                  <a:lnTo>
                    <a:pt x="20" y="312"/>
                  </a:lnTo>
                  <a:lnTo>
                    <a:pt x="20" y="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9" name="Freeform 32"/>
            <p:cNvSpPr>
              <a:spLocks/>
            </p:cNvSpPr>
            <p:nvPr userDrawn="1"/>
          </p:nvSpPr>
          <p:spPr bwMode="auto">
            <a:xfrm>
              <a:off x="611010" y="527322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20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4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4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20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50" name="Freeform 33"/>
            <p:cNvSpPr>
              <a:spLocks/>
            </p:cNvSpPr>
            <p:nvPr userDrawn="1"/>
          </p:nvSpPr>
          <p:spPr bwMode="auto">
            <a:xfrm>
              <a:off x="611010" y="112974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18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2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2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18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30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ing 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840" y="474036"/>
            <a:ext cx="7992179" cy="706090"/>
          </a:xfrm>
        </p:spPr>
        <p:txBody>
          <a:bodyPr lIns="43200" rIns="4320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Agenda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657775" y="1599418"/>
            <a:ext cx="1077144" cy="452607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accent3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GB"/>
              <a:t>1</a:t>
            </a:r>
          </a:p>
          <a:p>
            <a:pPr lvl="0"/>
            <a:r>
              <a:rPr lang="en-GB"/>
              <a:t>14</a:t>
            </a:r>
          </a:p>
          <a:p>
            <a:pPr lvl="0"/>
            <a:r>
              <a:rPr lang="en-GB"/>
              <a:t>15</a:t>
            </a:r>
          </a:p>
          <a:p>
            <a:pPr lvl="0"/>
            <a:r>
              <a:rPr lang="en-GB"/>
              <a:t>23</a:t>
            </a:r>
          </a:p>
        </p:txBody>
      </p:sp>
      <p:sp>
        <p:nvSpPr>
          <p:cNvPr id="39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cxnSp>
        <p:nvCxnSpPr>
          <p:cNvPr id="66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41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42" name="Text Box 12"/>
          <p:cNvSpPr txBox="1">
            <a:spLocks noChangeArrowheads="1"/>
          </p:cNvSpPr>
          <p:nvPr userDrawn="1"/>
        </p:nvSpPr>
        <p:spPr bwMode="auto">
          <a:xfrm>
            <a:off x="-1399762" y="5681597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53499" y="1600200"/>
            <a:ext cx="4147130" cy="4525294"/>
          </a:xfrm>
        </p:spPr>
        <p:txBody>
          <a:bodyPr>
            <a:norm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04014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23530" y="1600200"/>
            <a:ext cx="8228340" cy="45259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523" y="1052736"/>
            <a:ext cx="7995743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1282540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0553" y="1599416"/>
            <a:ext cx="8176435" cy="4526077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38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2496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2618411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5743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89302" y="1600200"/>
            <a:ext cx="3976924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7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589302" y="3594605"/>
            <a:ext cx="3976924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89302" y="3962445"/>
            <a:ext cx="3976924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89302" y="5955622"/>
            <a:ext cx="3976924" cy="247249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1921073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2496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689456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52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689456" y="3594605"/>
            <a:ext cx="1877039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689456" y="3962293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56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6689456" y="5954869"/>
            <a:ext cx="1877039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89304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64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589304" y="3594605"/>
            <a:ext cx="1877039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89304" y="3962445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6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89304" y="5955622"/>
            <a:ext cx="1877039" cy="247249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2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70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s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2496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689456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89304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89965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89812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390555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Text Box 28"/>
          <p:cNvSpPr txBox="1">
            <a:spLocks noChangeArrowheads="1"/>
          </p:cNvSpPr>
          <p:nvPr userDrawn="1"/>
        </p:nvSpPr>
        <p:spPr bwMode="auto">
          <a:xfrm>
            <a:off x="-1445050" y="3742778"/>
            <a:ext cx="137071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GB" sz="900" noProof="1">
                <a:solidFill>
                  <a:srgbClr val="4D4D4D"/>
                </a:solidFill>
                <a:latin typeface="Verdana"/>
              </a:rPr>
              <a:t>Text starts with NO BULLET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To add pre-formatted 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bullet text please use the </a:t>
            </a:r>
            <a:r>
              <a:rPr lang="en-GB" sz="900" b="1" noProof="1">
                <a:solidFill>
                  <a:srgbClr val="4D4D4D"/>
                </a:solidFill>
                <a:latin typeface="Verdana"/>
              </a:rPr>
              <a:t>Increase/Decrease Indent 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buttons found in the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 Top-PowerPoint menu </a:t>
            </a:r>
          </a:p>
        </p:txBody>
      </p:sp>
      <p:grpSp>
        <p:nvGrpSpPr>
          <p:cNvPr id="36" name="Group 27"/>
          <p:cNvGrpSpPr>
            <a:grpSpLocks/>
          </p:cNvGrpSpPr>
          <p:nvPr userDrawn="1"/>
        </p:nvGrpSpPr>
        <p:grpSpPr bwMode="auto">
          <a:xfrm>
            <a:off x="-656059" y="4674859"/>
            <a:ext cx="582051" cy="238568"/>
            <a:chOff x="-1044146" y="2739466"/>
            <a:chExt cx="922906" cy="282831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9390" y="2739466"/>
              <a:ext cx="438150" cy="279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8" name="Group 29"/>
            <p:cNvGrpSpPr>
              <a:grpSpLocks/>
            </p:cNvGrpSpPr>
            <p:nvPr/>
          </p:nvGrpSpPr>
          <p:grpSpPr bwMode="auto">
            <a:xfrm>
              <a:off x="-1044146" y="2742898"/>
              <a:ext cx="922906" cy="279399"/>
              <a:chOff x="-1055483" y="2739466"/>
              <a:chExt cx="934243" cy="282831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55483" y="2742897"/>
                <a:ext cx="457200" cy="279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Rounded Rectangle 39"/>
              <p:cNvSpPr/>
              <p:nvPr/>
            </p:nvSpPr>
            <p:spPr>
              <a:xfrm>
                <a:off x="-826977" y="2744057"/>
                <a:ext cx="214350" cy="27420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>
                  <a:solidFill>
                    <a:srgbClr val="FFFFFF"/>
                  </a:solidFill>
                  <a:latin typeface="HelveticaNeueLT Std Lt Cn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-339634" y="2740025"/>
                <a:ext cx="218394" cy="268159"/>
              </a:xfrm>
              <a:prstGeom prst="rect">
                <a:avLst/>
              </a:prstGeom>
              <a:solidFill>
                <a:srgbClr val="FFFFFF">
                  <a:alpha val="65882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>
                  <a:solidFill>
                    <a:srgbClr val="FFFFFF"/>
                  </a:solidFill>
                  <a:latin typeface="HelveticaNeueLT Std Lt Cn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-553985" y="2744057"/>
                <a:ext cx="214350" cy="27420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>
                  <a:solidFill>
                    <a:srgbClr val="FFFFFF"/>
                  </a:solidFill>
                  <a:latin typeface="HelveticaNeueLT Std Lt Cn" pitchFamily="34" charset="0"/>
                </a:endParaRPr>
              </a:p>
            </p:txBody>
          </p:sp>
        </p:grpSp>
      </p:grpSp>
      <p:sp>
        <p:nvSpPr>
          <p:cNvPr id="43" name="Footer Placeholder 4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44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45" name="Content Placeholder 14"/>
          <p:cNvSpPr>
            <a:spLocks noGrp="1"/>
          </p:cNvSpPr>
          <p:nvPr>
            <p:ph sz="quarter" idx="23"/>
          </p:nvPr>
        </p:nvSpPr>
        <p:spPr>
          <a:xfrm>
            <a:off x="2489964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6" name="Content Placeholder 14"/>
          <p:cNvSpPr>
            <a:spLocks noGrp="1"/>
          </p:cNvSpPr>
          <p:nvPr>
            <p:ph sz="quarter" idx="24"/>
          </p:nvPr>
        </p:nvSpPr>
        <p:spPr>
          <a:xfrm>
            <a:off x="4589303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7" name="Content Placeholder 14"/>
          <p:cNvSpPr>
            <a:spLocks noGrp="1"/>
          </p:cNvSpPr>
          <p:nvPr>
            <p:ph sz="quarter" idx="25"/>
          </p:nvPr>
        </p:nvSpPr>
        <p:spPr>
          <a:xfrm>
            <a:off x="6689456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17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9142353" cy="6857815"/>
          </a:xfrm>
          <a:solidFill>
            <a:schemeClr val="bg2"/>
          </a:solidFill>
        </p:spPr>
        <p:txBody>
          <a:bodyPr lIns="0" tIns="684000" rIns="0" bIns="0" anchor="ctr" anchorCtr="0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0" y="4672008"/>
            <a:ext cx="3274908" cy="14534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8461641" y="1"/>
            <a:ext cx="739195" cy="840834"/>
            <a:chOff x="8365981" y="-20549"/>
            <a:chExt cx="931436" cy="794511"/>
          </a:xfrm>
        </p:grpSpPr>
        <p:sp>
          <p:nvSpPr>
            <p:cNvPr id="40" name="TextBox 39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41" name="Group 40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42" name="TextBox 41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43" name="Group 42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44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5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6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7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0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1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2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4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20301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8229348" cy="45259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841" y="1052736"/>
            <a:ext cx="7994795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3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cxnSp>
        <p:nvCxnSpPr>
          <p:cNvPr id="75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 r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1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</p:spTree>
    <p:extLst>
      <p:ext uri="{BB962C8B-B14F-4D97-AF65-F5344CB8AC3E}">
        <p14:creationId xmlns:p14="http://schemas.microsoft.com/office/powerpoint/2010/main" val="3004744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8229348" cy="4525963"/>
          </a:xfrm>
        </p:spPr>
        <p:txBody>
          <a:bodyPr/>
          <a:lstStyle>
            <a:lvl1pPr marL="306000" indent="-306000">
              <a:buSzPct val="85000"/>
              <a:buFont typeface="+mj-lt"/>
              <a:buAutoNum type="arabicPeriod"/>
              <a:defRPr sz="2400">
                <a:solidFill>
                  <a:schemeClr val="tx1"/>
                </a:solidFill>
              </a:defRPr>
            </a:lvl1pPr>
            <a:lvl2pPr marL="558000" indent="-252000">
              <a:buSzPct val="85000"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2pPr>
            <a:lvl3pPr marL="774000" indent="-216000">
              <a:buSzPct val="85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990000" indent="-216000">
              <a:buSzPct val="85000"/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1206000" indent="-216000">
              <a:buSzPct val="85000"/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1052736"/>
            <a:ext cx="7994105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41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7091901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1052736"/>
            <a:ext cx="7994105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 r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 sz="1800">
                <a:solidFill>
                  <a:schemeClr val="tx1"/>
                </a:solidFill>
              </a:defRPr>
            </a:lvl2pPr>
            <a:lvl3pPr marL="666000">
              <a:defRPr sz="1600">
                <a:solidFill>
                  <a:schemeClr val="tx1"/>
                </a:solidFill>
              </a:defRPr>
            </a:lvl3pPr>
            <a:lvl4pPr marL="846000">
              <a:defRPr sz="1400">
                <a:solidFill>
                  <a:schemeClr val="tx1"/>
                </a:solidFill>
              </a:defRPr>
            </a:lvl4pPr>
            <a:lvl5pPr marL="846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4511847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 sz="1800">
                <a:solidFill>
                  <a:schemeClr val="tx1"/>
                </a:solidFill>
              </a:defRPr>
            </a:lvl2pPr>
            <a:lvl3pPr marL="666000">
              <a:defRPr sz="1600">
                <a:solidFill>
                  <a:schemeClr val="tx1"/>
                </a:solidFill>
              </a:defRPr>
            </a:lvl3pPr>
            <a:lvl4pPr marL="846000">
              <a:defRPr sz="1400">
                <a:solidFill>
                  <a:schemeClr val="tx1"/>
                </a:solidFill>
              </a:defRPr>
            </a:lvl4pPr>
            <a:lvl5pPr marL="846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6657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photo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9142353" cy="6857815"/>
          </a:xfrm>
          <a:prstGeom prst="rect">
            <a:avLst/>
          </a:prstGeom>
          <a:solidFill>
            <a:srgbClr val="D7D2CB"/>
          </a:solidFill>
          <a:ln w="12700">
            <a:solidFill>
              <a:srgbClr val="D7D2C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err="1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1761" y="1052736"/>
            <a:ext cx="3886879" cy="1908174"/>
          </a:xfrm>
        </p:spPr>
        <p:txBody>
          <a:bodyPr anchor="b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Add your title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" y="2731305"/>
            <a:ext cx="6180855" cy="4125368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96593" y="2970990"/>
            <a:ext cx="2170396" cy="156300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/>
              <a:t>Insert your subheading here to support your heading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6396593" y="5584271"/>
            <a:ext cx="2170395" cy="967714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  <p:cxnSp>
        <p:nvCxnSpPr>
          <p:cNvPr id="33" name="Conector recto 12"/>
          <p:cNvCxnSpPr/>
          <p:nvPr userDrawn="1"/>
        </p:nvCxnSpPr>
        <p:spPr>
          <a:xfrm flipH="1">
            <a:off x="6419269" y="2836310"/>
            <a:ext cx="216683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 userDrawn="1"/>
        </p:nvGrpSpPr>
        <p:grpSpPr>
          <a:xfrm>
            <a:off x="12930" y="1"/>
            <a:ext cx="739195" cy="726957"/>
            <a:chOff x="8365981" y="-20549"/>
            <a:chExt cx="931436" cy="686908"/>
          </a:xfrm>
        </p:grpSpPr>
        <p:sp>
          <p:nvSpPr>
            <p:cNvPr id="62" name="TextBox 61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</a:p>
          </p:txBody>
        </p:sp>
        <p:grpSp>
          <p:nvGrpSpPr>
            <p:cNvPr id="63" name="Group 62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64" name="TextBox 63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D29F13"/>
                    </a:solidFill>
                  </a:rPr>
                  <a:t>RESTRICTED</a:t>
                </a:r>
              </a:p>
            </p:txBody>
          </p:sp>
          <p:grpSp>
            <p:nvGrpSpPr>
              <p:cNvPr id="65" name="Group 64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66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7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8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9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0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1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2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3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4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5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6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77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  <p:sp>
        <p:nvSpPr>
          <p:cNvPr id="78" name="Freeform 5"/>
          <p:cNvSpPr>
            <a:spLocks noEditPoints="1"/>
          </p:cNvSpPr>
          <p:nvPr userDrawn="1"/>
        </p:nvSpPr>
        <p:spPr bwMode="auto">
          <a:xfrm>
            <a:off x="7203653" y="481872"/>
            <a:ext cx="1535759" cy="217386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5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77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338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209554" y="3025421"/>
            <a:ext cx="6105465" cy="517888"/>
          </a:xfrm>
        </p:spPr>
        <p:txBody>
          <a:bodyPr anchor="t"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Thank you</a:t>
            </a:r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388938" y="3351542"/>
            <a:ext cx="1841652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7846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39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461641" y="1"/>
            <a:ext cx="739195" cy="840834"/>
            <a:chOff x="8365981" y="-20549"/>
            <a:chExt cx="931436" cy="794511"/>
          </a:xfrm>
        </p:grpSpPr>
        <p:sp>
          <p:nvSpPr>
            <p:cNvPr id="41" name="TextBox 40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42" name="Group 41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43" name="TextBox 42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44" name="Group 43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45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6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7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0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1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2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3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4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6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43018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with photo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2353" cy="6857815"/>
          </a:xfrm>
          <a:prstGeom prst="rect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err="1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1761" y="1052736"/>
            <a:ext cx="3886879" cy="1908174"/>
          </a:xfrm>
        </p:spPr>
        <p:txBody>
          <a:bodyPr anchor="b" anchorCtr="0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your title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" y="2731305"/>
            <a:ext cx="6180855" cy="4125368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6401045" y="2836310"/>
            <a:ext cx="216594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7203654" y="481871"/>
            <a:ext cx="1535759" cy="268809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4D4D4D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0543" y="60627"/>
            <a:ext cx="739194" cy="780727"/>
            <a:chOff x="13286" y="57286"/>
            <a:chExt cx="931435" cy="737715"/>
          </a:xfrm>
        </p:grpSpPr>
        <p:sp>
          <p:nvSpPr>
            <p:cNvPr id="16" name="TextBox 15"/>
            <p:cNvSpPr txBox="1"/>
            <p:nvPr userDrawn="1"/>
          </p:nvSpPr>
          <p:spPr>
            <a:xfrm rot="16200000">
              <a:off x="-160959" y="231531"/>
              <a:ext cx="563729" cy="215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510" noProof="1">
                  <a:solidFill>
                    <a:srgbClr val="FFFFFF"/>
                  </a:solidFill>
                </a:rPr>
                <a:t>Confidential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92868" y="527447"/>
              <a:ext cx="851853" cy="26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20">
                  <a:solidFill>
                    <a:srgbClr val="FFFFFF"/>
                  </a:solidFill>
                </a:rPr>
                <a:t>RESTRICTED</a:t>
              </a:r>
            </a:p>
          </p:txBody>
        </p:sp>
        <p:sp>
          <p:nvSpPr>
            <p:cNvPr id="19" name="Freeform 22"/>
            <p:cNvSpPr>
              <a:spLocks/>
            </p:cNvSpPr>
            <p:nvPr userDrawn="1"/>
          </p:nvSpPr>
          <p:spPr bwMode="auto">
            <a:xfrm>
              <a:off x="394232" y="178831"/>
              <a:ext cx="87809" cy="107017"/>
            </a:xfrm>
            <a:custGeom>
              <a:avLst/>
              <a:gdLst>
                <a:gd name="T0" fmla="*/ 44 w 64"/>
                <a:gd name="T1" fmla="*/ 56 h 78"/>
                <a:gd name="T2" fmla="*/ 44 w 64"/>
                <a:gd name="T3" fmla="*/ 56 h 78"/>
                <a:gd name="T4" fmla="*/ 46 w 64"/>
                <a:gd name="T5" fmla="*/ 46 h 78"/>
                <a:gd name="T6" fmla="*/ 50 w 64"/>
                <a:gd name="T7" fmla="*/ 36 h 78"/>
                <a:gd name="T8" fmla="*/ 56 w 64"/>
                <a:gd name="T9" fmla="*/ 26 h 78"/>
                <a:gd name="T10" fmla="*/ 64 w 64"/>
                <a:gd name="T11" fmla="*/ 20 h 78"/>
                <a:gd name="T12" fmla="*/ 64 w 64"/>
                <a:gd name="T13" fmla="*/ 20 h 78"/>
                <a:gd name="T14" fmla="*/ 58 w 64"/>
                <a:gd name="T15" fmla="*/ 12 h 78"/>
                <a:gd name="T16" fmla="*/ 50 w 64"/>
                <a:gd name="T17" fmla="*/ 6 h 78"/>
                <a:gd name="T18" fmla="*/ 42 w 64"/>
                <a:gd name="T19" fmla="*/ 2 h 78"/>
                <a:gd name="T20" fmla="*/ 30 w 64"/>
                <a:gd name="T21" fmla="*/ 0 h 78"/>
                <a:gd name="T22" fmla="*/ 30 w 64"/>
                <a:gd name="T23" fmla="*/ 0 h 78"/>
                <a:gd name="T24" fmla="*/ 34 w 64"/>
                <a:gd name="T25" fmla="*/ 8 h 78"/>
                <a:gd name="T26" fmla="*/ 34 w 64"/>
                <a:gd name="T27" fmla="*/ 18 h 78"/>
                <a:gd name="T28" fmla="*/ 34 w 64"/>
                <a:gd name="T29" fmla="*/ 18 h 78"/>
                <a:gd name="T30" fmla="*/ 34 w 64"/>
                <a:gd name="T31" fmla="*/ 26 h 78"/>
                <a:gd name="T32" fmla="*/ 32 w 64"/>
                <a:gd name="T33" fmla="*/ 32 h 78"/>
                <a:gd name="T34" fmla="*/ 28 w 64"/>
                <a:gd name="T35" fmla="*/ 40 h 78"/>
                <a:gd name="T36" fmla="*/ 24 w 64"/>
                <a:gd name="T37" fmla="*/ 46 h 78"/>
                <a:gd name="T38" fmla="*/ 14 w 64"/>
                <a:gd name="T39" fmla="*/ 56 h 78"/>
                <a:gd name="T40" fmla="*/ 8 w 64"/>
                <a:gd name="T41" fmla="*/ 60 h 78"/>
                <a:gd name="T42" fmla="*/ 0 w 64"/>
                <a:gd name="T43" fmla="*/ 62 h 78"/>
                <a:gd name="T44" fmla="*/ 0 w 64"/>
                <a:gd name="T45" fmla="*/ 62 h 78"/>
                <a:gd name="T46" fmla="*/ 6 w 64"/>
                <a:gd name="T47" fmla="*/ 68 h 78"/>
                <a:gd name="T48" fmla="*/ 14 w 64"/>
                <a:gd name="T49" fmla="*/ 74 h 78"/>
                <a:gd name="T50" fmla="*/ 22 w 64"/>
                <a:gd name="T51" fmla="*/ 76 h 78"/>
                <a:gd name="T52" fmla="*/ 30 w 64"/>
                <a:gd name="T53" fmla="*/ 78 h 78"/>
                <a:gd name="T54" fmla="*/ 30 w 64"/>
                <a:gd name="T55" fmla="*/ 78 h 78"/>
                <a:gd name="T56" fmla="*/ 40 w 64"/>
                <a:gd name="T57" fmla="*/ 76 h 78"/>
                <a:gd name="T58" fmla="*/ 46 w 64"/>
                <a:gd name="T59" fmla="*/ 72 h 78"/>
                <a:gd name="T60" fmla="*/ 46 w 64"/>
                <a:gd name="T61" fmla="*/ 72 h 78"/>
                <a:gd name="T62" fmla="*/ 44 w 64"/>
                <a:gd name="T63" fmla="*/ 56 h 78"/>
                <a:gd name="T64" fmla="*/ 44 w 64"/>
                <a:gd name="T6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8">
                  <a:moveTo>
                    <a:pt x="44" y="56"/>
                  </a:moveTo>
                  <a:lnTo>
                    <a:pt x="44" y="56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56" y="26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58" y="12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8" y="40"/>
                  </a:lnTo>
                  <a:lnTo>
                    <a:pt x="24" y="46"/>
                  </a:lnTo>
                  <a:lnTo>
                    <a:pt x="14" y="56"/>
                  </a:lnTo>
                  <a:lnTo>
                    <a:pt x="8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" y="68"/>
                  </a:lnTo>
                  <a:lnTo>
                    <a:pt x="14" y="74"/>
                  </a:lnTo>
                  <a:lnTo>
                    <a:pt x="22" y="76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40" y="76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56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311911" y="134926"/>
              <a:ext cx="123481" cy="126225"/>
            </a:xfrm>
            <a:custGeom>
              <a:avLst/>
              <a:gdLst>
                <a:gd name="T0" fmla="*/ 90 w 90"/>
                <a:gd name="T1" fmla="*/ 46 h 92"/>
                <a:gd name="T2" fmla="*/ 90 w 90"/>
                <a:gd name="T3" fmla="*/ 46 h 92"/>
                <a:gd name="T4" fmla="*/ 88 w 90"/>
                <a:gd name="T5" fmla="*/ 56 h 92"/>
                <a:gd name="T6" fmla="*/ 86 w 90"/>
                <a:gd name="T7" fmla="*/ 64 h 92"/>
                <a:gd name="T8" fmla="*/ 82 w 90"/>
                <a:gd name="T9" fmla="*/ 72 h 92"/>
                <a:gd name="T10" fmla="*/ 76 w 90"/>
                <a:gd name="T11" fmla="*/ 80 h 92"/>
                <a:gd name="T12" fmla="*/ 70 w 90"/>
                <a:gd name="T13" fmla="*/ 84 h 92"/>
                <a:gd name="T14" fmla="*/ 62 w 90"/>
                <a:gd name="T15" fmla="*/ 90 h 92"/>
                <a:gd name="T16" fmla="*/ 54 w 90"/>
                <a:gd name="T17" fmla="*/ 92 h 92"/>
                <a:gd name="T18" fmla="*/ 44 w 90"/>
                <a:gd name="T19" fmla="*/ 92 h 92"/>
                <a:gd name="T20" fmla="*/ 44 w 90"/>
                <a:gd name="T21" fmla="*/ 92 h 92"/>
                <a:gd name="T22" fmla="*/ 36 w 90"/>
                <a:gd name="T23" fmla="*/ 92 h 92"/>
                <a:gd name="T24" fmla="*/ 26 w 90"/>
                <a:gd name="T25" fmla="*/ 90 h 92"/>
                <a:gd name="T26" fmla="*/ 18 w 90"/>
                <a:gd name="T27" fmla="*/ 84 h 92"/>
                <a:gd name="T28" fmla="*/ 12 w 90"/>
                <a:gd name="T29" fmla="*/ 80 h 92"/>
                <a:gd name="T30" fmla="*/ 6 w 90"/>
                <a:gd name="T31" fmla="*/ 72 h 92"/>
                <a:gd name="T32" fmla="*/ 2 w 90"/>
                <a:gd name="T33" fmla="*/ 64 h 92"/>
                <a:gd name="T34" fmla="*/ 0 w 90"/>
                <a:gd name="T35" fmla="*/ 56 h 92"/>
                <a:gd name="T36" fmla="*/ 0 w 90"/>
                <a:gd name="T37" fmla="*/ 46 h 92"/>
                <a:gd name="T38" fmla="*/ 0 w 90"/>
                <a:gd name="T39" fmla="*/ 46 h 92"/>
                <a:gd name="T40" fmla="*/ 0 w 90"/>
                <a:gd name="T41" fmla="*/ 38 h 92"/>
                <a:gd name="T42" fmla="*/ 2 w 90"/>
                <a:gd name="T43" fmla="*/ 28 h 92"/>
                <a:gd name="T44" fmla="*/ 6 w 90"/>
                <a:gd name="T45" fmla="*/ 20 h 92"/>
                <a:gd name="T46" fmla="*/ 12 w 90"/>
                <a:gd name="T47" fmla="*/ 14 h 92"/>
                <a:gd name="T48" fmla="*/ 18 w 90"/>
                <a:gd name="T49" fmla="*/ 8 h 92"/>
                <a:gd name="T50" fmla="*/ 26 w 90"/>
                <a:gd name="T51" fmla="*/ 4 h 92"/>
                <a:gd name="T52" fmla="*/ 36 w 90"/>
                <a:gd name="T53" fmla="*/ 0 h 92"/>
                <a:gd name="T54" fmla="*/ 44 w 90"/>
                <a:gd name="T55" fmla="*/ 0 h 92"/>
                <a:gd name="T56" fmla="*/ 44 w 90"/>
                <a:gd name="T57" fmla="*/ 0 h 92"/>
                <a:gd name="T58" fmla="*/ 54 w 90"/>
                <a:gd name="T59" fmla="*/ 0 h 92"/>
                <a:gd name="T60" fmla="*/ 62 w 90"/>
                <a:gd name="T61" fmla="*/ 4 h 92"/>
                <a:gd name="T62" fmla="*/ 70 w 90"/>
                <a:gd name="T63" fmla="*/ 8 h 92"/>
                <a:gd name="T64" fmla="*/ 76 w 90"/>
                <a:gd name="T65" fmla="*/ 14 h 92"/>
                <a:gd name="T66" fmla="*/ 82 w 90"/>
                <a:gd name="T67" fmla="*/ 20 h 92"/>
                <a:gd name="T68" fmla="*/ 86 w 90"/>
                <a:gd name="T69" fmla="*/ 28 h 92"/>
                <a:gd name="T70" fmla="*/ 88 w 90"/>
                <a:gd name="T71" fmla="*/ 38 h 92"/>
                <a:gd name="T72" fmla="*/ 90 w 90"/>
                <a:gd name="T73" fmla="*/ 46 h 92"/>
                <a:gd name="T74" fmla="*/ 90 w 90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90" y="46"/>
                  </a:moveTo>
                  <a:lnTo>
                    <a:pt x="90" y="46"/>
                  </a:lnTo>
                  <a:lnTo>
                    <a:pt x="88" y="56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80"/>
                  </a:lnTo>
                  <a:lnTo>
                    <a:pt x="70" y="84"/>
                  </a:lnTo>
                  <a:lnTo>
                    <a:pt x="62" y="90"/>
                  </a:lnTo>
                  <a:lnTo>
                    <a:pt x="54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36" y="92"/>
                  </a:lnTo>
                  <a:lnTo>
                    <a:pt x="26" y="90"/>
                  </a:lnTo>
                  <a:lnTo>
                    <a:pt x="18" y="84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90" y="46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254287" y="274871"/>
              <a:ext cx="170130" cy="252450"/>
            </a:xfrm>
            <a:custGeom>
              <a:avLst/>
              <a:gdLst>
                <a:gd name="T0" fmla="*/ 118 w 124"/>
                <a:gd name="T1" fmla="*/ 184 h 184"/>
                <a:gd name="T2" fmla="*/ 118 w 124"/>
                <a:gd name="T3" fmla="*/ 184 h 184"/>
                <a:gd name="T4" fmla="*/ 124 w 124"/>
                <a:gd name="T5" fmla="*/ 158 h 184"/>
                <a:gd name="T6" fmla="*/ 124 w 124"/>
                <a:gd name="T7" fmla="*/ 128 h 184"/>
                <a:gd name="T8" fmla="*/ 124 w 124"/>
                <a:gd name="T9" fmla="*/ 128 h 184"/>
                <a:gd name="T10" fmla="*/ 124 w 124"/>
                <a:gd name="T11" fmla="*/ 102 h 184"/>
                <a:gd name="T12" fmla="*/ 120 w 124"/>
                <a:gd name="T13" fmla="*/ 78 h 184"/>
                <a:gd name="T14" fmla="*/ 114 w 124"/>
                <a:gd name="T15" fmla="*/ 56 h 184"/>
                <a:gd name="T16" fmla="*/ 106 w 124"/>
                <a:gd name="T17" fmla="*/ 36 h 184"/>
                <a:gd name="T18" fmla="*/ 98 w 124"/>
                <a:gd name="T19" fmla="*/ 22 h 184"/>
                <a:gd name="T20" fmla="*/ 86 w 124"/>
                <a:gd name="T21" fmla="*/ 10 h 184"/>
                <a:gd name="T22" fmla="*/ 74 w 124"/>
                <a:gd name="T23" fmla="*/ 2 h 184"/>
                <a:gd name="T24" fmla="*/ 68 w 124"/>
                <a:gd name="T25" fmla="*/ 0 h 184"/>
                <a:gd name="T26" fmla="*/ 62 w 124"/>
                <a:gd name="T27" fmla="*/ 0 h 184"/>
                <a:gd name="T28" fmla="*/ 62 w 124"/>
                <a:gd name="T29" fmla="*/ 0 h 184"/>
                <a:gd name="T30" fmla="*/ 56 w 124"/>
                <a:gd name="T31" fmla="*/ 0 h 184"/>
                <a:gd name="T32" fmla="*/ 50 w 124"/>
                <a:gd name="T33" fmla="*/ 2 h 184"/>
                <a:gd name="T34" fmla="*/ 38 w 124"/>
                <a:gd name="T35" fmla="*/ 10 h 184"/>
                <a:gd name="T36" fmla="*/ 28 w 124"/>
                <a:gd name="T37" fmla="*/ 22 h 184"/>
                <a:gd name="T38" fmla="*/ 18 w 124"/>
                <a:gd name="T39" fmla="*/ 36 h 184"/>
                <a:gd name="T40" fmla="*/ 10 w 124"/>
                <a:gd name="T41" fmla="*/ 56 h 184"/>
                <a:gd name="T42" fmla="*/ 4 w 124"/>
                <a:gd name="T43" fmla="*/ 78 h 184"/>
                <a:gd name="T44" fmla="*/ 0 w 124"/>
                <a:gd name="T45" fmla="*/ 102 h 184"/>
                <a:gd name="T46" fmla="*/ 0 w 124"/>
                <a:gd name="T47" fmla="*/ 128 h 184"/>
                <a:gd name="T48" fmla="*/ 0 w 124"/>
                <a:gd name="T49" fmla="*/ 128 h 184"/>
                <a:gd name="T50" fmla="*/ 2 w 124"/>
                <a:gd name="T51" fmla="*/ 158 h 184"/>
                <a:gd name="T52" fmla="*/ 6 w 124"/>
                <a:gd name="T53" fmla="*/ 184 h 184"/>
                <a:gd name="T54" fmla="*/ 118 w 124"/>
                <a:gd name="T5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84">
                  <a:moveTo>
                    <a:pt x="118" y="184"/>
                  </a:moveTo>
                  <a:lnTo>
                    <a:pt x="118" y="184"/>
                  </a:lnTo>
                  <a:lnTo>
                    <a:pt x="124" y="158"/>
                  </a:lnTo>
                  <a:lnTo>
                    <a:pt x="124" y="128"/>
                  </a:lnTo>
                  <a:lnTo>
                    <a:pt x="124" y="128"/>
                  </a:lnTo>
                  <a:lnTo>
                    <a:pt x="124" y="102"/>
                  </a:lnTo>
                  <a:lnTo>
                    <a:pt x="120" y="78"/>
                  </a:lnTo>
                  <a:lnTo>
                    <a:pt x="114" y="56"/>
                  </a:lnTo>
                  <a:lnTo>
                    <a:pt x="106" y="36"/>
                  </a:lnTo>
                  <a:lnTo>
                    <a:pt x="98" y="22"/>
                  </a:lnTo>
                  <a:lnTo>
                    <a:pt x="86" y="10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38" y="10"/>
                  </a:lnTo>
                  <a:lnTo>
                    <a:pt x="28" y="22"/>
                  </a:lnTo>
                  <a:lnTo>
                    <a:pt x="18" y="36"/>
                  </a:lnTo>
                  <a:lnTo>
                    <a:pt x="10" y="56"/>
                  </a:lnTo>
                  <a:lnTo>
                    <a:pt x="4" y="78"/>
                  </a:lnTo>
                  <a:lnTo>
                    <a:pt x="0" y="10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58"/>
                  </a:lnTo>
                  <a:lnTo>
                    <a:pt x="6" y="184"/>
                  </a:lnTo>
                  <a:lnTo>
                    <a:pt x="118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2" name="Freeform 25"/>
            <p:cNvSpPr>
              <a:spLocks/>
            </p:cNvSpPr>
            <p:nvPr userDrawn="1"/>
          </p:nvSpPr>
          <p:spPr bwMode="auto">
            <a:xfrm>
              <a:off x="462833" y="200783"/>
              <a:ext cx="109761" cy="112505"/>
            </a:xfrm>
            <a:custGeom>
              <a:avLst/>
              <a:gdLst>
                <a:gd name="T0" fmla="*/ 80 w 80"/>
                <a:gd name="T1" fmla="*/ 40 h 82"/>
                <a:gd name="T2" fmla="*/ 80 w 80"/>
                <a:gd name="T3" fmla="*/ 40 h 82"/>
                <a:gd name="T4" fmla="*/ 78 w 80"/>
                <a:gd name="T5" fmla="*/ 50 h 82"/>
                <a:gd name="T6" fmla="*/ 76 w 80"/>
                <a:gd name="T7" fmla="*/ 56 h 82"/>
                <a:gd name="T8" fmla="*/ 72 w 80"/>
                <a:gd name="T9" fmla="*/ 64 h 82"/>
                <a:gd name="T10" fmla="*/ 68 w 80"/>
                <a:gd name="T11" fmla="*/ 70 h 82"/>
                <a:gd name="T12" fmla="*/ 62 w 80"/>
                <a:gd name="T13" fmla="*/ 74 h 82"/>
                <a:gd name="T14" fmla="*/ 56 w 80"/>
                <a:gd name="T15" fmla="*/ 78 h 82"/>
                <a:gd name="T16" fmla="*/ 48 w 80"/>
                <a:gd name="T17" fmla="*/ 82 h 82"/>
                <a:gd name="T18" fmla="*/ 40 w 80"/>
                <a:gd name="T19" fmla="*/ 82 h 82"/>
                <a:gd name="T20" fmla="*/ 40 w 80"/>
                <a:gd name="T21" fmla="*/ 82 h 82"/>
                <a:gd name="T22" fmla="*/ 32 w 80"/>
                <a:gd name="T23" fmla="*/ 82 h 82"/>
                <a:gd name="T24" fmla="*/ 24 w 80"/>
                <a:gd name="T25" fmla="*/ 78 h 82"/>
                <a:gd name="T26" fmla="*/ 18 w 80"/>
                <a:gd name="T27" fmla="*/ 74 h 82"/>
                <a:gd name="T28" fmla="*/ 12 w 80"/>
                <a:gd name="T29" fmla="*/ 70 h 82"/>
                <a:gd name="T30" fmla="*/ 6 w 80"/>
                <a:gd name="T31" fmla="*/ 64 h 82"/>
                <a:gd name="T32" fmla="*/ 4 w 80"/>
                <a:gd name="T33" fmla="*/ 56 h 82"/>
                <a:gd name="T34" fmla="*/ 0 w 80"/>
                <a:gd name="T35" fmla="*/ 50 h 82"/>
                <a:gd name="T36" fmla="*/ 0 w 80"/>
                <a:gd name="T37" fmla="*/ 40 h 82"/>
                <a:gd name="T38" fmla="*/ 0 w 80"/>
                <a:gd name="T39" fmla="*/ 40 h 82"/>
                <a:gd name="T40" fmla="*/ 0 w 80"/>
                <a:gd name="T41" fmla="*/ 32 h 82"/>
                <a:gd name="T42" fmla="*/ 4 w 80"/>
                <a:gd name="T43" fmla="*/ 26 h 82"/>
                <a:gd name="T44" fmla="*/ 6 w 80"/>
                <a:gd name="T45" fmla="*/ 18 h 82"/>
                <a:gd name="T46" fmla="*/ 12 w 80"/>
                <a:gd name="T47" fmla="*/ 12 h 82"/>
                <a:gd name="T48" fmla="*/ 18 w 80"/>
                <a:gd name="T49" fmla="*/ 8 h 82"/>
                <a:gd name="T50" fmla="*/ 24 w 80"/>
                <a:gd name="T51" fmla="*/ 4 h 82"/>
                <a:gd name="T52" fmla="*/ 32 w 80"/>
                <a:gd name="T53" fmla="*/ 0 h 82"/>
                <a:gd name="T54" fmla="*/ 40 w 80"/>
                <a:gd name="T55" fmla="*/ 0 h 82"/>
                <a:gd name="T56" fmla="*/ 40 w 80"/>
                <a:gd name="T57" fmla="*/ 0 h 82"/>
                <a:gd name="T58" fmla="*/ 48 w 80"/>
                <a:gd name="T59" fmla="*/ 0 h 82"/>
                <a:gd name="T60" fmla="*/ 56 w 80"/>
                <a:gd name="T61" fmla="*/ 4 h 82"/>
                <a:gd name="T62" fmla="*/ 62 w 80"/>
                <a:gd name="T63" fmla="*/ 8 h 82"/>
                <a:gd name="T64" fmla="*/ 68 w 80"/>
                <a:gd name="T65" fmla="*/ 12 h 82"/>
                <a:gd name="T66" fmla="*/ 72 w 80"/>
                <a:gd name="T67" fmla="*/ 18 h 82"/>
                <a:gd name="T68" fmla="*/ 76 w 80"/>
                <a:gd name="T69" fmla="*/ 26 h 82"/>
                <a:gd name="T70" fmla="*/ 78 w 80"/>
                <a:gd name="T71" fmla="*/ 32 h 82"/>
                <a:gd name="T72" fmla="*/ 80 w 80"/>
                <a:gd name="T73" fmla="*/ 40 h 82"/>
                <a:gd name="T74" fmla="*/ 80 w 80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78" y="50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2"/>
                  </a:lnTo>
                  <a:lnTo>
                    <a:pt x="72" y="18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3" name="Freeform 26"/>
            <p:cNvSpPr>
              <a:spLocks/>
            </p:cNvSpPr>
            <p:nvPr userDrawn="1"/>
          </p:nvSpPr>
          <p:spPr bwMode="auto">
            <a:xfrm>
              <a:off x="460089" y="321520"/>
              <a:ext cx="139945" cy="205802"/>
            </a:xfrm>
            <a:custGeom>
              <a:avLst/>
              <a:gdLst>
                <a:gd name="T0" fmla="*/ 96 w 102"/>
                <a:gd name="T1" fmla="*/ 150 h 150"/>
                <a:gd name="T2" fmla="*/ 96 w 102"/>
                <a:gd name="T3" fmla="*/ 150 h 150"/>
                <a:gd name="T4" fmla="*/ 100 w 102"/>
                <a:gd name="T5" fmla="*/ 128 h 150"/>
                <a:gd name="T6" fmla="*/ 102 w 102"/>
                <a:gd name="T7" fmla="*/ 104 h 150"/>
                <a:gd name="T8" fmla="*/ 102 w 102"/>
                <a:gd name="T9" fmla="*/ 104 h 150"/>
                <a:gd name="T10" fmla="*/ 102 w 102"/>
                <a:gd name="T11" fmla="*/ 84 h 150"/>
                <a:gd name="T12" fmla="*/ 98 w 102"/>
                <a:gd name="T13" fmla="*/ 64 h 150"/>
                <a:gd name="T14" fmla="*/ 94 w 102"/>
                <a:gd name="T15" fmla="*/ 46 h 150"/>
                <a:gd name="T16" fmla="*/ 86 w 102"/>
                <a:gd name="T17" fmla="*/ 32 h 150"/>
                <a:gd name="T18" fmla="*/ 80 w 102"/>
                <a:gd name="T19" fmla="*/ 18 h 150"/>
                <a:gd name="T20" fmla="*/ 70 w 102"/>
                <a:gd name="T21" fmla="*/ 8 h 150"/>
                <a:gd name="T22" fmla="*/ 60 w 102"/>
                <a:gd name="T23" fmla="*/ 2 h 150"/>
                <a:gd name="T24" fmla="*/ 50 w 102"/>
                <a:gd name="T25" fmla="*/ 0 h 150"/>
                <a:gd name="T26" fmla="*/ 50 w 102"/>
                <a:gd name="T27" fmla="*/ 0 h 150"/>
                <a:gd name="T28" fmla="*/ 40 w 102"/>
                <a:gd name="T29" fmla="*/ 2 h 150"/>
                <a:gd name="T30" fmla="*/ 30 w 102"/>
                <a:gd name="T31" fmla="*/ 8 h 150"/>
                <a:gd name="T32" fmla="*/ 22 w 102"/>
                <a:gd name="T33" fmla="*/ 18 h 150"/>
                <a:gd name="T34" fmla="*/ 14 w 102"/>
                <a:gd name="T35" fmla="*/ 32 h 150"/>
                <a:gd name="T36" fmla="*/ 8 w 102"/>
                <a:gd name="T37" fmla="*/ 46 h 150"/>
                <a:gd name="T38" fmla="*/ 4 w 102"/>
                <a:gd name="T39" fmla="*/ 64 h 150"/>
                <a:gd name="T40" fmla="*/ 0 w 102"/>
                <a:gd name="T41" fmla="*/ 84 h 150"/>
                <a:gd name="T42" fmla="*/ 0 w 102"/>
                <a:gd name="T43" fmla="*/ 104 h 150"/>
                <a:gd name="T44" fmla="*/ 0 w 102"/>
                <a:gd name="T45" fmla="*/ 104 h 150"/>
                <a:gd name="T46" fmla="*/ 0 w 102"/>
                <a:gd name="T47" fmla="*/ 128 h 150"/>
                <a:gd name="T48" fmla="*/ 4 w 102"/>
                <a:gd name="T49" fmla="*/ 150 h 150"/>
                <a:gd name="T50" fmla="*/ 96 w 102"/>
                <a:gd name="T5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50">
                  <a:moveTo>
                    <a:pt x="96" y="150"/>
                  </a:moveTo>
                  <a:lnTo>
                    <a:pt x="96" y="150"/>
                  </a:lnTo>
                  <a:lnTo>
                    <a:pt x="100" y="128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84"/>
                  </a:lnTo>
                  <a:lnTo>
                    <a:pt x="98" y="64"/>
                  </a:lnTo>
                  <a:lnTo>
                    <a:pt x="94" y="46"/>
                  </a:lnTo>
                  <a:lnTo>
                    <a:pt x="86" y="32"/>
                  </a:lnTo>
                  <a:lnTo>
                    <a:pt x="80" y="18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8"/>
                  </a:lnTo>
                  <a:lnTo>
                    <a:pt x="22" y="18"/>
                  </a:lnTo>
                  <a:lnTo>
                    <a:pt x="14" y="32"/>
                  </a:lnTo>
                  <a:lnTo>
                    <a:pt x="8" y="46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4" y="150"/>
                  </a:lnTo>
                  <a:lnTo>
                    <a:pt x="9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4" name="Freeform 27"/>
            <p:cNvSpPr>
              <a:spLocks/>
            </p:cNvSpPr>
            <p:nvPr userDrawn="1"/>
          </p:nvSpPr>
          <p:spPr bwMode="auto">
            <a:xfrm>
              <a:off x="402464" y="299568"/>
              <a:ext cx="87809" cy="227754"/>
            </a:xfrm>
            <a:custGeom>
              <a:avLst/>
              <a:gdLst>
                <a:gd name="T0" fmla="*/ 16 w 64"/>
                <a:gd name="T1" fmla="*/ 166 h 166"/>
                <a:gd name="T2" fmla="*/ 38 w 64"/>
                <a:gd name="T3" fmla="*/ 166 h 166"/>
                <a:gd name="T4" fmla="*/ 38 w 64"/>
                <a:gd name="T5" fmla="*/ 166 h 166"/>
                <a:gd name="T6" fmla="*/ 36 w 64"/>
                <a:gd name="T7" fmla="*/ 144 h 166"/>
                <a:gd name="T8" fmla="*/ 36 w 64"/>
                <a:gd name="T9" fmla="*/ 120 h 166"/>
                <a:gd name="T10" fmla="*/ 36 w 64"/>
                <a:gd name="T11" fmla="*/ 120 h 166"/>
                <a:gd name="T12" fmla="*/ 38 w 64"/>
                <a:gd name="T13" fmla="*/ 92 h 166"/>
                <a:gd name="T14" fmla="*/ 44 w 64"/>
                <a:gd name="T15" fmla="*/ 66 h 166"/>
                <a:gd name="T16" fmla="*/ 52 w 64"/>
                <a:gd name="T17" fmla="*/ 42 h 166"/>
                <a:gd name="T18" fmla="*/ 58 w 64"/>
                <a:gd name="T19" fmla="*/ 34 h 166"/>
                <a:gd name="T20" fmla="*/ 64 w 64"/>
                <a:gd name="T21" fmla="*/ 26 h 166"/>
                <a:gd name="T22" fmla="*/ 64 w 64"/>
                <a:gd name="T23" fmla="*/ 26 h 166"/>
                <a:gd name="T24" fmla="*/ 56 w 64"/>
                <a:gd name="T25" fmla="*/ 14 h 166"/>
                <a:gd name="T26" fmla="*/ 46 w 64"/>
                <a:gd name="T27" fmla="*/ 6 h 166"/>
                <a:gd name="T28" fmla="*/ 36 w 64"/>
                <a:gd name="T29" fmla="*/ 2 h 166"/>
                <a:gd name="T30" fmla="*/ 26 w 64"/>
                <a:gd name="T31" fmla="*/ 0 h 166"/>
                <a:gd name="T32" fmla="*/ 26 w 64"/>
                <a:gd name="T33" fmla="*/ 0 h 166"/>
                <a:gd name="T34" fmla="*/ 18 w 64"/>
                <a:gd name="T35" fmla="*/ 0 h 166"/>
                <a:gd name="T36" fmla="*/ 12 w 64"/>
                <a:gd name="T37" fmla="*/ 2 h 166"/>
                <a:gd name="T38" fmla="*/ 0 w 64"/>
                <a:gd name="T39" fmla="*/ 12 h 166"/>
                <a:gd name="T40" fmla="*/ 0 w 64"/>
                <a:gd name="T41" fmla="*/ 12 h 166"/>
                <a:gd name="T42" fmla="*/ 10 w 64"/>
                <a:gd name="T43" fmla="*/ 30 h 166"/>
                <a:gd name="T44" fmla="*/ 16 w 64"/>
                <a:gd name="T45" fmla="*/ 54 h 166"/>
                <a:gd name="T46" fmla="*/ 22 w 64"/>
                <a:gd name="T47" fmla="*/ 82 h 166"/>
                <a:gd name="T48" fmla="*/ 24 w 64"/>
                <a:gd name="T49" fmla="*/ 110 h 166"/>
                <a:gd name="T50" fmla="*/ 24 w 64"/>
                <a:gd name="T51" fmla="*/ 110 h 166"/>
                <a:gd name="T52" fmla="*/ 22 w 64"/>
                <a:gd name="T53" fmla="*/ 140 h 166"/>
                <a:gd name="T54" fmla="*/ 16 w 64"/>
                <a:gd name="T55" fmla="*/ 166 h 166"/>
                <a:gd name="T56" fmla="*/ 16 w 64"/>
                <a:gd name="T5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66">
                  <a:moveTo>
                    <a:pt x="16" y="166"/>
                  </a:moveTo>
                  <a:lnTo>
                    <a:pt x="38" y="166"/>
                  </a:lnTo>
                  <a:lnTo>
                    <a:pt x="38" y="166"/>
                  </a:lnTo>
                  <a:lnTo>
                    <a:pt x="36" y="144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8" y="92"/>
                  </a:lnTo>
                  <a:lnTo>
                    <a:pt x="44" y="66"/>
                  </a:lnTo>
                  <a:lnTo>
                    <a:pt x="52" y="42"/>
                  </a:lnTo>
                  <a:lnTo>
                    <a:pt x="58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6" y="14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30"/>
                  </a:lnTo>
                  <a:lnTo>
                    <a:pt x="16" y="54"/>
                  </a:lnTo>
                  <a:lnTo>
                    <a:pt x="22" y="8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22" y="140"/>
                  </a:lnTo>
                  <a:lnTo>
                    <a:pt x="16" y="166"/>
                  </a:lnTo>
                  <a:lnTo>
                    <a:pt x="16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5" name="Freeform 28"/>
            <p:cNvSpPr>
              <a:spLocks/>
            </p:cNvSpPr>
            <p:nvPr userDrawn="1"/>
          </p:nvSpPr>
          <p:spPr bwMode="auto">
            <a:xfrm>
              <a:off x="180198" y="112974"/>
              <a:ext cx="27440" cy="444532"/>
            </a:xfrm>
            <a:custGeom>
              <a:avLst/>
              <a:gdLst>
                <a:gd name="T0" fmla="*/ 0 w 20"/>
                <a:gd name="T1" fmla="*/ 10 h 324"/>
                <a:gd name="T2" fmla="*/ 0 w 20"/>
                <a:gd name="T3" fmla="*/ 10 h 324"/>
                <a:gd name="T4" fmla="*/ 0 w 20"/>
                <a:gd name="T5" fmla="*/ 314 h 324"/>
                <a:gd name="T6" fmla="*/ 0 w 20"/>
                <a:gd name="T7" fmla="*/ 314 h 324"/>
                <a:gd name="T8" fmla="*/ 2 w 20"/>
                <a:gd name="T9" fmla="*/ 318 h 324"/>
                <a:gd name="T10" fmla="*/ 4 w 20"/>
                <a:gd name="T11" fmla="*/ 322 h 324"/>
                <a:gd name="T12" fmla="*/ 8 w 20"/>
                <a:gd name="T13" fmla="*/ 322 h 324"/>
                <a:gd name="T14" fmla="*/ 10 w 20"/>
                <a:gd name="T15" fmla="*/ 324 h 324"/>
                <a:gd name="T16" fmla="*/ 14 w 20"/>
                <a:gd name="T17" fmla="*/ 322 h 324"/>
                <a:gd name="T18" fmla="*/ 18 w 20"/>
                <a:gd name="T19" fmla="*/ 322 h 324"/>
                <a:gd name="T20" fmla="*/ 20 w 20"/>
                <a:gd name="T21" fmla="*/ 318 h 324"/>
                <a:gd name="T22" fmla="*/ 20 w 20"/>
                <a:gd name="T23" fmla="*/ 314 h 324"/>
                <a:gd name="T24" fmla="*/ 20 w 20"/>
                <a:gd name="T25" fmla="*/ 314 h 324"/>
                <a:gd name="T26" fmla="*/ 20 w 20"/>
                <a:gd name="T27" fmla="*/ 10 h 324"/>
                <a:gd name="T28" fmla="*/ 20 w 20"/>
                <a:gd name="T29" fmla="*/ 10 h 324"/>
                <a:gd name="T30" fmla="*/ 20 w 20"/>
                <a:gd name="T31" fmla="*/ 6 h 324"/>
                <a:gd name="T32" fmla="*/ 18 w 20"/>
                <a:gd name="T33" fmla="*/ 2 h 324"/>
                <a:gd name="T34" fmla="*/ 14 w 20"/>
                <a:gd name="T35" fmla="*/ 0 h 324"/>
                <a:gd name="T36" fmla="*/ 10 w 20"/>
                <a:gd name="T37" fmla="*/ 0 h 324"/>
                <a:gd name="T38" fmla="*/ 8 w 20"/>
                <a:gd name="T39" fmla="*/ 0 h 324"/>
                <a:gd name="T40" fmla="*/ 4 w 20"/>
                <a:gd name="T41" fmla="*/ 2 h 324"/>
                <a:gd name="T42" fmla="*/ 2 w 20"/>
                <a:gd name="T43" fmla="*/ 6 h 324"/>
                <a:gd name="T44" fmla="*/ 0 w 20"/>
                <a:gd name="T45" fmla="*/ 10 h 324"/>
                <a:gd name="T46" fmla="*/ 0 w 20"/>
                <a:gd name="T47" fmla="*/ 1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4">
                  <a:moveTo>
                    <a:pt x="0" y="10"/>
                  </a:moveTo>
                  <a:lnTo>
                    <a:pt x="0" y="1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4" y="322"/>
                  </a:lnTo>
                  <a:lnTo>
                    <a:pt x="8" y="322"/>
                  </a:lnTo>
                  <a:lnTo>
                    <a:pt x="10" y="324"/>
                  </a:lnTo>
                  <a:lnTo>
                    <a:pt x="14" y="322"/>
                  </a:lnTo>
                  <a:lnTo>
                    <a:pt x="18" y="322"/>
                  </a:lnTo>
                  <a:lnTo>
                    <a:pt x="20" y="318"/>
                  </a:lnTo>
                  <a:lnTo>
                    <a:pt x="20" y="314"/>
                  </a:lnTo>
                  <a:lnTo>
                    <a:pt x="20" y="3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6" name="Freeform 29"/>
            <p:cNvSpPr>
              <a:spLocks/>
            </p:cNvSpPr>
            <p:nvPr userDrawn="1"/>
          </p:nvSpPr>
          <p:spPr bwMode="auto">
            <a:xfrm>
              <a:off x="182942" y="112974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2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18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18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2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7" name="Freeform 30"/>
            <p:cNvSpPr>
              <a:spLocks/>
            </p:cNvSpPr>
            <p:nvPr userDrawn="1"/>
          </p:nvSpPr>
          <p:spPr bwMode="auto">
            <a:xfrm>
              <a:off x="182942" y="530066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4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20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20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4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 userDrawn="1"/>
          </p:nvSpPr>
          <p:spPr bwMode="auto">
            <a:xfrm>
              <a:off x="657659" y="112974"/>
              <a:ext cx="27440" cy="441788"/>
            </a:xfrm>
            <a:custGeom>
              <a:avLst/>
              <a:gdLst>
                <a:gd name="T0" fmla="*/ 20 w 20"/>
                <a:gd name="T1" fmla="*/ 312 h 322"/>
                <a:gd name="T2" fmla="*/ 20 w 20"/>
                <a:gd name="T3" fmla="*/ 312 h 322"/>
                <a:gd name="T4" fmla="*/ 20 w 20"/>
                <a:gd name="T5" fmla="*/ 10 h 322"/>
                <a:gd name="T6" fmla="*/ 20 w 20"/>
                <a:gd name="T7" fmla="*/ 10 h 322"/>
                <a:gd name="T8" fmla="*/ 20 w 20"/>
                <a:gd name="T9" fmla="*/ 6 h 322"/>
                <a:gd name="T10" fmla="*/ 16 w 20"/>
                <a:gd name="T11" fmla="*/ 2 h 322"/>
                <a:gd name="T12" fmla="*/ 14 w 20"/>
                <a:gd name="T13" fmla="*/ 0 h 322"/>
                <a:gd name="T14" fmla="*/ 10 w 20"/>
                <a:gd name="T15" fmla="*/ 0 h 322"/>
                <a:gd name="T16" fmla="*/ 6 w 20"/>
                <a:gd name="T17" fmla="*/ 0 h 322"/>
                <a:gd name="T18" fmla="*/ 4 w 20"/>
                <a:gd name="T19" fmla="*/ 2 h 322"/>
                <a:gd name="T20" fmla="*/ 0 w 20"/>
                <a:gd name="T21" fmla="*/ 6 h 322"/>
                <a:gd name="T22" fmla="*/ 0 w 20"/>
                <a:gd name="T23" fmla="*/ 10 h 322"/>
                <a:gd name="T24" fmla="*/ 0 w 20"/>
                <a:gd name="T25" fmla="*/ 10 h 322"/>
                <a:gd name="T26" fmla="*/ 0 w 20"/>
                <a:gd name="T27" fmla="*/ 312 h 322"/>
                <a:gd name="T28" fmla="*/ 0 w 20"/>
                <a:gd name="T29" fmla="*/ 312 h 322"/>
                <a:gd name="T30" fmla="*/ 0 w 20"/>
                <a:gd name="T31" fmla="*/ 316 h 322"/>
                <a:gd name="T32" fmla="*/ 4 w 20"/>
                <a:gd name="T33" fmla="*/ 320 h 322"/>
                <a:gd name="T34" fmla="*/ 6 w 20"/>
                <a:gd name="T35" fmla="*/ 322 h 322"/>
                <a:gd name="T36" fmla="*/ 10 w 20"/>
                <a:gd name="T37" fmla="*/ 322 h 322"/>
                <a:gd name="T38" fmla="*/ 14 w 20"/>
                <a:gd name="T39" fmla="*/ 322 h 322"/>
                <a:gd name="T40" fmla="*/ 16 w 20"/>
                <a:gd name="T41" fmla="*/ 320 h 322"/>
                <a:gd name="T42" fmla="*/ 20 w 20"/>
                <a:gd name="T43" fmla="*/ 316 h 322"/>
                <a:gd name="T44" fmla="*/ 20 w 20"/>
                <a:gd name="T45" fmla="*/ 312 h 322"/>
                <a:gd name="T46" fmla="*/ 20 w 20"/>
                <a:gd name="T47" fmla="*/ 31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2">
                  <a:moveTo>
                    <a:pt x="20" y="312"/>
                  </a:moveTo>
                  <a:lnTo>
                    <a:pt x="20" y="3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4" y="320"/>
                  </a:lnTo>
                  <a:lnTo>
                    <a:pt x="6" y="322"/>
                  </a:lnTo>
                  <a:lnTo>
                    <a:pt x="10" y="322"/>
                  </a:lnTo>
                  <a:lnTo>
                    <a:pt x="14" y="322"/>
                  </a:lnTo>
                  <a:lnTo>
                    <a:pt x="16" y="320"/>
                  </a:lnTo>
                  <a:lnTo>
                    <a:pt x="20" y="316"/>
                  </a:lnTo>
                  <a:lnTo>
                    <a:pt x="20" y="312"/>
                  </a:lnTo>
                  <a:lnTo>
                    <a:pt x="20" y="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29" name="Freeform 32"/>
            <p:cNvSpPr>
              <a:spLocks/>
            </p:cNvSpPr>
            <p:nvPr userDrawn="1"/>
          </p:nvSpPr>
          <p:spPr bwMode="auto">
            <a:xfrm>
              <a:off x="611010" y="527322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20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4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4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20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0" name="Freeform 33"/>
            <p:cNvSpPr>
              <a:spLocks/>
            </p:cNvSpPr>
            <p:nvPr userDrawn="1"/>
          </p:nvSpPr>
          <p:spPr bwMode="auto">
            <a:xfrm>
              <a:off x="611010" y="112974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18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2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2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18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</p:grpSp>
      <p:sp>
        <p:nvSpPr>
          <p:cNvPr id="32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96593" y="2970990"/>
            <a:ext cx="2170396" cy="156300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/>
              <a:t>Insert your subheading here to support your heading</a:t>
            </a:r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96593" y="5584271"/>
            <a:ext cx="2170395" cy="967714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</p:spTree>
    <p:extLst>
      <p:ext uri="{BB962C8B-B14F-4D97-AF65-F5344CB8AC3E}">
        <p14:creationId xmlns:p14="http://schemas.microsoft.com/office/powerpoint/2010/main" val="10220132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523" y="474036"/>
            <a:ext cx="7992496" cy="706090"/>
          </a:xfrm>
        </p:spPr>
        <p:txBody>
          <a:bodyPr lIns="43200" rIns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Agenda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453499" y="1600200"/>
            <a:ext cx="4147130" cy="4525294"/>
          </a:xfrm>
        </p:spPr>
        <p:txBody>
          <a:bodyPr>
            <a:norm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657775" y="1599418"/>
            <a:ext cx="1077144" cy="452607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accent3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GB"/>
              <a:t>1</a:t>
            </a:r>
          </a:p>
          <a:p>
            <a:pPr lvl="0"/>
            <a:r>
              <a:rPr lang="en-GB"/>
              <a:t>14</a:t>
            </a:r>
          </a:p>
          <a:p>
            <a:pPr lvl="0"/>
            <a:r>
              <a:rPr lang="en-GB"/>
              <a:t>15</a:t>
            </a:r>
          </a:p>
          <a:p>
            <a:pPr lvl="0"/>
            <a:r>
              <a:rPr lang="en-GB"/>
              <a:t>23</a:t>
            </a:r>
          </a:p>
        </p:txBody>
      </p:sp>
      <p:sp>
        <p:nvSpPr>
          <p:cNvPr id="39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35271206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7846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461641" y="1"/>
            <a:ext cx="739195" cy="840834"/>
            <a:chOff x="8365981" y="-20549"/>
            <a:chExt cx="931436" cy="794511"/>
          </a:xfrm>
        </p:grpSpPr>
        <p:sp>
          <p:nvSpPr>
            <p:cNvPr id="26" name="TextBox 25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29" name="Group 28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30" name="TextBox 29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31" name="Group 30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32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3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4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6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8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9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0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8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9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212220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-branding 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7846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30" name="Text Box 12"/>
          <p:cNvSpPr txBox="1">
            <a:spLocks noChangeArrowheads="1"/>
          </p:cNvSpPr>
          <p:nvPr userDrawn="1"/>
        </p:nvSpPr>
        <p:spPr bwMode="auto">
          <a:xfrm>
            <a:off x="-1399762" y="5681597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8461641" y="1"/>
            <a:ext cx="739195" cy="840834"/>
            <a:chOff x="8365981" y="-20549"/>
            <a:chExt cx="931436" cy="794511"/>
          </a:xfrm>
        </p:grpSpPr>
        <p:sp>
          <p:nvSpPr>
            <p:cNvPr id="32" name="TextBox 31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34" name="TextBox 33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35" name="Group 34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36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8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9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0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1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2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92218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-bra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8229348" cy="45259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841" y="1052736"/>
            <a:ext cx="7994795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3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cxnSp>
        <p:nvCxnSpPr>
          <p:cNvPr id="75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 r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1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82" name="Text Box 12"/>
          <p:cNvSpPr txBox="1">
            <a:spLocks noChangeArrowheads="1"/>
          </p:cNvSpPr>
          <p:nvPr userDrawn="1"/>
        </p:nvSpPr>
        <p:spPr bwMode="auto">
          <a:xfrm>
            <a:off x="-1399762" y="5681597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</p:spTree>
    <p:extLst>
      <p:ext uri="{BB962C8B-B14F-4D97-AF65-F5344CB8AC3E}">
        <p14:creationId xmlns:p14="http://schemas.microsoft.com/office/powerpoint/2010/main" val="27093432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1052736"/>
            <a:ext cx="7994105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 r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 sz="1800">
                <a:solidFill>
                  <a:schemeClr val="tx1"/>
                </a:solidFill>
              </a:defRPr>
            </a:lvl2pPr>
            <a:lvl3pPr marL="666000">
              <a:defRPr sz="1600">
                <a:solidFill>
                  <a:schemeClr val="tx1"/>
                </a:solidFill>
              </a:defRPr>
            </a:lvl3pPr>
            <a:lvl4pPr marL="846000">
              <a:defRPr sz="1400">
                <a:solidFill>
                  <a:schemeClr val="tx1"/>
                </a:solidFill>
              </a:defRPr>
            </a:lvl4pPr>
            <a:lvl5pPr marL="846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4511847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 sz="1800">
                <a:solidFill>
                  <a:schemeClr val="tx1"/>
                </a:solidFill>
              </a:defRPr>
            </a:lvl2pPr>
            <a:lvl3pPr marL="666000">
              <a:defRPr sz="1600">
                <a:solidFill>
                  <a:schemeClr val="tx1"/>
                </a:solidFill>
              </a:defRPr>
            </a:lvl3pPr>
            <a:lvl4pPr marL="846000">
              <a:defRPr sz="1400">
                <a:solidFill>
                  <a:schemeClr val="tx1"/>
                </a:solidFill>
              </a:defRPr>
            </a:lvl4pPr>
            <a:lvl5pPr marL="846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137286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0553" y="1599416"/>
            <a:ext cx="8176435" cy="4526077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38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2496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2222552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5743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89302" y="1600200"/>
            <a:ext cx="3976924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7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589302" y="3594605"/>
            <a:ext cx="3976924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89302" y="3962445"/>
            <a:ext cx="3976924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89302" y="5955622"/>
            <a:ext cx="3976924" cy="247249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236739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-branding cover with photo 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2353" cy="6857815"/>
          </a:xfrm>
          <a:prstGeom prst="rect">
            <a:avLst/>
          </a:prstGeom>
          <a:solidFill>
            <a:srgbClr val="D7D2CB"/>
          </a:solidFill>
          <a:ln w="12700">
            <a:solidFill>
              <a:srgbClr val="D7D2C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err="1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086314" y="449167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1761" y="1052736"/>
            <a:ext cx="3886879" cy="1908174"/>
          </a:xfrm>
        </p:spPr>
        <p:txBody>
          <a:bodyPr anchor="b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Add your title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" y="2731305"/>
            <a:ext cx="6180855" cy="4125368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6401045" y="2836310"/>
            <a:ext cx="2165945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96593" y="2970990"/>
            <a:ext cx="2170396" cy="156300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/>
              <a:t>Insert your subheading here to support your heading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6396593" y="5584271"/>
            <a:ext cx="2170395" cy="967714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  <p:sp>
        <p:nvSpPr>
          <p:cNvPr id="36" name="Text Box 12"/>
          <p:cNvSpPr txBox="1">
            <a:spLocks noChangeArrowheads="1"/>
          </p:cNvSpPr>
          <p:nvPr userDrawn="1"/>
        </p:nvSpPr>
        <p:spPr bwMode="auto">
          <a:xfrm>
            <a:off x="9209168" y="437551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cxnSp>
        <p:nvCxnSpPr>
          <p:cNvPr id="35" name="Conector recto 8"/>
          <p:cNvCxnSpPr/>
          <p:nvPr userDrawn="1"/>
        </p:nvCxnSpPr>
        <p:spPr>
          <a:xfrm flipV="1">
            <a:off x="7029280" y="422248"/>
            <a:ext cx="0" cy="29369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5"/>
          <p:cNvSpPr>
            <a:spLocks noEditPoints="1"/>
          </p:cNvSpPr>
          <p:nvPr userDrawn="1"/>
        </p:nvSpPr>
        <p:spPr bwMode="auto">
          <a:xfrm>
            <a:off x="7203653" y="481871"/>
            <a:ext cx="1535759" cy="217387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5EB8"/>
              </a:solidFill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2930" y="1"/>
            <a:ext cx="739195" cy="840834"/>
            <a:chOff x="8365981" y="-20549"/>
            <a:chExt cx="931436" cy="794511"/>
          </a:xfrm>
        </p:grpSpPr>
        <p:sp>
          <p:nvSpPr>
            <p:cNvPr id="30" name="TextBox 29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52" name="TextBox 51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D29F13"/>
                    </a:solidFill>
                  </a:rPr>
                  <a:t>RESTRICTED</a:t>
                </a:r>
              </a:p>
            </p:txBody>
          </p:sp>
          <p:grpSp>
            <p:nvGrpSpPr>
              <p:cNvPr id="53" name="Group 52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54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6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7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8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9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1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2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3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4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5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28926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fou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2496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689456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52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689456" y="3594605"/>
            <a:ext cx="1877039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689456" y="3962293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56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6689456" y="5954869"/>
            <a:ext cx="1877039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89304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64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589304" y="3594605"/>
            <a:ext cx="1877039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89304" y="3962445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6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89304" y="5955622"/>
            <a:ext cx="1877039" cy="247249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2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8880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photos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2496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689456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89304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89965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89812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390555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Text Box 28"/>
          <p:cNvSpPr txBox="1">
            <a:spLocks noChangeArrowheads="1"/>
          </p:cNvSpPr>
          <p:nvPr userDrawn="1"/>
        </p:nvSpPr>
        <p:spPr bwMode="auto">
          <a:xfrm>
            <a:off x="-1445050" y="3742778"/>
            <a:ext cx="137071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GB" sz="900" noProof="1">
                <a:solidFill>
                  <a:srgbClr val="4D4D4D"/>
                </a:solidFill>
                <a:latin typeface="Verdana"/>
              </a:rPr>
              <a:t>Text starts with NO BULLET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To add pre-formatted 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bullet text please use the </a:t>
            </a:r>
            <a:r>
              <a:rPr lang="en-GB" sz="900" b="1" noProof="1">
                <a:solidFill>
                  <a:srgbClr val="4D4D4D"/>
                </a:solidFill>
                <a:latin typeface="Verdana"/>
              </a:rPr>
              <a:t>Increase/Decrease Indent 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buttons found in the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 Top-PowerPoint menu </a:t>
            </a:r>
          </a:p>
        </p:txBody>
      </p:sp>
      <p:grpSp>
        <p:nvGrpSpPr>
          <p:cNvPr id="36" name="Group 27"/>
          <p:cNvGrpSpPr>
            <a:grpSpLocks/>
          </p:cNvGrpSpPr>
          <p:nvPr userDrawn="1"/>
        </p:nvGrpSpPr>
        <p:grpSpPr bwMode="auto">
          <a:xfrm>
            <a:off x="-656059" y="4674859"/>
            <a:ext cx="582051" cy="238568"/>
            <a:chOff x="-1044146" y="2739466"/>
            <a:chExt cx="922906" cy="282831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9390" y="2739466"/>
              <a:ext cx="438150" cy="279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8" name="Group 29"/>
            <p:cNvGrpSpPr>
              <a:grpSpLocks/>
            </p:cNvGrpSpPr>
            <p:nvPr/>
          </p:nvGrpSpPr>
          <p:grpSpPr bwMode="auto">
            <a:xfrm>
              <a:off x="-1044146" y="2742898"/>
              <a:ext cx="922906" cy="279399"/>
              <a:chOff x="-1055483" y="2739466"/>
              <a:chExt cx="934243" cy="282831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55483" y="2742897"/>
                <a:ext cx="457200" cy="279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Rounded Rectangle 39"/>
              <p:cNvSpPr/>
              <p:nvPr/>
            </p:nvSpPr>
            <p:spPr>
              <a:xfrm>
                <a:off x="-826977" y="2744057"/>
                <a:ext cx="214350" cy="27420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>
                  <a:solidFill>
                    <a:srgbClr val="FFFFFF"/>
                  </a:solidFill>
                  <a:latin typeface="HelveticaNeueLT Std Lt Cn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-339634" y="2740025"/>
                <a:ext cx="218394" cy="268159"/>
              </a:xfrm>
              <a:prstGeom prst="rect">
                <a:avLst/>
              </a:prstGeom>
              <a:solidFill>
                <a:srgbClr val="FFFFFF">
                  <a:alpha val="65882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>
                  <a:solidFill>
                    <a:srgbClr val="FFFFFF"/>
                  </a:solidFill>
                  <a:latin typeface="HelveticaNeueLT Std Lt Cn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-553985" y="2744057"/>
                <a:ext cx="214350" cy="27420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>
                  <a:solidFill>
                    <a:srgbClr val="FFFFFF"/>
                  </a:solidFill>
                  <a:latin typeface="HelveticaNeueLT Std Lt Cn" pitchFamily="34" charset="0"/>
                </a:endParaRPr>
              </a:p>
            </p:txBody>
          </p:sp>
        </p:grpSp>
      </p:grpSp>
      <p:sp>
        <p:nvSpPr>
          <p:cNvPr id="43" name="Footer Placeholder 4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44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45" name="Content Placeholder 14"/>
          <p:cNvSpPr>
            <a:spLocks noGrp="1"/>
          </p:cNvSpPr>
          <p:nvPr>
            <p:ph sz="quarter" idx="23"/>
          </p:nvPr>
        </p:nvSpPr>
        <p:spPr>
          <a:xfrm>
            <a:off x="2489964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6" name="Content Placeholder 14"/>
          <p:cNvSpPr>
            <a:spLocks noGrp="1"/>
          </p:cNvSpPr>
          <p:nvPr>
            <p:ph sz="quarter" idx="24"/>
          </p:nvPr>
        </p:nvSpPr>
        <p:spPr>
          <a:xfrm>
            <a:off x="4589303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7" name="Content Placeholder 14"/>
          <p:cNvSpPr>
            <a:spLocks noGrp="1"/>
          </p:cNvSpPr>
          <p:nvPr>
            <p:ph sz="quarter" idx="25"/>
          </p:nvPr>
        </p:nvSpPr>
        <p:spPr>
          <a:xfrm>
            <a:off x="6689456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145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rge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9142353" cy="6857815"/>
          </a:xfrm>
          <a:solidFill>
            <a:schemeClr val="bg2"/>
          </a:solidFill>
        </p:spPr>
        <p:txBody>
          <a:bodyPr lIns="0" tIns="684000" rIns="0" bIns="0" anchor="ctr" anchorCtr="0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0" y="4672008"/>
            <a:ext cx="3274908" cy="14534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8461641" y="1"/>
            <a:ext cx="739195" cy="840834"/>
            <a:chOff x="8365981" y="-20549"/>
            <a:chExt cx="931436" cy="794511"/>
          </a:xfrm>
        </p:grpSpPr>
        <p:sp>
          <p:nvSpPr>
            <p:cNvPr id="40" name="TextBox 39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41" name="Group 40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42" name="TextBox 41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43" name="Group 42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44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5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6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7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0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1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2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4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46091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209554" y="3025421"/>
            <a:ext cx="6105465" cy="517888"/>
          </a:xfrm>
        </p:spPr>
        <p:txBody>
          <a:bodyPr anchor="t"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Thank you</a:t>
            </a:r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388938" y="3351542"/>
            <a:ext cx="1841652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4696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39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470103" y="1"/>
            <a:ext cx="730731" cy="726957"/>
            <a:chOff x="8376646" y="-20549"/>
            <a:chExt cx="920771" cy="686908"/>
          </a:xfrm>
        </p:grpSpPr>
        <p:sp>
          <p:nvSpPr>
            <p:cNvPr id="41" name="TextBox 40"/>
            <p:cNvSpPr txBox="1"/>
            <p:nvPr userDrawn="1"/>
          </p:nvSpPr>
          <p:spPr>
            <a:xfrm rot="16200000">
              <a:off x="8163339" y="192758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42" name="Group 41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43" name="TextBox 42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44" name="Group 43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45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6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7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0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1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2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3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4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6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663996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ver with photo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2353" cy="6857815"/>
          </a:xfrm>
          <a:prstGeom prst="rect">
            <a:avLst/>
          </a:prstGeom>
          <a:ln w="127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err="1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1761" y="1052736"/>
            <a:ext cx="3886879" cy="1908174"/>
          </a:xfrm>
        </p:spPr>
        <p:txBody>
          <a:bodyPr anchor="b" anchorCtr="0"/>
          <a:lstStyle>
            <a:lvl1pPr algn="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/>
              <a:t>Add your title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" y="2731305"/>
            <a:ext cx="6180855" cy="4125368"/>
          </a:xfrm>
          <a:custGeom>
            <a:avLst/>
            <a:gdLst>
              <a:gd name="connsiteX0" fmla="*/ 0 w 7788067"/>
              <a:gd name="connsiteY0" fmla="*/ 0 h 3898091"/>
              <a:gd name="connsiteX1" fmla="*/ 7788067 w 7788067"/>
              <a:gd name="connsiteY1" fmla="*/ 0 h 3898091"/>
              <a:gd name="connsiteX2" fmla="*/ 7788067 w 7788067"/>
              <a:gd name="connsiteY2" fmla="*/ 3898091 h 3898091"/>
              <a:gd name="connsiteX3" fmla="*/ 0 w 7788067"/>
              <a:gd name="connsiteY3" fmla="*/ 3898091 h 3898091"/>
              <a:gd name="connsiteX4" fmla="*/ 0 w 7788067"/>
              <a:gd name="connsiteY4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600045 w 8388112"/>
              <a:gd name="connsiteY0" fmla="*/ 161747 h 4059838"/>
              <a:gd name="connsiteX1" fmla="*/ 1221039 w 8388112"/>
              <a:gd name="connsiteY1" fmla="*/ 600431 h 4059838"/>
              <a:gd name="connsiteX2" fmla="*/ 8388112 w 8388112"/>
              <a:gd name="connsiteY2" fmla="*/ 161747 h 4059838"/>
              <a:gd name="connsiteX3" fmla="*/ 8388112 w 8388112"/>
              <a:gd name="connsiteY3" fmla="*/ 4059838 h 4059838"/>
              <a:gd name="connsiteX4" fmla="*/ 600045 w 8388112"/>
              <a:gd name="connsiteY4" fmla="*/ 4059838 h 4059838"/>
              <a:gd name="connsiteX5" fmla="*/ 600045 w 8388112"/>
              <a:gd name="connsiteY5" fmla="*/ 161747 h 4059838"/>
              <a:gd name="connsiteX0" fmla="*/ 601654 w 8389721"/>
              <a:gd name="connsiteY0" fmla="*/ 0 h 3898091"/>
              <a:gd name="connsiteX1" fmla="*/ 1222648 w 8389721"/>
              <a:gd name="connsiteY1" fmla="*/ 438684 h 3898091"/>
              <a:gd name="connsiteX2" fmla="*/ 8389721 w 8389721"/>
              <a:gd name="connsiteY2" fmla="*/ 0 h 3898091"/>
              <a:gd name="connsiteX3" fmla="*/ 8389721 w 8389721"/>
              <a:gd name="connsiteY3" fmla="*/ 3898091 h 3898091"/>
              <a:gd name="connsiteX4" fmla="*/ 601654 w 8389721"/>
              <a:gd name="connsiteY4" fmla="*/ 3898091 h 3898091"/>
              <a:gd name="connsiteX5" fmla="*/ 601654 w 8389721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20994 w 7788067"/>
              <a:gd name="connsiteY1" fmla="*/ 438684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7788067 w 7788067"/>
              <a:gd name="connsiteY2" fmla="*/ 0 h 3898091"/>
              <a:gd name="connsiteX3" fmla="*/ 7788067 w 7788067"/>
              <a:gd name="connsiteY3" fmla="*/ 3898091 h 3898091"/>
              <a:gd name="connsiteX4" fmla="*/ 0 w 7788067"/>
              <a:gd name="connsiteY4" fmla="*/ 3898091 h 3898091"/>
              <a:gd name="connsiteX5" fmla="*/ 0 w 7788067"/>
              <a:gd name="connsiteY5" fmla="*/ 0 h 3898091"/>
              <a:gd name="connsiteX0" fmla="*/ 0 w 7788067"/>
              <a:gd name="connsiteY0" fmla="*/ 182261 h 4080352"/>
              <a:gd name="connsiteX1" fmla="*/ 635237 w 7788067"/>
              <a:gd name="connsiteY1" fmla="*/ 632340 h 4080352"/>
              <a:gd name="connsiteX2" fmla="*/ 1804989 w 7788067"/>
              <a:gd name="connsiteY2" fmla="*/ 639906 h 4080352"/>
              <a:gd name="connsiteX3" fmla="*/ 7788067 w 7788067"/>
              <a:gd name="connsiteY3" fmla="*/ 182261 h 4080352"/>
              <a:gd name="connsiteX4" fmla="*/ 7788067 w 7788067"/>
              <a:gd name="connsiteY4" fmla="*/ 4080352 h 4080352"/>
              <a:gd name="connsiteX5" fmla="*/ 0 w 7788067"/>
              <a:gd name="connsiteY5" fmla="*/ 4080352 h 4080352"/>
              <a:gd name="connsiteX6" fmla="*/ 0 w 7788067"/>
              <a:gd name="connsiteY6" fmla="*/ 182261 h 4080352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55932 h 4054023"/>
              <a:gd name="connsiteX1" fmla="*/ 635237 w 7788067"/>
              <a:gd name="connsiteY1" fmla="*/ 606011 h 4054023"/>
              <a:gd name="connsiteX2" fmla="*/ 1885952 w 7788067"/>
              <a:gd name="connsiteY2" fmla="*/ 844558 h 4054023"/>
              <a:gd name="connsiteX3" fmla="*/ 7788067 w 7788067"/>
              <a:gd name="connsiteY3" fmla="*/ 155932 h 4054023"/>
              <a:gd name="connsiteX4" fmla="*/ 7788067 w 7788067"/>
              <a:gd name="connsiteY4" fmla="*/ 4054023 h 4054023"/>
              <a:gd name="connsiteX5" fmla="*/ 0 w 7788067"/>
              <a:gd name="connsiteY5" fmla="*/ 4054023 h 4054023"/>
              <a:gd name="connsiteX6" fmla="*/ 0 w 7788067"/>
              <a:gd name="connsiteY6" fmla="*/ 155932 h 4054023"/>
              <a:gd name="connsiteX0" fmla="*/ 0 w 7788067"/>
              <a:gd name="connsiteY0" fmla="*/ 189681 h 4087772"/>
              <a:gd name="connsiteX1" fmla="*/ 635237 w 7788067"/>
              <a:gd name="connsiteY1" fmla="*/ 639760 h 4087772"/>
              <a:gd name="connsiteX2" fmla="*/ 1885952 w 7788067"/>
              <a:gd name="connsiteY2" fmla="*/ 878307 h 4087772"/>
              <a:gd name="connsiteX3" fmla="*/ 3278982 w 7788067"/>
              <a:gd name="connsiteY3" fmla="*/ 635420 h 4087772"/>
              <a:gd name="connsiteX4" fmla="*/ 7788067 w 7788067"/>
              <a:gd name="connsiteY4" fmla="*/ 189681 h 4087772"/>
              <a:gd name="connsiteX5" fmla="*/ 7788067 w 7788067"/>
              <a:gd name="connsiteY5" fmla="*/ 4087772 h 4087772"/>
              <a:gd name="connsiteX6" fmla="*/ 0 w 7788067"/>
              <a:gd name="connsiteY6" fmla="*/ 4087772 h 4087772"/>
              <a:gd name="connsiteX7" fmla="*/ 0 w 7788067"/>
              <a:gd name="connsiteY7" fmla="*/ 189681 h 4087772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162087 h 4060178"/>
              <a:gd name="connsiteX1" fmla="*/ 635237 w 7788067"/>
              <a:gd name="connsiteY1" fmla="*/ 612166 h 4060178"/>
              <a:gd name="connsiteX2" fmla="*/ 1885952 w 7788067"/>
              <a:gd name="connsiteY2" fmla="*/ 850713 h 4060178"/>
              <a:gd name="connsiteX3" fmla="*/ 3338513 w 7788067"/>
              <a:gd name="connsiteY3" fmla="*/ 834044 h 4060178"/>
              <a:gd name="connsiteX4" fmla="*/ 7788067 w 7788067"/>
              <a:gd name="connsiteY4" fmla="*/ 162087 h 4060178"/>
              <a:gd name="connsiteX5" fmla="*/ 7788067 w 7788067"/>
              <a:gd name="connsiteY5" fmla="*/ 4060178 h 4060178"/>
              <a:gd name="connsiteX6" fmla="*/ 0 w 7788067"/>
              <a:gd name="connsiteY6" fmla="*/ 4060178 h 4060178"/>
              <a:gd name="connsiteX7" fmla="*/ 0 w 7788067"/>
              <a:gd name="connsiteY7" fmla="*/ 162087 h 4060178"/>
              <a:gd name="connsiteX0" fmla="*/ 0 w 7788067"/>
              <a:gd name="connsiteY0" fmla="*/ 202873 h 4100964"/>
              <a:gd name="connsiteX1" fmla="*/ 635237 w 7788067"/>
              <a:gd name="connsiteY1" fmla="*/ 652952 h 4100964"/>
              <a:gd name="connsiteX2" fmla="*/ 1885952 w 7788067"/>
              <a:gd name="connsiteY2" fmla="*/ 891499 h 4100964"/>
              <a:gd name="connsiteX3" fmla="*/ 3338513 w 7788067"/>
              <a:gd name="connsiteY3" fmla="*/ 874830 h 4100964"/>
              <a:gd name="connsiteX4" fmla="*/ 4531520 w 7788067"/>
              <a:gd name="connsiteY4" fmla="*/ 586699 h 4100964"/>
              <a:gd name="connsiteX5" fmla="*/ 7788067 w 7788067"/>
              <a:gd name="connsiteY5" fmla="*/ 202873 h 4100964"/>
              <a:gd name="connsiteX6" fmla="*/ 7788067 w 7788067"/>
              <a:gd name="connsiteY6" fmla="*/ 4100964 h 4100964"/>
              <a:gd name="connsiteX7" fmla="*/ 0 w 7788067"/>
              <a:gd name="connsiteY7" fmla="*/ 4100964 h 4100964"/>
              <a:gd name="connsiteX8" fmla="*/ 0 w 7788067"/>
              <a:gd name="connsiteY8" fmla="*/ 202873 h 4100964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175071 h 4073162"/>
              <a:gd name="connsiteX1" fmla="*/ 635237 w 7788067"/>
              <a:gd name="connsiteY1" fmla="*/ 625150 h 4073162"/>
              <a:gd name="connsiteX2" fmla="*/ 1885952 w 7788067"/>
              <a:gd name="connsiteY2" fmla="*/ 863697 h 4073162"/>
              <a:gd name="connsiteX3" fmla="*/ 3338513 w 7788067"/>
              <a:gd name="connsiteY3" fmla="*/ 847028 h 4073162"/>
              <a:gd name="connsiteX4" fmla="*/ 4781552 w 7788067"/>
              <a:gd name="connsiteY4" fmla="*/ 763685 h 4073162"/>
              <a:gd name="connsiteX5" fmla="*/ 7788067 w 7788067"/>
              <a:gd name="connsiteY5" fmla="*/ 175071 h 4073162"/>
              <a:gd name="connsiteX6" fmla="*/ 7788067 w 7788067"/>
              <a:gd name="connsiteY6" fmla="*/ 4073162 h 4073162"/>
              <a:gd name="connsiteX7" fmla="*/ 0 w 7788067"/>
              <a:gd name="connsiteY7" fmla="*/ 4073162 h 4073162"/>
              <a:gd name="connsiteX8" fmla="*/ 0 w 7788067"/>
              <a:gd name="connsiteY8" fmla="*/ 175071 h 4073162"/>
              <a:gd name="connsiteX0" fmla="*/ 0 w 7788067"/>
              <a:gd name="connsiteY0" fmla="*/ 289790 h 4187881"/>
              <a:gd name="connsiteX1" fmla="*/ 635237 w 7788067"/>
              <a:gd name="connsiteY1" fmla="*/ 739869 h 4187881"/>
              <a:gd name="connsiteX2" fmla="*/ 1885952 w 7788067"/>
              <a:gd name="connsiteY2" fmla="*/ 978416 h 4187881"/>
              <a:gd name="connsiteX3" fmla="*/ 3338513 w 7788067"/>
              <a:gd name="connsiteY3" fmla="*/ 961747 h 4187881"/>
              <a:gd name="connsiteX4" fmla="*/ 4781552 w 7788067"/>
              <a:gd name="connsiteY4" fmla="*/ 878404 h 4187881"/>
              <a:gd name="connsiteX5" fmla="*/ 6279357 w 7788067"/>
              <a:gd name="connsiteY5" fmla="*/ 352148 h 4187881"/>
              <a:gd name="connsiteX6" fmla="*/ 7788067 w 7788067"/>
              <a:gd name="connsiteY6" fmla="*/ 289790 h 4187881"/>
              <a:gd name="connsiteX7" fmla="*/ 7788067 w 7788067"/>
              <a:gd name="connsiteY7" fmla="*/ 4187881 h 4187881"/>
              <a:gd name="connsiteX8" fmla="*/ 0 w 7788067"/>
              <a:gd name="connsiteY8" fmla="*/ 4187881 h 4187881"/>
              <a:gd name="connsiteX9" fmla="*/ 0 w 7788067"/>
              <a:gd name="connsiteY9" fmla="*/ 289790 h 4187881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1738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171293 h 4069384"/>
              <a:gd name="connsiteX1" fmla="*/ 635237 w 7788067"/>
              <a:gd name="connsiteY1" fmla="*/ 621372 h 4069384"/>
              <a:gd name="connsiteX2" fmla="*/ 1885952 w 7788067"/>
              <a:gd name="connsiteY2" fmla="*/ 859919 h 4069384"/>
              <a:gd name="connsiteX3" fmla="*/ 3338513 w 7788067"/>
              <a:gd name="connsiteY3" fmla="*/ 843250 h 4069384"/>
              <a:gd name="connsiteX4" fmla="*/ 4781552 w 7788067"/>
              <a:gd name="connsiteY4" fmla="*/ 759907 h 4069384"/>
              <a:gd name="connsiteX5" fmla="*/ 6288882 w 7788067"/>
              <a:gd name="connsiteY5" fmla="*/ 978982 h 4069384"/>
              <a:gd name="connsiteX6" fmla="*/ 7788067 w 7788067"/>
              <a:gd name="connsiteY6" fmla="*/ 171293 h 4069384"/>
              <a:gd name="connsiteX7" fmla="*/ 7788067 w 7788067"/>
              <a:gd name="connsiteY7" fmla="*/ 4069384 h 4069384"/>
              <a:gd name="connsiteX8" fmla="*/ 0 w 7788067"/>
              <a:gd name="connsiteY8" fmla="*/ 4069384 h 4069384"/>
              <a:gd name="connsiteX9" fmla="*/ 0 w 7788067"/>
              <a:gd name="connsiteY9" fmla="*/ 171293 h 4069384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709334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88067"/>
              <a:gd name="connsiteY0" fmla="*/ 0 h 3898091"/>
              <a:gd name="connsiteX1" fmla="*/ 635237 w 7788067"/>
              <a:gd name="connsiteY1" fmla="*/ 450079 h 3898091"/>
              <a:gd name="connsiteX2" fmla="*/ 1885952 w 7788067"/>
              <a:gd name="connsiteY2" fmla="*/ 688626 h 3898091"/>
              <a:gd name="connsiteX3" fmla="*/ 3338513 w 7788067"/>
              <a:gd name="connsiteY3" fmla="*/ 671957 h 3898091"/>
              <a:gd name="connsiteX4" fmla="*/ 4781552 w 7788067"/>
              <a:gd name="connsiteY4" fmla="*/ 588614 h 3898091"/>
              <a:gd name="connsiteX5" fmla="*/ 6288882 w 7788067"/>
              <a:gd name="connsiteY5" fmla="*/ 807689 h 3898091"/>
              <a:gd name="connsiteX6" fmla="*/ 7788067 w 7788067"/>
              <a:gd name="connsiteY6" fmla="*/ 2803279 h 3898091"/>
              <a:gd name="connsiteX7" fmla="*/ 7788067 w 7788067"/>
              <a:gd name="connsiteY7" fmla="*/ 3898091 h 3898091"/>
              <a:gd name="connsiteX8" fmla="*/ 0 w 7788067"/>
              <a:gd name="connsiteY8" fmla="*/ 3898091 h 3898091"/>
              <a:gd name="connsiteX9" fmla="*/ 0 w 7788067"/>
              <a:gd name="connsiteY9" fmla="*/ 0 h 3898091"/>
              <a:gd name="connsiteX0" fmla="*/ 0 w 7790558"/>
              <a:gd name="connsiteY0" fmla="*/ 0 h 3898091"/>
              <a:gd name="connsiteX1" fmla="*/ 635237 w 7790558"/>
              <a:gd name="connsiteY1" fmla="*/ 450079 h 3898091"/>
              <a:gd name="connsiteX2" fmla="*/ 1885952 w 7790558"/>
              <a:gd name="connsiteY2" fmla="*/ 688626 h 3898091"/>
              <a:gd name="connsiteX3" fmla="*/ 3338513 w 7790558"/>
              <a:gd name="connsiteY3" fmla="*/ 671957 h 3898091"/>
              <a:gd name="connsiteX4" fmla="*/ 4781552 w 7790558"/>
              <a:gd name="connsiteY4" fmla="*/ 588614 h 3898091"/>
              <a:gd name="connsiteX5" fmla="*/ 6288882 w 7790558"/>
              <a:gd name="connsiteY5" fmla="*/ 807689 h 3898091"/>
              <a:gd name="connsiteX6" fmla="*/ 7790558 w 7790558"/>
              <a:gd name="connsiteY6" fmla="*/ 2870551 h 3898091"/>
              <a:gd name="connsiteX7" fmla="*/ 7788067 w 7790558"/>
              <a:gd name="connsiteY7" fmla="*/ 3898091 h 3898091"/>
              <a:gd name="connsiteX8" fmla="*/ 0 w 7790558"/>
              <a:gd name="connsiteY8" fmla="*/ 3898091 h 3898091"/>
              <a:gd name="connsiteX9" fmla="*/ 0 w 7790558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788067 w 7788306"/>
              <a:gd name="connsiteY6" fmla="*/ 2907924 h 3898091"/>
              <a:gd name="connsiteX7" fmla="*/ 7788067 w 7788306"/>
              <a:gd name="connsiteY7" fmla="*/ 3898091 h 3898091"/>
              <a:gd name="connsiteX8" fmla="*/ 0 w 7788306"/>
              <a:gd name="connsiteY8" fmla="*/ 3898091 h 3898091"/>
              <a:gd name="connsiteX9" fmla="*/ 0 w 7788306"/>
              <a:gd name="connsiteY9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150757 w 7788306"/>
              <a:gd name="connsiteY6" fmla="*/ 1612454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  <a:gd name="connsiteX0" fmla="*/ 0 w 7788306"/>
              <a:gd name="connsiteY0" fmla="*/ 0 h 3898091"/>
              <a:gd name="connsiteX1" fmla="*/ 635237 w 7788306"/>
              <a:gd name="connsiteY1" fmla="*/ 450079 h 3898091"/>
              <a:gd name="connsiteX2" fmla="*/ 1885952 w 7788306"/>
              <a:gd name="connsiteY2" fmla="*/ 688626 h 3898091"/>
              <a:gd name="connsiteX3" fmla="*/ 3338513 w 7788306"/>
              <a:gd name="connsiteY3" fmla="*/ 671957 h 3898091"/>
              <a:gd name="connsiteX4" fmla="*/ 4781552 w 7788306"/>
              <a:gd name="connsiteY4" fmla="*/ 588614 h 3898091"/>
              <a:gd name="connsiteX5" fmla="*/ 6288882 w 7788306"/>
              <a:gd name="connsiteY5" fmla="*/ 807689 h 3898091"/>
              <a:gd name="connsiteX6" fmla="*/ 7335132 w 7788306"/>
              <a:gd name="connsiteY6" fmla="*/ 1522758 h 3898091"/>
              <a:gd name="connsiteX7" fmla="*/ 7788067 w 7788306"/>
              <a:gd name="connsiteY7" fmla="*/ 2907924 h 3898091"/>
              <a:gd name="connsiteX8" fmla="*/ 7788067 w 7788306"/>
              <a:gd name="connsiteY8" fmla="*/ 3898091 h 3898091"/>
              <a:gd name="connsiteX9" fmla="*/ 0 w 7788306"/>
              <a:gd name="connsiteY9" fmla="*/ 3898091 h 3898091"/>
              <a:gd name="connsiteX10" fmla="*/ 0 w 7788306"/>
              <a:gd name="connsiteY10" fmla="*/ 0 h 38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306" h="3898091">
                <a:moveTo>
                  <a:pt x="0" y="0"/>
                </a:moveTo>
                <a:cubicBezTo>
                  <a:pt x="86362" y="145620"/>
                  <a:pt x="325674" y="330546"/>
                  <a:pt x="635237" y="450079"/>
                </a:cubicBezTo>
                <a:cubicBezTo>
                  <a:pt x="944800" y="569612"/>
                  <a:pt x="1450091" y="679824"/>
                  <a:pt x="1885952" y="688626"/>
                </a:cubicBezTo>
                <a:cubicBezTo>
                  <a:pt x="2340863" y="704571"/>
                  <a:pt x="2414358" y="727197"/>
                  <a:pt x="3338513" y="671957"/>
                </a:cubicBezTo>
                <a:cubicBezTo>
                  <a:pt x="3819526" y="644176"/>
                  <a:pt x="4300539" y="604489"/>
                  <a:pt x="4781552" y="588614"/>
                </a:cubicBezTo>
                <a:cubicBezTo>
                  <a:pt x="5697936" y="584645"/>
                  <a:pt x="6187845" y="767679"/>
                  <a:pt x="6288882" y="807689"/>
                </a:cubicBezTo>
                <a:cubicBezTo>
                  <a:pt x="6549206" y="893617"/>
                  <a:pt x="7037929" y="1120397"/>
                  <a:pt x="7335132" y="1522758"/>
                </a:cubicBezTo>
                <a:cubicBezTo>
                  <a:pt x="7719539" y="2024782"/>
                  <a:pt x="7756596" y="2467187"/>
                  <a:pt x="7788067" y="2907924"/>
                </a:cubicBezTo>
                <a:cubicBezTo>
                  <a:pt x="7787237" y="3250437"/>
                  <a:pt x="7788897" y="3555578"/>
                  <a:pt x="7788067" y="3898091"/>
                </a:cubicBezTo>
                <a:lnTo>
                  <a:pt x="0" y="389809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175">
            <a:noFill/>
          </a:ln>
        </p:spPr>
        <p:txBody>
          <a:bodyPr tIns="720000" anchor="ctr" anchorCtr="0">
            <a:norm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noProof="0"/>
              <a:t>Click icon to add picture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6401045" y="2836310"/>
            <a:ext cx="2165945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5"/>
          <p:cNvSpPr>
            <a:spLocks noEditPoints="1"/>
          </p:cNvSpPr>
          <p:nvPr userDrawn="1"/>
        </p:nvSpPr>
        <p:spPr bwMode="auto">
          <a:xfrm>
            <a:off x="7203654" y="481872"/>
            <a:ext cx="1535759" cy="22471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4D4D4D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19007" y="60627"/>
            <a:ext cx="730730" cy="666850"/>
            <a:chOff x="23951" y="57286"/>
            <a:chExt cx="920770" cy="630112"/>
          </a:xfrm>
        </p:grpSpPr>
        <p:sp>
          <p:nvSpPr>
            <p:cNvPr id="16" name="TextBox 15"/>
            <p:cNvSpPr txBox="1"/>
            <p:nvPr userDrawn="1"/>
          </p:nvSpPr>
          <p:spPr>
            <a:xfrm rot="16200000">
              <a:off x="-160959" y="242196"/>
              <a:ext cx="563729" cy="19390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400" noProof="1">
                  <a:solidFill>
                    <a:srgbClr val="FFFFFF"/>
                  </a:solidFill>
                </a:rPr>
                <a:t>Confidential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92868" y="527447"/>
              <a:ext cx="851853" cy="159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>
                  <a:solidFill>
                    <a:srgbClr val="FFFFFF"/>
                  </a:solidFill>
                </a:rPr>
                <a:t>RESTRICTED</a:t>
              </a:r>
            </a:p>
          </p:txBody>
        </p:sp>
        <p:sp>
          <p:nvSpPr>
            <p:cNvPr id="19" name="Freeform 22"/>
            <p:cNvSpPr>
              <a:spLocks/>
            </p:cNvSpPr>
            <p:nvPr userDrawn="1"/>
          </p:nvSpPr>
          <p:spPr bwMode="auto">
            <a:xfrm>
              <a:off x="394232" y="178831"/>
              <a:ext cx="87809" cy="107017"/>
            </a:xfrm>
            <a:custGeom>
              <a:avLst/>
              <a:gdLst>
                <a:gd name="T0" fmla="*/ 44 w 64"/>
                <a:gd name="T1" fmla="*/ 56 h 78"/>
                <a:gd name="T2" fmla="*/ 44 w 64"/>
                <a:gd name="T3" fmla="*/ 56 h 78"/>
                <a:gd name="T4" fmla="*/ 46 w 64"/>
                <a:gd name="T5" fmla="*/ 46 h 78"/>
                <a:gd name="T6" fmla="*/ 50 w 64"/>
                <a:gd name="T7" fmla="*/ 36 h 78"/>
                <a:gd name="T8" fmla="*/ 56 w 64"/>
                <a:gd name="T9" fmla="*/ 26 h 78"/>
                <a:gd name="T10" fmla="*/ 64 w 64"/>
                <a:gd name="T11" fmla="*/ 20 h 78"/>
                <a:gd name="T12" fmla="*/ 64 w 64"/>
                <a:gd name="T13" fmla="*/ 20 h 78"/>
                <a:gd name="T14" fmla="*/ 58 w 64"/>
                <a:gd name="T15" fmla="*/ 12 h 78"/>
                <a:gd name="T16" fmla="*/ 50 w 64"/>
                <a:gd name="T17" fmla="*/ 6 h 78"/>
                <a:gd name="T18" fmla="*/ 42 w 64"/>
                <a:gd name="T19" fmla="*/ 2 h 78"/>
                <a:gd name="T20" fmla="*/ 30 w 64"/>
                <a:gd name="T21" fmla="*/ 0 h 78"/>
                <a:gd name="T22" fmla="*/ 30 w 64"/>
                <a:gd name="T23" fmla="*/ 0 h 78"/>
                <a:gd name="T24" fmla="*/ 34 w 64"/>
                <a:gd name="T25" fmla="*/ 8 h 78"/>
                <a:gd name="T26" fmla="*/ 34 w 64"/>
                <a:gd name="T27" fmla="*/ 18 h 78"/>
                <a:gd name="T28" fmla="*/ 34 w 64"/>
                <a:gd name="T29" fmla="*/ 18 h 78"/>
                <a:gd name="T30" fmla="*/ 34 w 64"/>
                <a:gd name="T31" fmla="*/ 26 h 78"/>
                <a:gd name="T32" fmla="*/ 32 w 64"/>
                <a:gd name="T33" fmla="*/ 32 h 78"/>
                <a:gd name="T34" fmla="*/ 28 w 64"/>
                <a:gd name="T35" fmla="*/ 40 h 78"/>
                <a:gd name="T36" fmla="*/ 24 w 64"/>
                <a:gd name="T37" fmla="*/ 46 h 78"/>
                <a:gd name="T38" fmla="*/ 14 w 64"/>
                <a:gd name="T39" fmla="*/ 56 h 78"/>
                <a:gd name="T40" fmla="*/ 8 w 64"/>
                <a:gd name="T41" fmla="*/ 60 h 78"/>
                <a:gd name="T42" fmla="*/ 0 w 64"/>
                <a:gd name="T43" fmla="*/ 62 h 78"/>
                <a:gd name="T44" fmla="*/ 0 w 64"/>
                <a:gd name="T45" fmla="*/ 62 h 78"/>
                <a:gd name="T46" fmla="*/ 6 w 64"/>
                <a:gd name="T47" fmla="*/ 68 h 78"/>
                <a:gd name="T48" fmla="*/ 14 w 64"/>
                <a:gd name="T49" fmla="*/ 74 h 78"/>
                <a:gd name="T50" fmla="*/ 22 w 64"/>
                <a:gd name="T51" fmla="*/ 76 h 78"/>
                <a:gd name="T52" fmla="*/ 30 w 64"/>
                <a:gd name="T53" fmla="*/ 78 h 78"/>
                <a:gd name="T54" fmla="*/ 30 w 64"/>
                <a:gd name="T55" fmla="*/ 78 h 78"/>
                <a:gd name="T56" fmla="*/ 40 w 64"/>
                <a:gd name="T57" fmla="*/ 76 h 78"/>
                <a:gd name="T58" fmla="*/ 46 w 64"/>
                <a:gd name="T59" fmla="*/ 72 h 78"/>
                <a:gd name="T60" fmla="*/ 46 w 64"/>
                <a:gd name="T61" fmla="*/ 72 h 78"/>
                <a:gd name="T62" fmla="*/ 44 w 64"/>
                <a:gd name="T63" fmla="*/ 56 h 78"/>
                <a:gd name="T64" fmla="*/ 44 w 64"/>
                <a:gd name="T6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8">
                  <a:moveTo>
                    <a:pt x="44" y="56"/>
                  </a:moveTo>
                  <a:lnTo>
                    <a:pt x="44" y="56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56" y="26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58" y="12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8" y="40"/>
                  </a:lnTo>
                  <a:lnTo>
                    <a:pt x="24" y="46"/>
                  </a:lnTo>
                  <a:lnTo>
                    <a:pt x="14" y="56"/>
                  </a:lnTo>
                  <a:lnTo>
                    <a:pt x="8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" y="68"/>
                  </a:lnTo>
                  <a:lnTo>
                    <a:pt x="14" y="74"/>
                  </a:lnTo>
                  <a:lnTo>
                    <a:pt x="22" y="76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40" y="76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56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 userDrawn="1"/>
          </p:nvSpPr>
          <p:spPr bwMode="auto">
            <a:xfrm>
              <a:off x="311911" y="134926"/>
              <a:ext cx="123481" cy="126225"/>
            </a:xfrm>
            <a:custGeom>
              <a:avLst/>
              <a:gdLst>
                <a:gd name="T0" fmla="*/ 90 w 90"/>
                <a:gd name="T1" fmla="*/ 46 h 92"/>
                <a:gd name="T2" fmla="*/ 90 w 90"/>
                <a:gd name="T3" fmla="*/ 46 h 92"/>
                <a:gd name="T4" fmla="*/ 88 w 90"/>
                <a:gd name="T5" fmla="*/ 56 h 92"/>
                <a:gd name="T6" fmla="*/ 86 w 90"/>
                <a:gd name="T7" fmla="*/ 64 h 92"/>
                <a:gd name="T8" fmla="*/ 82 w 90"/>
                <a:gd name="T9" fmla="*/ 72 h 92"/>
                <a:gd name="T10" fmla="*/ 76 w 90"/>
                <a:gd name="T11" fmla="*/ 80 h 92"/>
                <a:gd name="T12" fmla="*/ 70 w 90"/>
                <a:gd name="T13" fmla="*/ 84 h 92"/>
                <a:gd name="T14" fmla="*/ 62 w 90"/>
                <a:gd name="T15" fmla="*/ 90 h 92"/>
                <a:gd name="T16" fmla="*/ 54 w 90"/>
                <a:gd name="T17" fmla="*/ 92 h 92"/>
                <a:gd name="T18" fmla="*/ 44 w 90"/>
                <a:gd name="T19" fmla="*/ 92 h 92"/>
                <a:gd name="T20" fmla="*/ 44 w 90"/>
                <a:gd name="T21" fmla="*/ 92 h 92"/>
                <a:gd name="T22" fmla="*/ 36 w 90"/>
                <a:gd name="T23" fmla="*/ 92 h 92"/>
                <a:gd name="T24" fmla="*/ 26 w 90"/>
                <a:gd name="T25" fmla="*/ 90 h 92"/>
                <a:gd name="T26" fmla="*/ 18 w 90"/>
                <a:gd name="T27" fmla="*/ 84 h 92"/>
                <a:gd name="T28" fmla="*/ 12 w 90"/>
                <a:gd name="T29" fmla="*/ 80 h 92"/>
                <a:gd name="T30" fmla="*/ 6 w 90"/>
                <a:gd name="T31" fmla="*/ 72 h 92"/>
                <a:gd name="T32" fmla="*/ 2 w 90"/>
                <a:gd name="T33" fmla="*/ 64 h 92"/>
                <a:gd name="T34" fmla="*/ 0 w 90"/>
                <a:gd name="T35" fmla="*/ 56 h 92"/>
                <a:gd name="T36" fmla="*/ 0 w 90"/>
                <a:gd name="T37" fmla="*/ 46 h 92"/>
                <a:gd name="T38" fmla="*/ 0 w 90"/>
                <a:gd name="T39" fmla="*/ 46 h 92"/>
                <a:gd name="T40" fmla="*/ 0 w 90"/>
                <a:gd name="T41" fmla="*/ 38 h 92"/>
                <a:gd name="T42" fmla="*/ 2 w 90"/>
                <a:gd name="T43" fmla="*/ 28 h 92"/>
                <a:gd name="T44" fmla="*/ 6 w 90"/>
                <a:gd name="T45" fmla="*/ 20 h 92"/>
                <a:gd name="T46" fmla="*/ 12 w 90"/>
                <a:gd name="T47" fmla="*/ 14 h 92"/>
                <a:gd name="T48" fmla="*/ 18 w 90"/>
                <a:gd name="T49" fmla="*/ 8 h 92"/>
                <a:gd name="T50" fmla="*/ 26 w 90"/>
                <a:gd name="T51" fmla="*/ 4 h 92"/>
                <a:gd name="T52" fmla="*/ 36 w 90"/>
                <a:gd name="T53" fmla="*/ 0 h 92"/>
                <a:gd name="T54" fmla="*/ 44 w 90"/>
                <a:gd name="T55" fmla="*/ 0 h 92"/>
                <a:gd name="T56" fmla="*/ 44 w 90"/>
                <a:gd name="T57" fmla="*/ 0 h 92"/>
                <a:gd name="T58" fmla="*/ 54 w 90"/>
                <a:gd name="T59" fmla="*/ 0 h 92"/>
                <a:gd name="T60" fmla="*/ 62 w 90"/>
                <a:gd name="T61" fmla="*/ 4 h 92"/>
                <a:gd name="T62" fmla="*/ 70 w 90"/>
                <a:gd name="T63" fmla="*/ 8 h 92"/>
                <a:gd name="T64" fmla="*/ 76 w 90"/>
                <a:gd name="T65" fmla="*/ 14 h 92"/>
                <a:gd name="T66" fmla="*/ 82 w 90"/>
                <a:gd name="T67" fmla="*/ 20 h 92"/>
                <a:gd name="T68" fmla="*/ 86 w 90"/>
                <a:gd name="T69" fmla="*/ 28 h 92"/>
                <a:gd name="T70" fmla="*/ 88 w 90"/>
                <a:gd name="T71" fmla="*/ 38 h 92"/>
                <a:gd name="T72" fmla="*/ 90 w 90"/>
                <a:gd name="T73" fmla="*/ 46 h 92"/>
                <a:gd name="T74" fmla="*/ 90 w 90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90" y="46"/>
                  </a:moveTo>
                  <a:lnTo>
                    <a:pt x="90" y="46"/>
                  </a:lnTo>
                  <a:lnTo>
                    <a:pt x="88" y="56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80"/>
                  </a:lnTo>
                  <a:lnTo>
                    <a:pt x="70" y="84"/>
                  </a:lnTo>
                  <a:lnTo>
                    <a:pt x="62" y="90"/>
                  </a:lnTo>
                  <a:lnTo>
                    <a:pt x="54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36" y="92"/>
                  </a:lnTo>
                  <a:lnTo>
                    <a:pt x="26" y="90"/>
                  </a:lnTo>
                  <a:lnTo>
                    <a:pt x="18" y="84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90" y="46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1" name="Freeform 24"/>
            <p:cNvSpPr>
              <a:spLocks/>
            </p:cNvSpPr>
            <p:nvPr userDrawn="1"/>
          </p:nvSpPr>
          <p:spPr bwMode="auto">
            <a:xfrm>
              <a:off x="254287" y="274871"/>
              <a:ext cx="170130" cy="252450"/>
            </a:xfrm>
            <a:custGeom>
              <a:avLst/>
              <a:gdLst>
                <a:gd name="T0" fmla="*/ 118 w 124"/>
                <a:gd name="T1" fmla="*/ 184 h 184"/>
                <a:gd name="T2" fmla="*/ 118 w 124"/>
                <a:gd name="T3" fmla="*/ 184 h 184"/>
                <a:gd name="T4" fmla="*/ 124 w 124"/>
                <a:gd name="T5" fmla="*/ 158 h 184"/>
                <a:gd name="T6" fmla="*/ 124 w 124"/>
                <a:gd name="T7" fmla="*/ 128 h 184"/>
                <a:gd name="T8" fmla="*/ 124 w 124"/>
                <a:gd name="T9" fmla="*/ 128 h 184"/>
                <a:gd name="T10" fmla="*/ 124 w 124"/>
                <a:gd name="T11" fmla="*/ 102 h 184"/>
                <a:gd name="T12" fmla="*/ 120 w 124"/>
                <a:gd name="T13" fmla="*/ 78 h 184"/>
                <a:gd name="T14" fmla="*/ 114 w 124"/>
                <a:gd name="T15" fmla="*/ 56 h 184"/>
                <a:gd name="T16" fmla="*/ 106 w 124"/>
                <a:gd name="T17" fmla="*/ 36 h 184"/>
                <a:gd name="T18" fmla="*/ 98 w 124"/>
                <a:gd name="T19" fmla="*/ 22 h 184"/>
                <a:gd name="T20" fmla="*/ 86 w 124"/>
                <a:gd name="T21" fmla="*/ 10 h 184"/>
                <a:gd name="T22" fmla="*/ 74 w 124"/>
                <a:gd name="T23" fmla="*/ 2 h 184"/>
                <a:gd name="T24" fmla="*/ 68 w 124"/>
                <a:gd name="T25" fmla="*/ 0 h 184"/>
                <a:gd name="T26" fmla="*/ 62 w 124"/>
                <a:gd name="T27" fmla="*/ 0 h 184"/>
                <a:gd name="T28" fmla="*/ 62 w 124"/>
                <a:gd name="T29" fmla="*/ 0 h 184"/>
                <a:gd name="T30" fmla="*/ 56 w 124"/>
                <a:gd name="T31" fmla="*/ 0 h 184"/>
                <a:gd name="T32" fmla="*/ 50 w 124"/>
                <a:gd name="T33" fmla="*/ 2 h 184"/>
                <a:gd name="T34" fmla="*/ 38 w 124"/>
                <a:gd name="T35" fmla="*/ 10 h 184"/>
                <a:gd name="T36" fmla="*/ 28 w 124"/>
                <a:gd name="T37" fmla="*/ 22 h 184"/>
                <a:gd name="T38" fmla="*/ 18 w 124"/>
                <a:gd name="T39" fmla="*/ 36 h 184"/>
                <a:gd name="T40" fmla="*/ 10 w 124"/>
                <a:gd name="T41" fmla="*/ 56 h 184"/>
                <a:gd name="T42" fmla="*/ 4 w 124"/>
                <a:gd name="T43" fmla="*/ 78 h 184"/>
                <a:gd name="T44" fmla="*/ 0 w 124"/>
                <a:gd name="T45" fmla="*/ 102 h 184"/>
                <a:gd name="T46" fmla="*/ 0 w 124"/>
                <a:gd name="T47" fmla="*/ 128 h 184"/>
                <a:gd name="T48" fmla="*/ 0 w 124"/>
                <a:gd name="T49" fmla="*/ 128 h 184"/>
                <a:gd name="T50" fmla="*/ 2 w 124"/>
                <a:gd name="T51" fmla="*/ 158 h 184"/>
                <a:gd name="T52" fmla="*/ 6 w 124"/>
                <a:gd name="T53" fmla="*/ 184 h 184"/>
                <a:gd name="T54" fmla="*/ 118 w 124"/>
                <a:gd name="T5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84">
                  <a:moveTo>
                    <a:pt x="118" y="184"/>
                  </a:moveTo>
                  <a:lnTo>
                    <a:pt x="118" y="184"/>
                  </a:lnTo>
                  <a:lnTo>
                    <a:pt x="124" y="158"/>
                  </a:lnTo>
                  <a:lnTo>
                    <a:pt x="124" y="128"/>
                  </a:lnTo>
                  <a:lnTo>
                    <a:pt x="124" y="128"/>
                  </a:lnTo>
                  <a:lnTo>
                    <a:pt x="124" y="102"/>
                  </a:lnTo>
                  <a:lnTo>
                    <a:pt x="120" y="78"/>
                  </a:lnTo>
                  <a:lnTo>
                    <a:pt x="114" y="56"/>
                  </a:lnTo>
                  <a:lnTo>
                    <a:pt x="106" y="36"/>
                  </a:lnTo>
                  <a:lnTo>
                    <a:pt x="98" y="22"/>
                  </a:lnTo>
                  <a:lnTo>
                    <a:pt x="86" y="10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38" y="10"/>
                  </a:lnTo>
                  <a:lnTo>
                    <a:pt x="28" y="22"/>
                  </a:lnTo>
                  <a:lnTo>
                    <a:pt x="18" y="36"/>
                  </a:lnTo>
                  <a:lnTo>
                    <a:pt x="10" y="56"/>
                  </a:lnTo>
                  <a:lnTo>
                    <a:pt x="4" y="78"/>
                  </a:lnTo>
                  <a:lnTo>
                    <a:pt x="0" y="10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58"/>
                  </a:lnTo>
                  <a:lnTo>
                    <a:pt x="6" y="184"/>
                  </a:lnTo>
                  <a:lnTo>
                    <a:pt x="118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2" name="Freeform 25"/>
            <p:cNvSpPr>
              <a:spLocks/>
            </p:cNvSpPr>
            <p:nvPr userDrawn="1"/>
          </p:nvSpPr>
          <p:spPr bwMode="auto">
            <a:xfrm>
              <a:off x="462833" y="200783"/>
              <a:ext cx="109761" cy="112505"/>
            </a:xfrm>
            <a:custGeom>
              <a:avLst/>
              <a:gdLst>
                <a:gd name="T0" fmla="*/ 80 w 80"/>
                <a:gd name="T1" fmla="*/ 40 h 82"/>
                <a:gd name="T2" fmla="*/ 80 w 80"/>
                <a:gd name="T3" fmla="*/ 40 h 82"/>
                <a:gd name="T4" fmla="*/ 78 w 80"/>
                <a:gd name="T5" fmla="*/ 50 h 82"/>
                <a:gd name="T6" fmla="*/ 76 w 80"/>
                <a:gd name="T7" fmla="*/ 56 h 82"/>
                <a:gd name="T8" fmla="*/ 72 w 80"/>
                <a:gd name="T9" fmla="*/ 64 h 82"/>
                <a:gd name="T10" fmla="*/ 68 w 80"/>
                <a:gd name="T11" fmla="*/ 70 h 82"/>
                <a:gd name="T12" fmla="*/ 62 w 80"/>
                <a:gd name="T13" fmla="*/ 74 h 82"/>
                <a:gd name="T14" fmla="*/ 56 w 80"/>
                <a:gd name="T15" fmla="*/ 78 h 82"/>
                <a:gd name="T16" fmla="*/ 48 w 80"/>
                <a:gd name="T17" fmla="*/ 82 h 82"/>
                <a:gd name="T18" fmla="*/ 40 w 80"/>
                <a:gd name="T19" fmla="*/ 82 h 82"/>
                <a:gd name="T20" fmla="*/ 40 w 80"/>
                <a:gd name="T21" fmla="*/ 82 h 82"/>
                <a:gd name="T22" fmla="*/ 32 w 80"/>
                <a:gd name="T23" fmla="*/ 82 h 82"/>
                <a:gd name="T24" fmla="*/ 24 w 80"/>
                <a:gd name="T25" fmla="*/ 78 h 82"/>
                <a:gd name="T26" fmla="*/ 18 w 80"/>
                <a:gd name="T27" fmla="*/ 74 h 82"/>
                <a:gd name="T28" fmla="*/ 12 w 80"/>
                <a:gd name="T29" fmla="*/ 70 h 82"/>
                <a:gd name="T30" fmla="*/ 6 w 80"/>
                <a:gd name="T31" fmla="*/ 64 h 82"/>
                <a:gd name="T32" fmla="*/ 4 w 80"/>
                <a:gd name="T33" fmla="*/ 56 h 82"/>
                <a:gd name="T34" fmla="*/ 0 w 80"/>
                <a:gd name="T35" fmla="*/ 50 h 82"/>
                <a:gd name="T36" fmla="*/ 0 w 80"/>
                <a:gd name="T37" fmla="*/ 40 h 82"/>
                <a:gd name="T38" fmla="*/ 0 w 80"/>
                <a:gd name="T39" fmla="*/ 40 h 82"/>
                <a:gd name="T40" fmla="*/ 0 w 80"/>
                <a:gd name="T41" fmla="*/ 32 h 82"/>
                <a:gd name="T42" fmla="*/ 4 w 80"/>
                <a:gd name="T43" fmla="*/ 26 h 82"/>
                <a:gd name="T44" fmla="*/ 6 w 80"/>
                <a:gd name="T45" fmla="*/ 18 h 82"/>
                <a:gd name="T46" fmla="*/ 12 w 80"/>
                <a:gd name="T47" fmla="*/ 12 h 82"/>
                <a:gd name="T48" fmla="*/ 18 w 80"/>
                <a:gd name="T49" fmla="*/ 8 h 82"/>
                <a:gd name="T50" fmla="*/ 24 w 80"/>
                <a:gd name="T51" fmla="*/ 4 h 82"/>
                <a:gd name="T52" fmla="*/ 32 w 80"/>
                <a:gd name="T53" fmla="*/ 0 h 82"/>
                <a:gd name="T54" fmla="*/ 40 w 80"/>
                <a:gd name="T55" fmla="*/ 0 h 82"/>
                <a:gd name="T56" fmla="*/ 40 w 80"/>
                <a:gd name="T57" fmla="*/ 0 h 82"/>
                <a:gd name="T58" fmla="*/ 48 w 80"/>
                <a:gd name="T59" fmla="*/ 0 h 82"/>
                <a:gd name="T60" fmla="*/ 56 w 80"/>
                <a:gd name="T61" fmla="*/ 4 h 82"/>
                <a:gd name="T62" fmla="*/ 62 w 80"/>
                <a:gd name="T63" fmla="*/ 8 h 82"/>
                <a:gd name="T64" fmla="*/ 68 w 80"/>
                <a:gd name="T65" fmla="*/ 12 h 82"/>
                <a:gd name="T66" fmla="*/ 72 w 80"/>
                <a:gd name="T67" fmla="*/ 18 h 82"/>
                <a:gd name="T68" fmla="*/ 76 w 80"/>
                <a:gd name="T69" fmla="*/ 26 h 82"/>
                <a:gd name="T70" fmla="*/ 78 w 80"/>
                <a:gd name="T71" fmla="*/ 32 h 82"/>
                <a:gd name="T72" fmla="*/ 80 w 80"/>
                <a:gd name="T73" fmla="*/ 40 h 82"/>
                <a:gd name="T74" fmla="*/ 80 w 80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78" y="50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2"/>
                  </a:lnTo>
                  <a:lnTo>
                    <a:pt x="72" y="18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3" name="Freeform 26"/>
            <p:cNvSpPr>
              <a:spLocks/>
            </p:cNvSpPr>
            <p:nvPr userDrawn="1"/>
          </p:nvSpPr>
          <p:spPr bwMode="auto">
            <a:xfrm>
              <a:off x="460089" y="321520"/>
              <a:ext cx="139945" cy="205802"/>
            </a:xfrm>
            <a:custGeom>
              <a:avLst/>
              <a:gdLst>
                <a:gd name="T0" fmla="*/ 96 w 102"/>
                <a:gd name="T1" fmla="*/ 150 h 150"/>
                <a:gd name="T2" fmla="*/ 96 w 102"/>
                <a:gd name="T3" fmla="*/ 150 h 150"/>
                <a:gd name="T4" fmla="*/ 100 w 102"/>
                <a:gd name="T5" fmla="*/ 128 h 150"/>
                <a:gd name="T6" fmla="*/ 102 w 102"/>
                <a:gd name="T7" fmla="*/ 104 h 150"/>
                <a:gd name="T8" fmla="*/ 102 w 102"/>
                <a:gd name="T9" fmla="*/ 104 h 150"/>
                <a:gd name="T10" fmla="*/ 102 w 102"/>
                <a:gd name="T11" fmla="*/ 84 h 150"/>
                <a:gd name="T12" fmla="*/ 98 w 102"/>
                <a:gd name="T13" fmla="*/ 64 h 150"/>
                <a:gd name="T14" fmla="*/ 94 w 102"/>
                <a:gd name="T15" fmla="*/ 46 h 150"/>
                <a:gd name="T16" fmla="*/ 86 w 102"/>
                <a:gd name="T17" fmla="*/ 32 h 150"/>
                <a:gd name="T18" fmla="*/ 80 w 102"/>
                <a:gd name="T19" fmla="*/ 18 h 150"/>
                <a:gd name="T20" fmla="*/ 70 w 102"/>
                <a:gd name="T21" fmla="*/ 8 h 150"/>
                <a:gd name="T22" fmla="*/ 60 w 102"/>
                <a:gd name="T23" fmla="*/ 2 h 150"/>
                <a:gd name="T24" fmla="*/ 50 w 102"/>
                <a:gd name="T25" fmla="*/ 0 h 150"/>
                <a:gd name="T26" fmla="*/ 50 w 102"/>
                <a:gd name="T27" fmla="*/ 0 h 150"/>
                <a:gd name="T28" fmla="*/ 40 w 102"/>
                <a:gd name="T29" fmla="*/ 2 h 150"/>
                <a:gd name="T30" fmla="*/ 30 w 102"/>
                <a:gd name="T31" fmla="*/ 8 h 150"/>
                <a:gd name="T32" fmla="*/ 22 w 102"/>
                <a:gd name="T33" fmla="*/ 18 h 150"/>
                <a:gd name="T34" fmla="*/ 14 w 102"/>
                <a:gd name="T35" fmla="*/ 32 h 150"/>
                <a:gd name="T36" fmla="*/ 8 w 102"/>
                <a:gd name="T37" fmla="*/ 46 h 150"/>
                <a:gd name="T38" fmla="*/ 4 w 102"/>
                <a:gd name="T39" fmla="*/ 64 h 150"/>
                <a:gd name="T40" fmla="*/ 0 w 102"/>
                <a:gd name="T41" fmla="*/ 84 h 150"/>
                <a:gd name="T42" fmla="*/ 0 w 102"/>
                <a:gd name="T43" fmla="*/ 104 h 150"/>
                <a:gd name="T44" fmla="*/ 0 w 102"/>
                <a:gd name="T45" fmla="*/ 104 h 150"/>
                <a:gd name="T46" fmla="*/ 0 w 102"/>
                <a:gd name="T47" fmla="*/ 128 h 150"/>
                <a:gd name="T48" fmla="*/ 4 w 102"/>
                <a:gd name="T49" fmla="*/ 150 h 150"/>
                <a:gd name="T50" fmla="*/ 96 w 102"/>
                <a:gd name="T5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50">
                  <a:moveTo>
                    <a:pt x="96" y="150"/>
                  </a:moveTo>
                  <a:lnTo>
                    <a:pt x="96" y="150"/>
                  </a:lnTo>
                  <a:lnTo>
                    <a:pt x="100" y="128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84"/>
                  </a:lnTo>
                  <a:lnTo>
                    <a:pt x="98" y="64"/>
                  </a:lnTo>
                  <a:lnTo>
                    <a:pt x="94" y="46"/>
                  </a:lnTo>
                  <a:lnTo>
                    <a:pt x="86" y="32"/>
                  </a:lnTo>
                  <a:lnTo>
                    <a:pt x="80" y="18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8"/>
                  </a:lnTo>
                  <a:lnTo>
                    <a:pt x="22" y="18"/>
                  </a:lnTo>
                  <a:lnTo>
                    <a:pt x="14" y="32"/>
                  </a:lnTo>
                  <a:lnTo>
                    <a:pt x="8" y="46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4" y="150"/>
                  </a:lnTo>
                  <a:lnTo>
                    <a:pt x="9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4" name="Freeform 27"/>
            <p:cNvSpPr>
              <a:spLocks/>
            </p:cNvSpPr>
            <p:nvPr userDrawn="1"/>
          </p:nvSpPr>
          <p:spPr bwMode="auto">
            <a:xfrm>
              <a:off x="402464" y="299568"/>
              <a:ext cx="87809" cy="227754"/>
            </a:xfrm>
            <a:custGeom>
              <a:avLst/>
              <a:gdLst>
                <a:gd name="T0" fmla="*/ 16 w 64"/>
                <a:gd name="T1" fmla="*/ 166 h 166"/>
                <a:gd name="T2" fmla="*/ 38 w 64"/>
                <a:gd name="T3" fmla="*/ 166 h 166"/>
                <a:gd name="T4" fmla="*/ 38 w 64"/>
                <a:gd name="T5" fmla="*/ 166 h 166"/>
                <a:gd name="T6" fmla="*/ 36 w 64"/>
                <a:gd name="T7" fmla="*/ 144 h 166"/>
                <a:gd name="T8" fmla="*/ 36 w 64"/>
                <a:gd name="T9" fmla="*/ 120 h 166"/>
                <a:gd name="T10" fmla="*/ 36 w 64"/>
                <a:gd name="T11" fmla="*/ 120 h 166"/>
                <a:gd name="T12" fmla="*/ 38 w 64"/>
                <a:gd name="T13" fmla="*/ 92 h 166"/>
                <a:gd name="T14" fmla="*/ 44 w 64"/>
                <a:gd name="T15" fmla="*/ 66 h 166"/>
                <a:gd name="T16" fmla="*/ 52 w 64"/>
                <a:gd name="T17" fmla="*/ 42 h 166"/>
                <a:gd name="T18" fmla="*/ 58 w 64"/>
                <a:gd name="T19" fmla="*/ 34 h 166"/>
                <a:gd name="T20" fmla="*/ 64 w 64"/>
                <a:gd name="T21" fmla="*/ 26 h 166"/>
                <a:gd name="T22" fmla="*/ 64 w 64"/>
                <a:gd name="T23" fmla="*/ 26 h 166"/>
                <a:gd name="T24" fmla="*/ 56 w 64"/>
                <a:gd name="T25" fmla="*/ 14 h 166"/>
                <a:gd name="T26" fmla="*/ 46 w 64"/>
                <a:gd name="T27" fmla="*/ 6 h 166"/>
                <a:gd name="T28" fmla="*/ 36 w 64"/>
                <a:gd name="T29" fmla="*/ 2 h 166"/>
                <a:gd name="T30" fmla="*/ 26 w 64"/>
                <a:gd name="T31" fmla="*/ 0 h 166"/>
                <a:gd name="T32" fmla="*/ 26 w 64"/>
                <a:gd name="T33" fmla="*/ 0 h 166"/>
                <a:gd name="T34" fmla="*/ 18 w 64"/>
                <a:gd name="T35" fmla="*/ 0 h 166"/>
                <a:gd name="T36" fmla="*/ 12 w 64"/>
                <a:gd name="T37" fmla="*/ 2 h 166"/>
                <a:gd name="T38" fmla="*/ 0 w 64"/>
                <a:gd name="T39" fmla="*/ 12 h 166"/>
                <a:gd name="T40" fmla="*/ 0 w 64"/>
                <a:gd name="T41" fmla="*/ 12 h 166"/>
                <a:gd name="T42" fmla="*/ 10 w 64"/>
                <a:gd name="T43" fmla="*/ 30 h 166"/>
                <a:gd name="T44" fmla="*/ 16 w 64"/>
                <a:gd name="T45" fmla="*/ 54 h 166"/>
                <a:gd name="T46" fmla="*/ 22 w 64"/>
                <a:gd name="T47" fmla="*/ 82 h 166"/>
                <a:gd name="T48" fmla="*/ 24 w 64"/>
                <a:gd name="T49" fmla="*/ 110 h 166"/>
                <a:gd name="T50" fmla="*/ 24 w 64"/>
                <a:gd name="T51" fmla="*/ 110 h 166"/>
                <a:gd name="T52" fmla="*/ 22 w 64"/>
                <a:gd name="T53" fmla="*/ 140 h 166"/>
                <a:gd name="T54" fmla="*/ 16 w 64"/>
                <a:gd name="T55" fmla="*/ 166 h 166"/>
                <a:gd name="T56" fmla="*/ 16 w 64"/>
                <a:gd name="T5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66">
                  <a:moveTo>
                    <a:pt x="16" y="166"/>
                  </a:moveTo>
                  <a:lnTo>
                    <a:pt x="38" y="166"/>
                  </a:lnTo>
                  <a:lnTo>
                    <a:pt x="38" y="166"/>
                  </a:lnTo>
                  <a:lnTo>
                    <a:pt x="36" y="144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8" y="92"/>
                  </a:lnTo>
                  <a:lnTo>
                    <a:pt x="44" y="66"/>
                  </a:lnTo>
                  <a:lnTo>
                    <a:pt x="52" y="42"/>
                  </a:lnTo>
                  <a:lnTo>
                    <a:pt x="58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6" y="14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30"/>
                  </a:lnTo>
                  <a:lnTo>
                    <a:pt x="16" y="54"/>
                  </a:lnTo>
                  <a:lnTo>
                    <a:pt x="22" y="8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22" y="140"/>
                  </a:lnTo>
                  <a:lnTo>
                    <a:pt x="16" y="166"/>
                  </a:lnTo>
                  <a:lnTo>
                    <a:pt x="16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5" name="Freeform 28"/>
            <p:cNvSpPr>
              <a:spLocks/>
            </p:cNvSpPr>
            <p:nvPr userDrawn="1"/>
          </p:nvSpPr>
          <p:spPr bwMode="auto">
            <a:xfrm>
              <a:off x="180198" y="112974"/>
              <a:ext cx="27440" cy="444532"/>
            </a:xfrm>
            <a:custGeom>
              <a:avLst/>
              <a:gdLst>
                <a:gd name="T0" fmla="*/ 0 w 20"/>
                <a:gd name="T1" fmla="*/ 10 h 324"/>
                <a:gd name="T2" fmla="*/ 0 w 20"/>
                <a:gd name="T3" fmla="*/ 10 h 324"/>
                <a:gd name="T4" fmla="*/ 0 w 20"/>
                <a:gd name="T5" fmla="*/ 314 h 324"/>
                <a:gd name="T6" fmla="*/ 0 w 20"/>
                <a:gd name="T7" fmla="*/ 314 h 324"/>
                <a:gd name="T8" fmla="*/ 2 w 20"/>
                <a:gd name="T9" fmla="*/ 318 h 324"/>
                <a:gd name="T10" fmla="*/ 4 w 20"/>
                <a:gd name="T11" fmla="*/ 322 h 324"/>
                <a:gd name="T12" fmla="*/ 8 w 20"/>
                <a:gd name="T13" fmla="*/ 322 h 324"/>
                <a:gd name="T14" fmla="*/ 10 w 20"/>
                <a:gd name="T15" fmla="*/ 324 h 324"/>
                <a:gd name="T16" fmla="*/ 14 w 20"/>
                <a:gd name="T17" fmla="*/ 322 h 324"/>
                <a:gd name="T18" fmla="*/ 18 w 20"/>
                <a:gd name="T19" fmla="*/ 322 h 324"/>
                <a:gd name="T20" fmla="*/ 20 w 20"/>
                <a:gd name="T21" fmla="*/ 318 h 324"/>
                <a:gd name="T22" fmla="*/ 20 w 20"/>
                <a:gd name="T23" fmla="*/ 314 h 324"/>
                <a:gd name="T24" fmla="*/ 20 w 20"/>
                <a:gd name="T25" fmla="*/ 314 h 324"/>
                <a:gd name="T26" fmla="*/ 20 w 20"/>
                <a:gd name="T27" fmla="*/ 10 h 324"/>
                <a:gd name="T28" fmla="*/ 20 w 20"/>
                <a:gd name="T29" fmla="*/ 10 h 324"/>
                <a:gd name="T30" fmla="*/ 20 w 20"/>
                <a:gd name="T31" fmla="*/ 6 h 324"/>
                <a:gd name="T32" fmla="*/ 18 w 20"/>
                <a:gd name="T33" fmla="*/ 2 h 324"/>
                <a:gd name="T34" fmla="*/ 14 w 20"/>
                <a:gd name="T35" fmla="*/ 0 h 324"/>
                <a:gd name="T36" fmla="*/ 10 w 20"/>
                <a:gd name="T37" fmla="*/ 0 h 324"/>
                <a:gd name="T38" fmla="*/ 8 w 20"/>
                <a:gd name="T39" fmla="*/ 0 h 324"/>
                <a:gd name="T40" fmla="*/ 4 w 20"/>
                <a:gd name="T41" fmla="*/ 2 h 324"/>
                <a:gd name="T42" fmla="*/ 2 w 20"/>
                <a:gd name="T43" fmla="*/ 6 h 324"/>
                <a:gd name="T44" fmla="*/ 0 w 20"/>
                <a:gd name="T45" fmla="*/ 10 h 324"/>
                <a:gd name="T46" fmla="*/ 0 w 20"/>
                <a:gd name="T47" fmla="*/ 1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4">
                  <a:moveTo>
                    <a:pt x="0" y="10"/>
                  </a:moveTo>
                  <a:lnTo>
                    <a:pt x="0" y="1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4" y="322"/>
                  </a:lnTo>
                  <a:lnTo>
                    <a:pt x="8" y="322"/>
                  </a:lnTo>
                  <a:lnTo>
                    <a:pt x="10" y="324"/>
                  </a:lnTo>
                  <a:lnTo>
                    <a:pt x="14" y="322"/>
                  </a:lnTo>
                  <a:lnTo>
                    <a:pt x="18" y="322"/>
                  </a:lnTo>
                  <a:lnTo>
                    <a:pt x="20" y="318"/>
                  </a:lnTo>
                  <a:lnTo>
                    <a:pt x="20" y="314"/>
                  </a:lnTo>
                  <a:lnTo>
                    <a:pt x="20" y="3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6" name="Freeform 29"/>
            <p:cNvSpPr>
              <a:spLocks/>
            </p:cNvSpPr>
            <p:nvPr userDrawn="1"/>
          </p:nvSpPr>
          <p:spPr bwMode="auto">
            <a:xfrm>
              <a:off x="182942" y="112974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2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18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18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2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7" name="Freeform 30"/>
            <p:cNvSpPr>
              <a:spLocks/>
            </p:cNvSpPr>
            <p:nvPr userDrawn="1"/>
          </p:nvSpPr>
          <p:spPr bwMode="auto">
            <a:xfrm>
              <a:off x="182942" y="530066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4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20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20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4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8" name="Freeform 31"/>
            <p:cNvSpPr>
              <a:spLocks/>
            </p:cNvSpPr>
            <p:nvPr userDrawn="1"/>
          </p:nvSpPr>
          <p:spPr bwMode="auto">
            <a:xfrm>
              <a:off x="657659" y="112974"/>
              <a:ext cx="27440" cy="441788"/>
            </a:xfrm>
            <a:custGeom>
              <a:avLst/>
              <a:gdLst>
                <a:gd name="T0" fmla="*/ 20 w 20"/>
                <a:gd name="T1" fmla="*/ 312 h 322"/>
                <a:gd name="T2" fmla="*/ 20 w 20"/>
                <a:gd name="T3" fmla="*/ 312 h 322"/>
                <a:gd name="T4" fmla="*/ 20 w 20"/>
                <a:gd name="T5" fmla="*/ 10 h 322"/>
                <a:gd name="T6" fmla="*/ 20 w 20"/>
                <a:gd name="T7" fmla="*/ 10 h 322"/>
                <a:gd name="T8" fmla="*/ 20 w 20"/>
                <a:gd name="T9" fmla="*/ 6 h 322"/>
                <a:gd name="T10" fmla="*/ 16 w 20"/>
                <a:gd name="T11" fmla="*/ 2 h 322"/>
                <a:gd name="T12" fmla="*/ 14 w 20"/>
                <a:gd name="T13" fmla="*/ 0 h 322"/>
                <a:gd name="T14" fmla="*/ 10 w 20"/>
                <a:gd name="T15" fmla="*/ 0 h 322"/>
                <a:gd name="T16" fmla="*/ 6 w 20"/>
                <a:gd name="T17" fmla="*/ 0 h 322"/>
                <a:gd name="T18" fmla="*/ 4 w 20"/>
                <a:gd name="T19" fmla="*/ 2 h 322"/>
                <a:gd name="T20" fmla="*/ 0 w 20"/>
                <a:gd name="T21" fmla="*/ 6 h 322"/>
                <a:gd name="T22" fmla="*/ 0 w 20"/>
                <a:gd name="T23" fmla="*/ 10 h 322"/>
                <a:gd name="T24" fmla="*/ 0 w 20"/>
                <a:gd name="T25" fmla="*/ 10 h 322"/>
                <a:gd name="T26" fmla="*/ 0 w 20"/>
                <a:gd name="T27" fmla="*/ 312 h 322"/>
                <a:gd name="T28" fmla="*/ 0 w 20"/>
                <a:gd name="T29" fmla="*/ 312 h 322"/>
                <a:gd name="T30" fmla="*/ 0 w 20"/>
                <a:gd name="T31" fmla="*/ 316 h 322"/>
                <a:gd name="T32" fmla="*/ 4 w 20"/>
                <a:gd name="T33" fmla="*/ 320 h 322"/>
                <a:gd name="T34" fmla="*/ 6 w 20"/>
                <a:gd name="T35" fmla="*/ 322 h 322"/>
                <a:gd name="T36" fmla="*/ 10 w 20"/>
                <a:gd name="T37" fmla="*/ 322 h 322"/>
                <a:gd name="T38" fmla="*/ 14 w 20"/>
                <a:gd name="T39" fmla="*/ 322 h 322"/>
                <a:gd name="T40" fmla="*/ 16 w 20"/>
                <a:gd name="T41" fmla="*/ 320 h 322"/>
                <a:gd name="T42" fmla="*/ 20 w 20"/>
                <a:gd name="T43" fmla="*/ 316 h 322"/>
                <a:gd name="T44" fmla="*/ 20 w 20"/>
                <a:gd name="T45" fmla="*/ 312 h 322"/>
                <a:gd name="T46" fmla="*/ 20 w 20"/>
                <a:gd name="T47" fmla="*/ 31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2">
                  <a:moveTo>
                    <a:pt x="20" y="312"/>
                  </a:moveTo>
                  <a:lnTo>
                    <a:pt x="20" y="3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4" y="320"/>
                  </a:lnTo>
                  <a:lnTo>
                    <a:pt x="6" y="322"/>
                  </a:lnTo>
                  <a:lnTo>
                    <a:pt x="10" y="322"/>
                  </a:lnTo>
                  <a:lnTo>
                    <a:pt x="14" y="322"/>
                  </a:lnTo>
                  <a:lnTo>
                    <a:pt x="16" y="320"/>
                  </a:lnTo>
                  <a:lnTo>
                    <a:pt x="20" y="316"/>
                  </a:lnTo>
                  <a:lnTo>
                    <a:pt x="20" y="312"/>
                  </a:lnTo>
                  <a:lnTo>
                    <a:pt x="20" y="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29" name="Freeform 32"/>
            <p:cNvSpPr>
              <a:spLocks/>
            </p:cNvSpPr>
            <p:nvPr userDrawn="1"/>
          </p:nvSpPr>
          <p:spPr bwMode="auto">
            <a:xfrm>
              <a:off x="611010" y="527322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20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4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4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20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  <p:sp>
          <p:nvSpPr>
            <p:cNvPr id="30" name="Freeform 33"/>
            <p:cNvSpPr>
              <a:spLocks/>
            </p:cNvSpPr>
            <p:nvPr userDrawn="1"/>
          </p:nvSpPr>
          <p:spPr bwMode="auto">
            <a:xfrm>
              <a:off x="611010" y="112974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18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2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2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18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600">
                <a:solidFill>
                  <a:srgbClr val="4D4D4D"/>
                </a:solidFill>
              </a:endParaRPr>
            </a:p>
          </p:txBody>
        </p:sp>
      </p:grpSp>
      <p:sp>
        <p:nvSpPr>
          <p:cNvPr id="32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396593" y="2970990"/>
            <a:ext cx="2170396" cy="156300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US" sz="1400" kern="1200" noProof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/>
              <a:t>Insert your subheading here to support your heading</a:t>
            </a:r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96593" y="5584271"/>
            <a:ext cx="2170395" cy="967714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buFontTx/>
              <a:buNone/>
              <a:defRPr lang="en-US" sz="10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</p:spTree>
    <p:extLst>
      <p:ext uri="{BB962C8B-B14F-4D97-AF65-F5344CB8AC3E}">
        <p14:creationId xmlns:p14="http://schemas.microsoft.com/office/powerpoint/2010/main" val="5201439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23530" y="1600200"/>
            <a:ext cx="8228340" cy="45259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523" y="1052736"/>
            <a:ext cx="7995743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32344728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ex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523" y="474036"/>
            <a:ext cx="7992496" cy="706090"/>
          </a:xfrm>
        </p:spPr>
        <p:txBody>
          <a:bodyPr lIns="43200" rIns="0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/>
              <a:t>Agenda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1453499" y="1600200"/>
            <a:ext cx="4147130" cy="4525294"/>
          </a:xfrm>
        </p:spPr>
        <p:txBody>
          <a:bodyPr>
            <a:norm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657775" y="1599418"/>
            <a:ext cx="1077144" cy="452607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>
                <a:solidFill>
                  <a:schemeClr val="accent3"/>
                </a:solidFill>
              </a:defRPr>
            </a:lvl1pPr>
            <a:lvl2pPr>
              <a:defRPr>
                <a:solidFill>
                  <a:srgbClr val="4D4D4D"/>
                </a:solidFill>
              </a:defRPr>
            </a:lvl2pPr>
            <a:lvl3pPr>
              <a:defRPr>
                <a:solidFill>
                  <a:srgbClr val="4D4D4D"/>
                </a:solidFill>
              </a:defRPr>
            </a:lvl3pPr>
            <a:lvl4pPr>
              <a:defRPr>
                <a:solidFill>
                  <a:srgbClr val="4D4D4D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GB"/>
              <a:t>1</a:t>
            </a:r>
          </a:p>
          <a:p>
            <a:pPr lvl="0"/>
            <a:r>
              <a:rPr lang="en-GB"/>
              <a:t>14</a:t>
            </a:r>
          </a:p>
          <a:p>
            <a:pPr lvl="0"/>
            <a:r>
              <a:rPr lang="en-GB"/>
              <a:t>15</a:t>
            </a:r>
          </a:p>
          <a:p>
            <a:pPr lvl="0"/>
            <a:r>
              <a:rPr lang="en-GB"/>
              <a:t>23</a:t>
            </a:r>
          </a:p>
        </p:txBody>
      </p:sp>
      <p:sp>
        <p:nvSpPr>
          <p:cNvPr id="39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3005005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vider 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5543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9209168" y="5296057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8470103" y="0"/>
            <a:ext cx="730731" cy="726958"/>
            <a:chOff x="8376646" y="-20548"/>
            <a:chExt cx="920771" cy="686907"/>
          </a:xfrm>
        </p:grpSpPr>
        <p:sp>
          <p:nvSpPr>
            <p:cNvPr id="26" name="TextBox 25"/>
            <p:cNvSpPr txBox="1"/>
            <p:nvPr userDrawn="1"/>
          </p:nvSpPr>
          <p:spPr>
            <a:xfrm rot="16200000">
              <a:off x="8163339" y="192759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29" name="Group 28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30" name="TextBox 29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31" name="Group 30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32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3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4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6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8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9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0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8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9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79130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-branding 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65281" y="1441247"/>
            <a:ext cx="5870370" cy="2059763"/>
          </a:xfrm>
        </p:spPr>
        <p:txBody>
          <a:bodyPr anchor="t"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Divider title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5" y="663549"/>
            <a:ext cx="1385970" cy="1362075"/>
          </a:xfrm>
        </p:spPr>
        <p:txBody>
          <a:bodyPr anchor="t">
            <a:noAutofit/>
          </a:bodyPr>
          <a:lstStyle>
            <a:lvl1pPr algn="r">
              <a:defRPr sz="7200" b="0" cap="all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1</a:t>
            </a:r>
          </a:p>
        </p:txBody>
      </p:sp>
      <p:cxnSp>
        <p:nvCxnSpPr>
          <p:cNvPr id="12" name="Conector recto 12"/>
          <p:cNvCxnSpPr/>
          <p:nvPr userDrawn="1"/>
        </p:nvCxnSpPr>
        <p:spPr>
          <a:xfrm flipH="1">
            <a:off x="1328549" y="1604733"/>
            <a:ext cx="1200302" cy="0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46969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28" name="Text Box 12"/>
          <p:cNvSpPr txBox="1">
            <a:spLocks noChangeArrowheads="1"/>
          </p:cNvSpPr>
          <p:nvPr userDrawn="1"/>
        </p:nvSpPr>
        <p:spPr bwMode="auto">
          <a:xfrm>
            <a:off x="9209168" y="5296057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2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30" name="Text Box 12"/>
          <p:cNvSpPr txBox="1">
            <a:spLocks noChangeArrowheads="1"/>
          </p:cNvSpPr>
          <p:nvPr userDrawn="1"/>
        </p:nvSpPr>
        <p:spPr bwMode="auto">
          <a:xfrm>
            <a:off x="-1399762" y="5681597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8470103" y="0"/>
            <a:ext cx="730731" cy="726958"/>
            <a:chOff x="8376646" y="-20548"/>
            <a:chExt cx="920771" cy="686907"/>
          </a:xfrm>
        </p:grpSpPr>
        <p:sp>
          <p:nvSpPr>
            <p:cNvPr id="32" name="TextBox 31"/>
            <p:cNvSpPr txBox="1"/>
            <p:nvPr userDrawn="1"/>
          </p:nvSpPr>
          <p:spPr>
            <a:xfrm rot="16200000">
              <a:off x="8163339" y="192759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33" name="Group 32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34" name="TextBox 33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35" name="Group 34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36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8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9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0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1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2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273381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-bra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8229348" cy="452596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841" y="1052736"/>
            <a:ext cx="7994795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3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cxnSp>
        <p:nvCxnSpPr>
          <p:cNvPr id="75" name="Conector recto 8"/>
          <p:cNvCxnSpPr/>
          <p:nvPr userDrawn="1"/>
        </p:nvCxnSpPr>
        <p:spPr>
          <a:xfrm flipV="1">
            <a:off x="7632182" y="6381328"/>
            <a:ext cx="0" cy="307924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 r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1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743494" y="6404606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82" name="Text Box 12"/>
          <p:cNvSpPr txBox="1">
            <a:spLocks noChangeArrowheads="1"/>
          </p:cNvSpPr>
          <p:nvPr userDrawn="1"/>
        </p:nvSpPr>
        <p:spPr bwMode="auto">
          <a:xfrm>
            <a:off x="-1399762" y="5681597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</p:spTree>
    <p:extLst>
      <p:ext uri="{BB962C8B-B14F-4D97-AF65-F5344CB8AC3E}">
        <p14:creationId xmlns:p14="http://schemas.microsoft.com/office/powerpoint/2010/main" val="300844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-11252" y="-1989"/>
            <a:ext cx="9155253" cy="6857815"/>
          </a:xfrm>
          <a:solidFill>
            <a:schemeClr val="bg2"/>
          </a:solidFill>
        </p:spPr>
        <p:txBody>
          <a:bodyPr tIns="792000" anchor="ctr" anchorCtr="0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ClipArt Placeholder 43"/>
          <p:cNvSpPr>
            <a:spLocks noGrp="1"/>
          </p:cNvSpPr>
          <p:nvPr>
            <p:ph type="clipArt" sz="quarter" idx="15"/>
          </p:nvPr>
        </p:nvSpPr>
        <p:spPr>
          <a:xfrm>
            <a:off x="389559" y="2903476"/>
            <a:ext cx="2165595" cy="1344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clip art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/>
          </p:nvPr>
        </p:nvSpPr>
        <p:spPr>
          <a:xfrm>
            <a:off x="7202353" y="481869"/>
            <a:ext cx="1537058" cy="217907"/>
          </a:xfrm>
          <a:blipFill>
            <a:blip r:embed="rId2"/>
            <a:stretch>
              <a:fillRect/>
            </a:stretch>
          </a:blipFill>
        </p:spPr>
        <p:txBody>
          <a:bodyPr lIns="0" tIns="18000000" rIns="0" bIns="0"/>
          <a:lstStyle>
            <a:lvl1pPr marL="0" indent="0">
              <a:buFontTx/>
              <a:buNone/>
              <a:defRPr sz="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1251" y="4952968"/>
            <a:ext cx="2028281" cy="1905032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650" y="424483"/>
            <a:ext cx="4120901" cy="2436411"/>
          </a:xfrm>
        </p:spPr>
        <p:txBody>
          <a:bodyPr lIns="0" tIns="0" bIns="0"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554" y="3043535"/>
            <a:ext cx="2181170" cy="1566664"/>
          </a:xfr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/>
              <a:t>Insert your subheading here to support your heading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0543" y="60627"/>
            <a:ext cx="739194" cy="780727"/>
            <a:chOff x="13286" y="57286"/>
            <a:chExt cx="931435" cy="737715"/>
          </a:xfrm>
        </p:grpSpPr>
        <p:sp>
          <p:nvSpPr>
            <p:cNvPr id="29" name="TextBox 28"/>
            <p:cNvSpPr txBox="1"/>
            <p:nvPr userDrawn="1"/>
          </p:nvSpPr>
          <p:spPr>
            <a:xfrm rot="16200000">
              <a:off x="-160959" y="231531"/>
              <a:ext cx="563729" cy="215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510" noProof="1">
                  <a:solidFill>
                    <a:srgbClr val="FFFFFF"/>
                  </a:solidFill>
                </a:rPr>
                <a:t>Confidential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92868" y="527447"/>
              <a:ext cx="851853" cy="26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20">
                  <a:solidFill>
                    <a:srgbClr val="FFFFFF"/>
                  </a:solidFill>
                </a:rPr>
                <a:t>RESTRICTED</a:t>
              </a:r>
            </a:p>
          </p:txBody>
        </p:sp>
        <p:sp>
          <p:nvSpPr>
            <p:cNvPr id="33" name="Freeform 22"/>
            <p:cNvSpPr>
              <a:spLocks/>
            </p:cNvSpPr>
            <p:nvPr userDrawn="1"/>
          </p:nvSpPr>
          <p:spPr bwMode="auto">
            <a:xfrm>
              <a:off x="394232" y="178831"/>
              <a:ext cx="87809" cy="107017"/>
            </a:xfrm>
            <a:custGeom>
              <a:avLst/>
              <a:gdLst>
                <a:gd name="T0" fmla="*/ 44 w 64"/>
                <a:gd name="T1" fmla="*/ 56 h 78"/>
                <a:gd name="T2" fmla="*/ 44 w 64"/>
                <a:gd name="T3" fmla="*/ 56 h 78"/>
                <a:gd name="T4" fmla="*/ 46 w 64"/>
                <a:gd name="T5" fmla="*/ 46 h 78"/>
                <a:gd name="T6" fmla="*/ 50 w 64"/>
                <a:gd name="T7" fmla="*/ 36 h 78"/>
                <a:gd name="T8" fmla="*/ 56 w 64"/>
                <a:gd name="T9" fmla="*/ 26 h 78"/>
                <a:gd name="T10" fmla="*/ 64 w 64"/>
                <a:gd name="T11" fmla="*/ 20 h 78"/>
                <a:gd name="T12" fmla="*/ 64 w 64"/>
                <a:gd name="T13" fmla="*/ 20 h 78"/>
                <a:gd name="T14" fmla="*/ 58 w 64"/>
                <a:gd name="T15" fmla="*/ 12 h 78"/>
                <a:gd name="T16" fmla="*/ 50 w 64"/>
                <a:gd name="T17" fmla="*/ 6 h 78"/>
                <a:gd name="T18" fmla="*/ 42 w 64"/>
                <a:gd name="T19" fmla="*/ 2 h 78"/>
                <a:gd name="T20" fmla="*/ 30 w 64"/>
                <a:gd name="T21" fmla="*/ 0 h 78"/>
                <a:gd name="T22" fmla="*/ 30 w 64"/>
                <a:gd name="T23" fmla="*/ 0 h 78"/>
                <a:gd name="T24" fmla="*/ 34 w 64"/>
                <a:gd name="T25" fmla="*/ 8 h 78"/>
                <a:gd name="T26" fmla="*/ 34 w 64"/>
                <a:gd name="T27" fmla="*/ 18 h 78"/>
                <a:gd name="T28" fmla="*/ 34 w 64"/>
                <a:gd name="T29" fmla="*/ 18 h 78"/>
                <a:gd name="T30" fmla="*/ 34 w 64"/>
                <a:gd name="T31" fmla="*/ 26 h 78"/>
                <a:gd name="T32" fmla="*/ 32 w 64"/>
                <a:gd name="T33" fmla="*/ 32 h 78"/>
                <a:gd name="T34" fmla="*/ 28 w 64"/>
                <a:gd name="T35" fmla="*/ 40 h 78"/>
                <a:gd name="T36" fmla="*/ 24 w 64"/>
                <a:gd name="T37" fmla="*/ 46 h 78"/>
                <a:gd name="T38" fmla="*/ 14 w 64"/>
                <a:gd name="T39" fmla="*/ 56 h 78"/>
                <a:gd name="T40" fmla="*/ 8 w 64"/>
                <a:gd name="T41" fmla="*/ 60 h 78"/>
                <a:gd name="T42" fmla="*/ 0 w 64"/>
                <a:gd name="T43" fmla="*/ 62 h 78"/>
                <a:gd name="T44" fmla="*/ 0 w 64"/>
                <a:gd name="T45" fmla="*/ 62 h 78"/>
                <a:gd name="T46" fmla="*/ 6 w 64"/>
                <a:gd name="T47" fmla="*/ 68 h 78"/>
                <a:gd name="T48" fmla="*/ 14 w 64"/>
                <a:gd name="T49" fmla="*/ 74 h 78"/>
                <a:gd name="T50" fmla="*/ 22 w 64"/>
                <a:gd name="T51" fmla="*/ 76 h 78"/>
                <a:gd name="T52" fmla="*/ 30 w 64"/>
                <a:gd name="T53" fmla="*/ 78 h 78"/>
                <a:gd name="T54" fmla="*/ 30 w 64"/>
                <a:gd name="T55" fmla="*/ 78 h 78"/>
                <a:gd name="T56" fmla="*/ 40 w 64"/>
                <a:gd name="T57" fmla="*/ 76 h 78"/>
                <a:gd name="T58" fmla="*/ 46 w 64"/>
                <a:gd name="T59" fmla="*/ 72 h 78"/>
                <a:gd name="T60" fmla="*/ 46 w 64"/>
                <a:gd name="T61" fmla="*/ 72 h 78"/>
                <a:gd name="T62" fmla="*/ 44 w 64"/>
                <a:gd name="T63" fmla="*/ 56 h 78"/>
                <a:gd name="T64" fmla="*/ 44 w 64"/>
                <a:gd name="T6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8">
                  <a:moveTo>
                    <a:pt x="44" y="56"/>
                  </a:moveTo>
                  <a:lnTo>
                    <a:pt x="44" y="56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56" y="26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58" y="12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8" y="40"/>
                  </a:lnTo>
                  <a:lnTo>
                    <a:pt x="24" y="46"/>
                  </a:lnTo>
                  <a:lnTo>
                    <a:pt x="14" y="56"/>
                  </a:lnTo>
                  <a:lnTo>
                    <a:pt x="8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" y="68"/>
                  </a:lnTo>
                  <a:lnTo>
                    <a:pt x="14" y="74"/>
                  </a:lnTo>
                  <a:lnTo>
                    <a:pt x="22" y="76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40" y="76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56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4" name="Freeform 23"/>
            <p:cNvSpPr>
              <a:spLocks/>
            </p:cNvSpPr>
            <p:nvPr userDrawn="1"/>
          </p:nvSpPr>
          <p:spPr bwMode="auto">
            <a:xfrm>
              <a:off x="311911" y="134926"/>
              <a:ext cx="123481" cy="126225"/>
            </a:xfrm>
            <a:custGeom>
              <a:avLst/>
              <a:gdLst>
                <a:gd name="T0" fmla="*/ 90 w 90"/>
                <a:gd name="T1" fmla="*/ 46 h 92"/>
                <a:gd name="T2" fmla="*/ 90 w 90"/>
                <a:gd name="T3" fmla="*/ 46 h 92"/>
                <a:gd name="T4" fmla="*/ 88 w 90"/>
                <a:gd name="T5" fmla="*/ 56 h 92"/>
                <a:gd name="T6" fmla="*/ 86 w 90"/>
                <a:gd name="T7" fmla="*/ 64 h 92"/>
                <a:gd name="T8" fmla="*/ 82 w 90"/>
                <a:gd name="T9" fmla="*/ 72 h 92"/>
                <a:gd name="T10" fmla="*/ 76 w 90"/>
                <a:gd name="T11" fmla="*/ 80 h 92"/>
                <a:gd name="T12" fmla="*/ 70 w 90"/>
                <a:gd name="T13" fmla="*/ 84 h 92"/>
                <a:gd name="T14" fmla="*/ 62 w 90"/>
                <a:gd name="T15" fmla="*/ 90 h 92"/>
                <a:gd name="T16" fmla="*/ 54 w 90"/>
                <a:gd name="T17" fmla="*/ 92 h 92"/>
                <a:gd name="T18" fmla="*/ 44 w 90"/>
                <a:gd name="T19" fmla="*/ 92 h 92"/>
                <a:gd name="T20" fmla="*/ 44 w 90"/>
                <a:gd name="T21" fmla="*/ 92 h 92"/>
                <a:gd name="T22" fmla="*/ 36 w 90"/>
                <a:gd name="T23" fmla="*/ 92 h 92"/>
                <a:gd name="T24" fmla="*/ 26 w 90"/>
                <a:gd name="T25" fmla="*/ 90 h 92"/>
                <a:gd name="T26" fmla="*/ 18 w 90"/>
                <a:gd name="T27" fmla="*/ 84 h 92"/>
                <a:gd name="T28" fmla="*/ 12 w 90"/>
                <a:gd name="T29" fmla="*/ 80 h 92"/>
                <a:gd name="T30" fmla="*/ 6 w 90"/>
                <a:gd name="T31" fmla="*/ 72 h 92"/>
                <a:gd name="T32" fmla="*/ 2 w 90"/>
                <a:gd name="T33" fmla="*/ 64 h 92"/>
                <a:gd name="T34" fmla="*/ 0 w 90"/>
                <a:gd name="T35" fmla="*/ 56 h 92"/>
                <a:gd name="T36" fmla="*/ 0 w 90"/>
                <a:gd name="T37" fmla="*/ 46 h 92"/>
                <a:gd name="T38" fmla="*/ 0 w 90"/>
                <a:gd name="T39" fmla="*/ 46 h 92"/>
                <a:gd name="T40" fmla="*/ 0 w 90"/>
                <a:gd name="T41" fmla="*/ 38 h 92"/>
                <a:gd name="T42" fmla="*/ 2 w 90"/>
                <a:gd name="T43" fmla="*/ 28 h 92"/>
                <a:gd name="T44" fmla="*/ 6 w 90"/>
                <a:gd name="T45" fmla="*/ 20 h 92"/>
                <a:gd name="T46" fmla="*/ 12 w 90"/>
                <a:gd name="T47" fmla="*/ 14 h 92"/>
                <a:gd name="T48" fmla="*/ 18 w 90"/>
                <a:gd name="T49" fmla="*/ 8 h 92"/>
                <a:gd name="T50" fmla="*/ 26 w 90"/>
                <a:gd name="T51" fmla="*/ 4 h 92"/>
                <a:gd name="T52" fmla="*/ 36 w 90"/>
                <a:gd name="T53" fmla="*/ 0 h 92"/>
                <a:gd name="T54" fmla="*/ 44 w 90"/>
                <a:gd name="T55" fmla="*/ 0 h 92"/>
                <a:gd name="T56" fmla="*/ 44 w 90"/>
                <a:gd name="T57" fmla="*/ 0 h 92"/>
                <a:gd name="T58" fmla="*/ 54 w 90"/>
                <a:gd name="T59" fmla="*/ 0 h 92"/>
                <a:gd name="T60" fmla="*/ 62 w 90"/>
                <a:gd name="T61" fmla="*/ 4 h 92"/>
                <a:gd name="T62" fmla="*/ 70 w 90"/>
                <a:gd name="T63" fmla="*/ 8 h 92"/>
                <a:gd name="T64" fmla="*/ 76 w 90"/>
                <a:gd name="T65" fmla="*/ 14 h 92"/>
                <a:gd name="T66" fmla="*/ 82 w 90"/>
                <a:gd name="T67" fmla="*/ 20 h 92"/>
                <a:gd name="T68" fmla="*/ 86 w 90"/>
                <a:gd name="T69" fmla="*/ 28 h 92"/>
                <a:gd name="T70" fmla="*/ 88 w 90"/>
                <a:gd name="T71" fmla="*/ 38 h 92"/>
                <a:gd name="T72" fmla="*/ 90 w 90"/>
                <a:gd name="T73" fmla="*/ 46 h 92"/>
                <a:gd name="T74" fmla="*/ 90 w 90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90" y="46"/>
                  </a:moveTo>
                  <a:lnTo>
                    <a:pt x="90" y="46"/>
                  </a:lnTo>
                  <a:lnTo>
                    <a:pt x="88" y="56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80"/>
                  </a:lnTo>
                  <a:lnTo>
                    <a:pt x="70" y="84"/>
                  </a:lnTo>
                  <a:lnTo>
                    <a:pt x="62" y="90"/>
                  </a:lnTo>
                  <a:lnTo>
                    <a:pt x="54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36" y="92"/>
                  </a:lnTo>
                  <a:lnTo>
                    <a:pt x="26" y="90"/>
                  </a:lnTo>
                  <a:lnTo>
                    <a:pt x="18" y="84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90" y="46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5" name="Freeform 24"/>
            <p:cNvSpPr>
              <a:spLocks/>
            </p:cNvSpPr>
            <p:nvPr userDrawn="1"/>
          </p:nvSpPr>
          <p:spPr bwMode="auto">
            <a:xfrm>
              <a:off x="254287" y="274871"/>
              <a:ext cx="170130" cy="252450"/>
            </a:xfrm>
            <a:custGeom>
              <a:avLst/>
              <a:gdLst>
                <a:gd name="T0" fmla="*/ 118 w 124"/>
                <a:gd name="T1" fmla="*/ 184 h 184"/>
                <a:gd name="T2" fmla="*/ 118 w 124"/>
                <a:gd name="T3" fmla="*/ 184 h 184"/>
                <a:gd name="T4" fmla="*/ 124 w 124"/>
                <a:gd name="T5" fmla="*/ 158 h 184"/>
                <a:gd name="T6" fmla="*/ 124 w 124"/>
                <a:gd name="T7" fmla="*/ 128 h 184"/>
                <a:gd name="T8" fmla="*/ 124 w 124"/>
                <a:gd name="T9" fmla="*/ 128 h 184"/>
                <a:gd name="T10" fmla="*/ 124 w 124"/>
                <a:gd name="T11" fmla="*/ 102 h 184"/>
                <a:gd name="T12" fmla="*/ 120 w 124"/>
                <a:gd name="T13" fmla="*/ 78 h 184"/>
                <a:gd name="T14" fmla="*/ 114 w 124"/>
                <a:gd name="T15" fmla="*/ 56 h 184"/>
                <a:gd name="T16" fmla="*/ 106 w 124"/>
                <a:gd name="T17" fmla="*/ 36 h 184"/>
                <a:gd name="T18" fmla="*/ 98 w 124"/>
                <a:gd name="T19" fmla="*/ 22 h 184"/>
                <a:gd name="T20" fmla="*/ 86 w 124"/>
                <a:gd name="T21" fmla="*/ 10 h 184"/>
                <a:gd name="T22" fmla="*/ 74 w 124"/>
                <a:gd name="T23" fmla="*/ 2 h 184"/>
                <a:gd name="T24" fmla="*/ 68 w 124"/>
                <a:gd name="T25" fmla="*/ 0 h 184"/>
                <a:gd name="T26" fmla="*/ 62 w 124"/>
                <a:gd name="T27" fmla="*/ 0 h 184"/>
                <a:gd name="T28" fmla="*/ 62 w 124"/>
                <a:gd name="T29" fmla="*/ 0 h 184"/>
                <a:gd name="T30" fmla="*/ 56 w 124"/>
                <a:gd name="T31" fmla="*/ 0 h 184"/>
                <a:gd name="T32" fmla="*/ 50 w 124"/>
                <a:gd name="T33" fmla="*/ 2 h 184"/>
                <a:gd name="T34" fmla="*/ 38 w 124"/>
                <a:gd name="T35" fmla="*/ 10 h 184"/>
                <a:gd name="T36" fmla="*/ 28 w 124"/>
                <a:gd name="T37" fmla="*/ 22 h 184"/>
                <a:gd name="T38" fmla="*/ 18 w 124"/>
                <a:gd name="T39" fmla="*/ 36 h 184"/>
                <a:gd name="T40" fmla="*/ 10 w 124"/>
                <a:gd name="T41" fmla="*/ 56 h 184"/>
                <a:gd name="T42" fmla="*/ 4 w 124"/>
                <a:gd name="T43" fmla="*/ 78 h 184"/>
                <a:gd name="T44" fmla="*/ 0 w 124"/>
                <a:gd name="T45" fmla="*/ 102 h 184"/>
                <a:gd name="T46" fmla="*/ 0 w 124"/>
                <a:gd name="T47" fmla="*/ 128 h 184"/>
                <a:gd name="T48" fmla="*/ 0 w 124"/>
                <a:gd name="T49" fmla="*/ 128 h 184"/>
                <a:gd name="T50" fmla="*/ 2 w 124"/>
                <a:gd name="T51" fmla="*/ 158 h 184"/>
                <a:gd name="T52" fmla="*/ 6 w 124"/>
                <a:gd name="T53" fmla="*/ 184 h 184"/>
                <a:gd name="T54" fmla="*/ 118 w 124"/>
                <a:gd name="T5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84">
                  <a:moveTo>
                    <a:pt x="118" y="184"/>
                  </a:moveTo>
                  <a:lnTo>
                    <a:pt x="118" y="184"/>
                  </a:lnTo>
                  <a:lnTo>
                    <a:pt x="124" y="158"/>
                  </a:lnTo>
                  <a:lnTo>
                    <a:pt x="124" y="128"/>
                  </a:lnTo>
                  <a:lnTo>
                    <a:pt x="124" y="128"/>
                  </a:lnTo>
                  <a:lnTo>
                    <a:pt x="124" y="102"/>
                  </a:lnTo>
                  <a:lnTo>
                    <a:pt x="120" y="78"/>
                  </a:lnTo>
                  <a:lnTo>
                    <a:pt x="114" y="56"/>
                  </a:lnTo>
                  <a:lnTo>
                    <a:pt x="106" y="36"/>
                  </a:lnTo>
                  <a:lnTo>
                    <a:pt x="98" y="22"/>
                  </a:lnTo>
                  <a:lnTo>
                    <a:pt x="86" y="10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38" y="10"/>
                  </a:lnTo>
                  <a:lnTo>
                    <a:pt x="28" y="22"/>
                  </a:lnTo>
                  <a:lnTo>
                    <a:pt x="18" y="36"/>
                  </a:lnTo>
                  <a:lnTo>
                    <a:pt x="10" y="56"/>
                  </a:lnTo>
                  <a:lnTo>
                    <a:pt x="4" y="78"/>
                  </a:lnTo>
                  <a:lnTo>
                    <a:pt x="0" y="10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58"/>
                  </a:lnTo>
                  <a:lnTo>
                    <a:pt x="6" y="184"/>
                  </a:lnTo>
                  <a:lnTo>
                    <a:pt x="118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6" name="Freeform 25"/>
            <p:cNvSpPr>
              <a:spLocks/>
            </p:cNvSpPr>
            <p:nvPr userDrawn="1"/>
          </p:nvSpPr>
          <p:spPr bwMode="auto">
            <a:xfrm>
              <a:off x="462833" y="200783"/>
              <a:ext cx="109761" cy="112505"/>
            </a:xfrm>
            <a:custGeom>
              <a:avLst/>
              <a:gdLst>
                <a:gd name="T0" fmla="*/ 80 w 80"/>
                <a:gd name="T1" fmla="*/ 40 h 82"/>
                <a:gd name="T2" fmla="*/ 80 w 80"/>
                <a:gd name="T3" fmla="*/ 40 h 82"/>
                <a:gd name="T4" fmla="*/ 78 w 80"/>
                <a:gd name="T5" fmla="*/ 50 h 82"/>
                <a:gd name="T6" fmla="*/ 76 w 80"/>
                <a:gd name="T7" fmla="*/ 56 h 82"/>
                <a:gd name="T8" fmla="*/ 72 w 80"/>
                <a:gd name="T9" fmla="*/ 64 h 82"/>
                <a:gd name="T10" fmla="*/ 68 w 80"/>
                <a:gd name="T11" fmla="*/ 70 h 82"/>
                <a:gd name="T12" fmla="*/ 62 w 80"/>
                <a:gd name="T13" fmla="*/ 74 h 82"/>
                <a:gd name="T14" fmla="*/ 56 w 80"/>
                <a:gd name="T15" fmla="*/ 78 h 82"/>
                <a:gd name="T16" fmla="*/ 48 w 80"/>
                <a:gd name="T17" fmla="*/ 82 h 82"/>
                <a:gd name="T18" fmla="*/ 40 w 80"/>
                <a:gd name="T19" fmla="*/ 82 h 82"/>
                <a:gd name="T20" fmla="*/ 40 w 80"/>
                <a:gd name="T21" fmla="*/ 82 h 82"/>
                <a:gd name="T22" fmla="*/ 32 w 80"/>
                <a:gd name="T23" fmla="*/ 82 h 82"/>
                <a:gd name="T24" fmla="*/ 24 w 80"/>
                <a:gd name="T25" fmla="*/ 78 h 82"/>
                <a:gd name="T26" fmla="*/ 18 w 80"/>
                <a:gd name="T27" fmla="*/ 74 h 82"/>
                <a:gd name="T28" fmla="*/ 12 w 80"/>
                <a:gd name="T29" fmla="*/ 70 h 82"/>
                <a:gd name="T30" fmla="*/ 6 w 80"/>
                <a:gd name="T31" fmla="*/ 64 h 82"/>
                <a:gd name="T32" fmla="*/ 4 w 80"/>
                <a:gd name="T33" fmla="*/ 56 h 82"/>
                <a:gd name="T34" fmla="*/ 0 w 80"/>
                <a:gd name="T35" fmla="*/ 50 h 82"/>
                <a:gd name="T36" fmla="*/ 0 w 80"/>
                <a:gd name="T37" fmla="*/ 40 h 82"/>
                <a:gd name="T38" fmla="*/ 0 w 80"/>
                <a:gd name="T39" fmla="*/ 40 h 82"/>
                <a:gd name="T40" fmla="*/ 0 w 80"/>
                <a:gd name="T41" fmla="*/ 32 h 82"/>
                <a:gd name="T42" fmla="*/ 4 w 80"/>
                <a:gd name="T43" fmla="*/ 26 h 82"/>
                <a:gd name="T44" fmla="*/ 6 w 80"/>
                <a:gd name="T45" fmla="*/ 18 h 82"/>
                <a:gd name="T46" fmla="*/ 12 w 80"/>
                <a:gd name="T47" fmla="*/ 12 h 82"/>
                <a:gd name="T48" fmla="*/ 18 w 80"/>
                <a:gd name="T49" fmla="*/ 8 h 82"/>
                <a:gd name="T50" fmla="*/ 24 w 80"/>
                <a:gd name="T51" fmla="*/ 4 h 82"/>
                <a:gd name="T52" fmla="*/ 32 w 80"/>
                <a:gd name="T53" fmla="*/ 0 h 82"/>
                <a:gd name="T54" fmla="*/ 40 w 80"/>
                <a:gd name="T55" fmla="*/ 0 h 82"/>
                <a:gd name="T56" fmla="*/ 40 w 80"/>
                <a:gd name="T57" fmla="*/ 0 h 82"/>
                <a:gd name="T58" fmla="*/ 48 w 80"/>
                <a:gd name="T59" fmla="*/ 0 h 82"/>
                <a:gd name="T60" fmla="*/ 56 w 80"/>
                <a:gd name="T61" fmla="*/ 4 h 82"/>
                <a:gd name="T62" fmla="*/ 62 w 80"/>
                <a:gd name="T63" fmla="*/ 8 h 82"/>
                <a:gd name="T64" fmla="*/ 68 w 80"/>
                <a:gd name="T65" fmla="*/ 12 h 82"/>
                <a:gd name="T66" fmla="*/ 72 w 80"/>
                <a:gd name="T67" fmla="*/ 18 h 82"/>
                <a:gd name="T68" fmla="*/ 76 w 80"/>
                <a:gd name="T69" fmla="*/ 26 h 82"/>
                <a:gd name="T70" fmla="*/ 78 w 80"/>
                <a:gd name="T71" fmla="*/ 32 h 82"/>
                <a:gd name="T72" fmla="*/ 80 w 80"/>
                <a:gd name="T73" fmla="*/ 40 h 82"/>
                <a:gd name="T74" fmla="*/ 80 w 80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78" y="50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2"/>
                  </a:lnTo>
                  <a:lnTo>
                    <a:pt x="72" y="18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7" name="Freeform 26"/>
            <p:cNvSpPr>
              <a:spLocks/>
            </p:cNvSpPr>
            <p:nvPr userDrawn="1"/>
          </p:nvSpPr>
          <p:spPr bwMode="auto">
            <a:xfrm>
              <a:off x="460089" y="321520"/>
              <a:ext cx="139945" cy="205802"/>
            </a:xfrm>
            <a:custGeom>
              <a:avLst/>
              <a:gdLst>
                <a:gd name="T0" fmla="*/ 96 w 102"/>
                <a:gd name="T1" fmla="*/ 150 h 150"/>
                <a:gd name="T2" fmla="*/ 96 w 102"/>
                <a:gd name="T3" fmla="*/ 150 h 150"/>
                <a:gd name="T4" fmla="*/ 100 w 102"/>
                <a:gd name="T5" fmla="*/ 128 h 150"/>
                <a:gd name="T6" fmla="*/ 102 w 102"/>
                <a:gd name="T7" fmla="*/ 104 h 150"/>
                <a:gd name="T8" fmla="*/ 102 w 102"/>
                <a:gd name="T9" fmla="*/ 104 h 150"/>
                <a:gd name="T10" fmla="*/ 102 w 102"/>
                <a:gd name="T11" fmla="*/ 84 h 150"/>
                <a:gd name="T12" fmla="*/ 98 w 102"/>
                <a:gd name="T13" fmla="*/ 64 h 150"/>
                <a:gd name="T14" fmla="*/ 94 w 102"/>
                <a:gd name="T15" fmla="*/ 46 h 150"/>
                <a:gd name="T16" fmla="*/ 86 w 102"/>
                <a:gd name="T17" fmla="*/ 32 h 150"/>
                <a:gd name="T18" fmla="*/ 80 w 102"/>
                <a:gd name="T19" fmla="*/ 18 h 150"/>
                <a:gd name="T20" fmla="*/ 70 w 102"/>
                <a:gd name="T21" fmla="*/ 8 h 150"/>
                <a:gd name="T22" fmla="*/ 60 w 102"/>
                <a:gd name="T23" fmla="*/ 2 h 150"/>
                <a:gd name="T24" fmla="*/ 50 w 102"/>
                <a:gd name="T25" fmla="*/ 0 h 150"/>
                <a:gd name="T26" fmla="*/ 50 w 102"/>
                <a:gd name="T27" fmla="*/ 0 h 150"/>
                <a:gd name="T28" fmla="*/ 40 w 102"/>
                <a:gd name="T29" fmla="*/ 2 h 150"/>
                <a:gd name="T30" fmla="*/ 30 w 102"/>
                <a:gd name="T31" fmla="*/ 8 h 150"/>
                <a:gd name="T32" fmla="*/ 22 w 102"/>
                <a:gd name="T33" fmla="*/ 18 h 150"/>
                <a:gd name="T34" fmla="*/ 14 w 102"/>
                <a:gd name="T35" fmla="*/ 32 h 150"/>
                <a:gd name="T36" fmla="*/ 8 w 102"/>
                <a:gd name="T37" fmla="*/ 46 h 150"/>
                <a:gd name="T38" fmla="*/ 4 w 102"/>
                <a:gd name="T39" fmla="*/ 64 h 150"/>
                <a:gd name="T40" fmla="*/ 0 w 102"/>
                <a:gd name="T41" fmla="*/ 84 h 150"/>
                <a:gd name="T42" fmla="*/ 0 w 102"/>
                <a:gd name="T43" fmla="*/ 104 h 150"/>
                <a:gd name="T44" fmla="*/ 0 w 102"/>
                <a:gd name="T45" fmla="*/ 104 h 150"/>
                <a:gd name="T46" fmla="*/ 0 w 102"/>
                <a:gd name="T47" fmla="*/ 128 h 150"/>
                <a:gd name="T48" fmla="*/ 4 w 102"/>
                <a:gd name="T49" fmla="*/ 150 h 150"/>
                <a:gd name="T50" fmla="*/ 96 w 102"/>
                <a:gd name="T5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50">
                  <a:moveTo>
                    <a:pt x="96" y="150"/>
                  </a:moveTo>
                  <a:lnTo>
                    <a:pt x="96" y="150"/>
                  </a:lnTo>
                  <a:lnTo>
                    <a:pt x="100" y="128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84"/>
                  </a:lnTo>
                  <a:lnTo>
                    <a:pt x="98" y="64"/>
                  </a:lnTo>
                  <a:lnTo>
                    <a:pt x="94" y="46"/>
                  </a:lnTo>
                  <a:lnTo>
                    <a:pt x="86" y="32"/>
                  </a:lnTo>
                  <a:lnTo>
                    <a:pt x="80" y="18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8"/>
                  </a:lnTo>
                  <a:lnTo>
                    <a:pt x="22" y="18"/>
                  </a:lnTo>
                  <a:lnTo>
                    <a:pt x="14" y="32"/>
                  </a:lnTo>
                  <a:lnTo>
                    <a:pt x="8" y="46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4" y="150"/>
                  </a:lnTo>
                  <a:lnTo>
                    <a:pt x="9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8" name="Freeform 27"/>
            <p:cNvSpPr>
              <a:spLocks/>
            </p:cNvSpPr>
            <p:nvPr userDrawn="1"/>
          </p:nvSpPr>
          <p:spPr bwMode="auto">
            <a:xfrm>
              <a:off x="402464" y="299568"/>
              <a:ext cx="87809" cy="227754"/>
            </a:xfrm>
            <a:custGeom>
              <a:avLst/>
              <a:gdLst>
                <a:gd name="T0" fmla="*/ 16 w 64"/>
                <a:gd name="T1" fmla="*/ 166 h 166"/>
                <a:gd name="T2" fmla="*/ 38 w 64"/>
                <a:gd name="T3" fmla="*/ 166 h 166"/>
                <a:gd name="T4" fmla="*/ 38 w 64"/>
                <a:gd name="T5" fmla="*/ 166 h 166"/>
                <a:gd name="T6" fmla="*/ 36 w 64"/>
                <a:gd name="T7" fmla="*/ 144 h 166"/>
                <a:gd name="T8" fmla="*/ 36 w 64"/>
                <a:gd name="T9" fmla="*/ 120 h 166"/>
                <a:gd name="T10" fmla="*/ 36 w 64"/>
                <a:gd name="T11" fmla="*/ 120 h 166"/>
                <a:gd name="T12" fmla="*/ 38 w 64"/>
                <a:gd name="T13" fmla="*/ 92 h 166"/>
                <a:gd name="T14" fmla="*/ 44 w 64"/>
                <a:gd name="T15" fmla="*/ 66 h 166"/>
                <a:gd name="T16" fmla="*/ 52 w 64"/>
                <a:gd name="T17" fmla="*/ 42 h 166"/>
                <a:gd name="T18" fmla="*/ 58 w 64"/>
                <a:gd name="T19" fmla="*/ 34 h 166"/>
                <a:gd name="T20" fmla="*/ 64 w 64"/>
                <a:gd name="T21" fmla="*/ 26 h 166"/>
                <a:gd name="T22" fmla="*/ 64 w 64"/>
                <a:gd name="T23" fmla="*/ 26 h 166"/>
                <a:gd name="T24" fmla="*/ 56 w 64"/>
                <a:gd name="T25" fmla="*/ 14 h 166"/>
                <a:gd name="T26" fmla="*/ 46 w 64"/>
                <a:gd name="T27" fmla="*/ 6 h 166"/>
                <a:gd name="T28" fmla="*/ 36 w 64"/>
                <a:gd name="T29" fmla="*/ 2 h 166"/>
                <a:gd name="T30" fmla="*/ 26 w 64"/>
                <a:gd name="T31" fmla="*/ 0 h 166"/>
                <a:gd name="T32" fmla="*/ 26 w 64"/>
                <a:gd name="T33" fmla="*/ 0 h 166"/>
                <a:gd name="T34" fmla="*/ 18 w 64"/>
                <a:gd name="T35" fmla="*/ 0 h 166"/>
                <a:gd name="T36" fmla="*/ 12 w 64"/>
                <a:gd name="T37" fmla="*/ 2 h 166"/>
                <a:gd name="T38" fmla="*/ 0 w 64"/>
                <a:gd name="T39" fmla="*/ 12 h 166"/>
                <a:gd name="T40" fmla="*/ 0 w 64"/>
                <a:gd name="T41" fmla="*/ 12 h 166"/>
                <a:gd name="T42" fmla="*/ 10 w 64"/>
                <a:gd name="T43" fmla="*/ 30 h 166"/>
                <a:gd name="T44" fmla="*/ 16 w 64"/>
                <a:gd name="T45" fmla="*/ 54 h 166"/>
                <a:gd name="T46" fmla="*/ 22 w 64"/>
                <a:gd name="T47" fmla="*/ 82 h 166"/>
                <a:gd name="T48" fmla="*/ 24 w 64"/>
                <a:gd name="T49" fmla="*/ 110 h 166"/>
                <a:gd name="T50" fmla="*/ 24 w 64"/>
                <a:gd name="T51" fmla="*/ 110 h 166"/>
                <a:gd name="T52" fmla="*/ 22 w 64"/>
                <a:gd name="T53" fmla="*/ 140 h 166"/>
                <a:gd name="T54" fmla="*/ 16 w 64"/>
                <a:gd name="T55" fmla="*/ 166 h 166"/>
                <a:gd name="T56" fmla="*/ 16 w 64"/>
                <a:gd name="T5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66">
                  <a:moveTo>
                    <a:pt x="16" y="166"/>
                  </a:moveTo>
                  <a:lnTo>
                    <a:pt x="38" y="166"/>
                  </a:lnTo>
                  <a:lnTo>
                    <a:pt x="38" y="166"/>
                  </a:lnTo>
                  <a:lnTo>
                    <a:pt x="36" y="144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8" y="92"/>
                  </a:lnTo>
                  <a:lnTo>
                    <a:pt x="44" y="66"/>
                  </a:lnTo>
                  <a:lnTo>
                    <a:pt x="52" y="42"/>
                  </a:lnTo>
                  <a:lnTo>
                    <a:pt x="58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6" y="14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30"/>
                  </a:lnTo>
                  <a:lnTo>
                    <a:pt x="16" y="54"/>
                  </a:lnTo>
                  <a:lnTo>
                    <a:pt x="22" y="8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22" y="140"/>
                  </a:lnTo>
                  <a:lnTo>
                    <a:pt x="16" y="166"/>
                  </a:lnTo>
                  <a:lnTo>
                    <a:pt x="16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9" name="Freeform 28"/>
            <p:cNvSpPr>
              <a:spLocks/>
            </p:cNvSpPr>
            <p:nvPr userDrawn="1"/>
          </p:nvSpPr>
          <p:spPr bwMode="auto">
            <a:xfrm>
              <a:off x="180198" y="112974"/>
              <a:ext cx="27440" cy="444532"/>
            </a:xfrm>
            <a:custGeom>
              <a:avLst/>
              <a:gdLst>
                <a:gd name="T0" fmla="*/ 0 w 20"/>
                <a:gd name="T1" fmla="*/ 10 h 324"/>
                <a:gd name="T2" fmla="*/ 0 w 20"/>
                <a:gd name="T3" fmla="*/ 10 h 324"/>
                <a:gd name="T4" fmla="*/ 0 w 20"/>
                <a:gd name="T5" fmla="*/ 314 h 324"/>
                <a:gd name="T6" fmla="*/ 0 w 20"/>
                <a:gd name="T7" fmla="*/ 314 h 324"/>
                <a:gd name="T8" fmla="*/ 2 w 20"/>
                <a:gd name="T9" fmla="*/ 318 h 324"/>
                <a:gd name="T10" fmla="*/ 4 w 20"/>
                <a:gd name="T11" fmla="*/ 322 h 324"/>
                <a:gd name="T12" fmla="*/ 8 w 20"/>
                <a:gd name="T13" fmla="*/ 322 h 324"/>
                <a:gd name="T14" fmla="*/ 10 w 20"/>
                <a:gd name="T15" fmla="*/ 324 h 324"/>
                <a:gd name="T16" fmla="*/ 14 w 20"/>
                <a:gd name="T17" fmla="*/ 322 h 324"/>
                <a:gd name="T18" fmla="*/ 18 w 20"/>
                <a:gd name="T19" fmla="*/ 322 h 324"/>
                <a:gd name="T20" fmla="*/ 20 w 20"/>
                <a:gd name="T21" fmla="*/ 318 h 324"/>
                <a:gd name="T22" fmla="*/ 20 w 20"/>
                <a:gd name="T23" fmla="*/ 314 h 324"/>
                <a:gd name="T24" fmla="*/ 20 w 20"/>
                <a:gd name="T25" fmla="*/ 314 h 324"/>
                <a:gd name="T26" fmla="*/ 20 w 20"/>
                <a:gd name="T27" fmla="*/ 10 h 324"/>
                <a:gd name="T28" fmla="*/ 20 w 20"/>
                <a:gd name="T29" fmla="*/ 10 h 324"/>
                <a:gd name="T30" fmla="*/ 20 w 20"/>
                <a:gd name="T31" fmla="*/ 6 h 324"/>
                <a:gd name="T32" fmla="*/ 18 w 20"/>
                <a:gd name="T33" fmla="*/ 2 h 324"/>
                <a:gd name="T34" fmla="*/ 14 w 20"/>
                <a:gd name="T35" fmla="*/ 0 h 324"/>
                <a:gd name="T36" fmla="*/ 10 w 20"/>
                <a:gd name="T37" fmla="*/ 0 h 324"/>
                <a:gd name="T38" fmla="*/ 8 w 20"/>
                <a:gd name="T39" fmla="*/ 0 h 324"/>
                <a:gd name="T40" fmla="*/ 4 w 20"/>
                <a:gd name="T41" fmla="*/ 2 h 324"/>
                <a:gd name="T42" fmla="*/ 2 w 20"/>
                <a:gd name="T43" fmla="*/ 6 h 324"/>
                <a:gd name="T44" fmla="*/ 0 w 20"/>
                <a:gd name="T45" fmla="*/ 10 h 324"/>
                <a:gd name="T46" fmla="*/ 0 w 20"/>
                <a:gd name="T47" fmla="*/ 1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4">
                  <a:moveTo>
                    <a:pt x="0" y="10"/>
                  </a:moveTo>
                  <a:lnTo>
                    <a:pt x="0" y="1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4" y="322"/>
                  </a:lnTo>
                  <a:lnTo>
                    <a:pt x="8" y="322"/>
                  </a:lnTo>
                  <a:lnTo>
                    <a:pt x="10" y="324"/>
                  </a:lnTo>
                  <a:lnTo>
                    <a:pt x="14" y="322"/>
                  </a:lnTo>
                  <a:lnTo>
                    <a:pt x="18" y="322"/>
                  </a:lnTo>
                  <a:lnTo>
                    <a:pt x="20" y="318"/>
                  </a:lnTo>
                  <a:lnTo>
                    <a:pt x="20" y="314"/>
                  </a:lnTo>
                  <a:lnTo>
                    <a:pt x="20" y="3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0" name="Freeform 29"/>
            <p:cNvSpPr>
              <a:spLocks/>
            </p:cNvSpPr>
            <p:nvPr userDrawn="1"/>
          </p:nvSpPr>
          <p:spPr bwMode="auto">
            <a:xfrm>
              <a:off x="182942" y="112974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2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18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18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2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1" name="Freeform 30"/>
            <p:cNvSpPr>
              <a:spLocks/>
            </p:cNvSpPr>
            <p:nvPr userDrawn="1"/>
          </p:nvSpPr>
          <p:spPr bwMode="auto">
            <a:xfrm>
              <a:off x="182942" y="530066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4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20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20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4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3" name="Freeform 31"/>
            <p:cNvSpPr>
              <a:spLocks/>
            </p:cNvSpPr>
            <p:nvPr userDrawn="1"/>
          </p:nvSpPr>
          <p:spPr bwMode="auto">
            <a:xfrm>
              <a:off x="657659" y="112974"/>
              <a:ext cx="27440" cy="441788"/>
            </a:xfrm>
            <a:custGeom>
              <a:avLst/>
              <a:gdLst>
                <a:gd name="T0" fmla="*/ 20 w 20"/>
                <a:gd name="T1" fmla="*/ 312 h 322"/>
                <a:gd name="T2" fmla="*/ 20 w 20"/>
                <a:gd name="T3" fmla="*/ 312 h 322"/>
                <a:gd name="T4" fmla="*/ 20 w 20"/>
                <a:gd name="T5" fmla="*/ 10 h 322"/>
                <a:gd name="T6" fmla="*/ 20 w 20"/>
                <a:gd name="T7" fmla="*/ 10 h 322"/>
                <a:gd name="T8" fmla="*/ 20 w 20"/>
                <a:gd name="T9" fmla="*/ 6 h 322"/>
                <a:gd name="T10" fmla="*/ 16 w 20"/>
                <a:gd name="T11" fmla="*/ 2 h 322"/>
                <a:gd name="T12" fmla="*/ 14 w 20"/>
                <a:gd name="T13" fmla="*/ 0 h 322"/>
                <a:gd name="T14" fmla="*/ 10 w 20"/>
                <a:gd name="T15" fmla="*/ 0 h 322"/>
                <a:gd name="T16" fmla="*/ 6 w 20"/>
                <a:gd name="T17" fmla="*/ 0 h 322"/>
                <a:gd name="T18" fmla="*/ 4 w 20"/>
                <a:gd name="T19" fmla="*/ 2 h 322"/>
                <a:gd name="T20" fmla="*/ 0 w 20"/>
                <a:gd name="T21" fmla="*/ 6 h 322"/>
                <a:gd name="T22" fmla="*/ 0 w 20"/>
                <a:gd name="T23" fmla="*/ 10 h 322"/>
                <a:gd name="T24" fmla="*/ 0 w 20"/>
                <a:gd name="T25" fmla="*/ 10 h 322"/>
                <a:gd name="T26" fmla="*/ 0 w 20"/>
                <a:gd name="T27" fmla="*/ 312 h 322"/>
                <a:gd name="T28" fmla="*/ 0 w 20"/>
                <a:gd name="T29" fmla="*/ 312 h 322"/>
                <a:gd name="T30" fmla="*/ 0 w 20"/>
                <a:gd name="T31" fmla="*/ 316 h 322"/>
                <a:gd name="T32" fmla="*/ 4 w 20"/>
                <a:gd name="T33" fmla="*/ 320 h 322"/>
                <a:gd name="T34" fmla="*/ 6 w 20"/>
                <a:gd name="T35" fmla="*/ 322 h 322"/>
                <a:gd name="T36" fmla="*/ 10 w 20"/>
                <a:gd name="T37" fmla="*/ 322 h 322"/>
                <a:gd name="T38" fmla="*/ 14 w 20"/>
                <a:gd name="T39" fmla="*/ 322 h 322"/>
                <a:gd name="T40" fmla="*/ 16 w 20"/>
                <a:gd name="T41" fmla="*/ 320 h 322"/>
                <a:gd name="T42" fmla="*/ 20 w 20"/>
                <a:gd name="T43" fmla="*/ 316 h 322"/>
                <a:gd name="T44" fmla="*/ 20 w 20"/>
                <a:gd name="T45" fmla="*/ 312 h 322"/>
                <a:gd name="T46" fmla="*/ 20 w 20"/>
                <a:gd name="T47" fmla="*/ 31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2">
                  <a:moveTo>
                    <a:pt x="20" y="312"/>
                  </a:moveTo>
                  <a:lnTo>
                    <a:pt x="20" y="3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4" y="320"/>
                  </a:lnTo>
                  <a:lnTo>
                    <a:pt x="6" y="322"/>
                  </a:lnTo>
                  <a:lnTo>
                    <a:pt x="10" y="322"/>
                  </a:lnTo>
                  <a:lnTo>
                    <a:pt x="14" y="322"/>
                  </a:lnTo>
                  <a:lnTo>
                    <a:pt x="16" y="320"/>
                  </a:lnTo>
                  <a:lnTo>
                    <a:pt x="20" y="316"/>
                  </a:lnTo>
                  <a:lnTo>
                    <a:pt x="20" y="312"/>
                  </a:lnTo>
                  <a:lnTo>
                    <a:pt x="20" y="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5" name="Freeform 32"/>
            <p:cNvSpPr>
              <a:spLocks/>
            </p:cNvSpPr>
            <p:nvPr userDrawn="1"/>
          </p:nvSpPr>
          <p:spPr bwMode="auto">
            <a:xfrm>
              <a:off x="611010" y="527322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20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4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4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20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6" name="Freeform 33"/>
            <p:cNvSpPr>
              <a:spLocks/>
            </p:cNvSpPr>
            <p:nvPr userDrawn="1"/>
          </p:nvSpPr>
          <p:spPr bwMode="auto">
            <a:xfrm>
              <a:off x="611010" y="112974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18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2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2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18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7942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Number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8229348" cy="4525963"/>
          </a:xfrm>
        </p:spPr>
        <p:txBody>
          <a:bodyPr/>
          <a:lstStyle>
            <a:lvl1pPr marL="306000" indent="-306000">
              <a:buSzPct val="85000"/>
              <a:buFont typeface="+mj-lt"/>
              <a:buAutoNum type="arabicPeriod"/>
              <a:defRPr sz="2400">
                <a:solidFill>
                  <a:schemeClr val="tx1"/>
                </a:solidFill>
              </a:defRPr>
            </a:lvl1pPr>
            <a:lvl2pPr marL="558000" indent="-252000">
              <a:buSzPct val="85000"/>
              <a:buFont typeface="+mj-lt"/>
              <a:buAutoNum type="arabicPeriod"/>
              <a:defRPr sz="2000">
                <a:solidFill>
                  <a:schemeClr val="tx1"/>
                </a:solidFill>
              </a:defRPr>
            </a:lvl2pPr>
            <a:lvl3pPr marL="774000" indent="-216000">
              <a:buSzPct val="85000"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3pPr>
            <a:lvl4pPr marL="990000" indent="-216000">
              <a:buSzPct val="85000"/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1206000" indent="-216000">
              <a:buSzPct val="85000"/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1052736"/>
            <a:ext cx="7994105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Subtitle</a:t>
            </a:r>
          </a:p>
        </p:txBody>
      </p:sp>
      <p:sp>
        <p:nvSpPr>
          <p:cNvPr id="41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1223691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bulle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1" y="1052736"/>
            <a:ext cx="7994105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 rIns="0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 sz="1800">
                <a:solidFill>
                  <a:schemeClr val="tx1"/>
                </a:solidFill>
              </a:defRPr>
            </a:lvl2pPr>
            <a:lvl3pPr marL="666000">
              <a:defRPr sz="1600">
                <a:solidFill>
                  <a:schemeClr val="tx1"/>
                </a:solidFill>
              </a:defRPr>
            </a:lvl3pPr>
            <a:lvl4pPr marL="846000">
              <a:defRPr sz="1400">
                <a:solidFill>
                  <a:schemeClr val="tx1"/>
                </a:solidFill>
              </a:defRPr>
            </a:lvl4pPr>
            <a:lvl5pPr marL="846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9" name="Content Placeholder 2"/>
          <p:cNvSpPr>
            <a:spLocks noGrp="1"/>
          </p:cNvSpPr>
          <p:nvPr>
            <p:ph idx="17"/>
          </p:nvPr>
        </p:nvSpPr>
        <p:spPr>
          <a:xfrm>
            <a:off x="4511847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 sz="1800">
                <a:solidFill>
                  <a:schemeClr val="tx1"/>
                </a:solidFill>
              </a:defRPr>
            </a:lvl2pPr>
            <a:lvl3pPr marL="666000">
              <a:defRPr sz="1600">
                <a:solidFill>
                  <a:schemeClr val="tx1"/>
                </a:solidFill>
              </a:defRPr>
            </a:lvl3pPr>
            <a:lvl4pPr marL="846000">
              <a:defRPr sz="1400">
                <a:solidFill>
                  <a:schemeClr val="tx1"/>
                </a:solidFill>
              </a:defRPr>
            </a:lvl4pPr>
            <a:lvl5pPr marL="846000">
              <a:defRPr sz="14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458652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90553" y="1599416"/>
            <a:ext cx="8176435" cy="4526077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38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2496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6517480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and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5743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89302" y="1600200"/>
            <a:ext cx="3976924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7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589302" y="3594605"/>
            <a:ext cx="3976924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4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89302" y="3962445"/>
            <a:ext cx="3976924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4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89302" y="5955622"/>
            <a:ext cx="3976924" cy="247249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</p:spTree>
    <p:extLst>
      <p:ext uri="{BB962C8B-B14F-4D97-AF65-F5344CB8AC3E}">
        <p14:creationId xmlns:p14="http://schemas.microsoft.com/office/powerpoint/2010/main" val="7939721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and four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2496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322522" y="1600200"/>
            <a:ext cx="4043937" cy="4525963"/>
          </a:xfrm>
        </p:spPr>
        <p:txBody>
          <a:bodyPr>
            <a:noAutofit/>
          </a:bodyPr>
          <a:lstStyle>
            <a:lvl1pPr marL="252000" indent="-252000">
              <a:defRPr sz="2000" baseline="0">
                <a:solidFill>
                  <a:schemeClr val="tx1"/>
                </a:solidFill>
              </a:defRPr>
            </a:lvl1pPr>
            <a:lvl2pPr marL="468000">
              <a:defRPr>
                <a:solidFill>
                  <a:schemeClr val="tx1"/>
                </a:solidFill>
              </a:defRPr>
            </a:lvl2pPr>
            <a:lvl3pPr marL="666000">
              <a:defRPr>
                <a:solidFill>
                  <a:schemeClr val="tx1"/>
                </a:solidFill>
              </a:defRPr>
            </a:lvl3pPr>
            <a:lvl4pPr marL="846000"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689456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52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6689456" y="3594605"/>
            <a:ext cx="1877039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689456" y="3962293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56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6689456" y="5954869"/>
            <a:ext cx="1877039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89304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64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4589304" y="3594605"/>
            <a:ext cx="1877039" cy="247643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589304" y="3962445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6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89304" y="5955622"/>
            <a:ext cx="1877039" cy="247249"/>
          </a:xfrm>
        </p:spPr>
        <p:txBody>
          <a:bodyPr lIns="0" tIns="36000" rIns="0" bIns="0">
            <a:noAutofit/>
          </a:bodyPr>
          <a:lstStyle>
            <a:lvl1pPr marL="0" indent="0">
              <a:buFontTx/>
              <a:buNone/>
              <a:defRPr sz="900"/>
            </a:lvl1pPr>
          </a:lstStyle>
          <a:p>
            <a:pPr lvl="0"/>
            <a:r>
              <a:rPr lang="en-GB"/>
              <a:t>Insert caption</a:t>
            </a:r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82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539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and photos in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614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2523" y="1052736"/>
            <a:ext cx="7992496" cy="432436"/>
          </a:xfrm>
        </p:spPr>
        <p:txBody>
          <a:bodyPr lIns="61200" rIns="0">
            <a:noAutofit/>
          </a:bodyPr>
          <a:lstStyle>
            <a:lvl1pPr marL="0" indent="0">
              <a:buFont typeface="Arial" pitchFamily="34" charset="0"/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689456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89304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89965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389812" y="1600200"/>
            <a:ext cx="1877039" cy="1981146"/>
          </a:xfr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8"/>
          </p:nvPr>
        </p:nvSpPr>
        <p:spPr>
          <a:xfrm>
            <a:off x="390555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5" name="Text Box 28"/>
          <p:cNvSpPr txBox="1">
            <a:spLocks noChangeArrowheads="1"/>
          </p:cNvSpPr>
          <p:nvPr userDrawn="1"/>
        </p:nvSpPr>
        <p:spPr bwMode="auto">
          <a:xfrm>
            <a:off x="-1445050" y="3742778"/>
            <a:ext cx="137071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GB" sz="900" noProof="1">
                <a:solidFill>
                  <a:srgbClr val="4D4D4D"/>
                </a:solidFill>
                <a:latin typeface="Verdana"/>
              </a:rPr>
              <a:t>Text starts with NO BULLET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To add pre-formatted 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bullet text please use the </a:t>
            </a:r>
            <a:r>
              <a:rPr lang="en-GB" sz="900" b="1" noProof="1">
                <a:solidFill>
                  <a:srgbClr val="4D4D4D"/>
                </a:solidFill>
                <a:latin typeface="Verdana"/>
              </a:rPr>
              <a:t>Increase/Decrease Indent 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buttons found in the</a:t>
            </a:r>
            <a:br>
              <a:rPr lang="en-GB" sz="900" noProof="1">
                <a:solidFill>
                  <a:srgbClr val="4D4D4D"/>
                </a:solidFill>
                <a:latin typeface="Verdana"/>
              </a:rPr>
            </a:br>
            <a:r>
              <a:rPr lang="en-GB" sz="900" noProof="1">
                <a:solidFill>
                  <a:srgbClr val="4D4D4D"/>
                </a:solidFill>
                <a:latin typeface="Verdana"/>
              </a:rPr>
              <a:t> Top-PowerPoint menu </a:t>
            </a:r>
          </a:p>
        </p:txBody>
      </p:sp>
      <p:grpSp>
        <p:nvGrpSpPr>
          <p:cNvPr id="36" name="Group 27"/>
          <p:cNvGrpSpPr>
            <a:grpSpLocks/>
          </p:cNvGrpSpPr>
          <p:nvPr userDrawn="1"/>
        </p:nvGrpSpPr>
        <p:grpSpPr bwMode="auto">
          <a:xfrm>
            <a:off x="-656059" y="4674859"/>
            <a:ext cx="582051" cy="238568"/>
            <a:chOff x="-1044146" y="2739466"/>
            <a:chExt cx="922906" cy="282831"/>
          </a:xfrm>
        </p:grpSpPr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9390" y="2739466"/>
              <a:ext cx="438150" cy="279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8" name="Group 29"/>
            <p:cNvGrpSpPr>
              <a:grpSpLocks/>
            </p:cNvGrpSpPr>
            <p:nvPr/>
          </p:nvGrpSpPr>
          <p:grpSpPr bwMode="auto">
            <a:xfrm>
              <a:off x="-1044146" y="2742898"/>
              <a:ext cx="922906" cy="279399"/>
              <a:chOff x="-1055483" y="2739466"/>
              <a:chExt cx="934243" cy="282831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55483" y="2742897"/>
                <a:ext cx="457200" cy="279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0" name="Rounded Rectangle 39"/>
              <p:cNvSpPr/>
              <p:nvPr/>
            </p:nvSpPr>
            <p:spPr>
              <a:xfrm>
                <a:off x="-826977" y="2744057"/>
                <a:ext cx="214350" cy="27420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>
                  <a:solidFill>
                    <a:srgbClr val="FFFFFF"/>
                  </a:solidFill>
                  <a:latin typeface="HelveticaNeueLT Std Lt Cn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-339634" y="2740025"/>
                <a:ext cx="218394" cy="268159"/>
              </a:xfrm>
              <a:prstGeom prst="rect">
                <a:avLst/>
              </a:prstGeom>
              <a:solidFill>
                <a:srgbClr val="FFFFFF">
                  <a:alpha val="65882"/>
                </a:srgbClr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>
                  <a:solidFill>
                    <a:srgbClr val="FFFFFF"/>
                  </a:solidFill>
                  <a:latin typeface="HelveticaNeueLT Std Lt Cn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-553985" y="2744057"/>
                <a:ext cx="214350" cy="274207"/>
              </a:xfrm>
              <a:prstGeom prst="roundRect">
                <a:avLst/>
              </a:pr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GB" sz="2100">
                  <a:solidFill>
                    <a:srgbClr val="FFFFFF"/>
                  </a:solidFill>
                  <a:latin typeface="HelveticaNeueLT Std Lt Cn" pitchFamily="34" charset="0"/>
                </a:endParaRPr>
              </a:p>
            </p:txBody>
          </p:sp>
        </p:grpSp>
      </p:grpSp>
      <p:sp>
        <p:nvSpPr>
          <p:cNvPr id="43" name="Footer Placeholder 4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44" name="Rectangle 10"/>
          <p:cNvSpPr txBox="1">
            <a:spLocks noChangeArrowheads="1"/>
          </p:cNvSpPr>
          <p:nvPr userDrawn="1"/>
        </p:nvSpPr>
        <p:spPr>
          <a:xfrm>
            <a:off x="323528" y="6422895"/>
            <a:ext cx="1771650" cy="2889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>
                <a:solidFill>
                  <a:srgbClr val="D7D2CB">
                    <a:lumMod val="50000"/>
                  </a:srgbClr>
                </a:solidFill>
              </a:rPr>
              <a:t>Page  </a:t>
            </a:r>
            <a:fld id="{4A1B87DD-86B5-48CA-9454-66C05345144F}" type="slidenum">
              <a:rPr lang="en-GB" smtClean="0">
                <a:solidFill>
                  <a:srgbClr val="D7D2CB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D7D2CB">
                  <a:lumMod val="50000"/>
                </a:srgbClr>
              </a:solidFill>
            </a:endParaRPr>
          </a:p>
        </p:txBody>
      </p:sp>
      <p:sp>
        <p:nvSpPr>
          <p:cNvPr id="45" name="Content Placeholder 14"/>
          <p:cNvSpPr>
            <a:spLocks noGrp="1"/>
          </p:cNvSpPr>
          <p:nvPr>
            <p:ph sz="quarter" idx="23"/>
          </p:nvPr>
        </p:nvSpPr>
        <p:spPr>
          <a:xfrm>
            <a:off x="2489964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6" name="Content Placeholder 14"/>
          <p:cNvSpPr>
            <a:spLocks noGrp="1"/>
          </p:cNvSpPr>
          <p:nvPr>
            <p:ph sz="quarter" idx="24"/>
          </p:nvPr>
        </p:nvSpPr>
        <p:spPr>
          <a:xfrm>
            <a:off x="4589303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7" name="Content Placeholder 14"/>
          <p:cNvSpPr>
            <a:spLocks noGrp="1"/>
          </p:cNvSpPr>
          <p:nvPr>
            <p:ph sz="quarter" idx="25"/>
          </p:nvPr>
        </p:nvSpPr>
        <p:spPr>
          <a:xfrm>
            <a:off x="6689456" y="3756610"/>
            <a:ext cx="1876297" cy="2368884"/>
          </a:xfrm>
        </p:spPr>
        <p:txBody>
          <a:bodyPr lIns="0" tIns="0" rIns="0" bIns="0">
            <a:noAutofit/>
          </a:bodyPr>
          <a:lstStyle>
            <a:lvl1pPr marL="0" indent="0">
              <a:buFont typeface="Verdana" panose="020B0604030504040204" pitchFamily="34" charset="0"/>
              <a:buNone/>
              <a:defRPr sz="1400" b="1" i="0"/>
            </a:lvl1pPr>
            <a:lvl2pPr marL="180000" indent="-180000">
              <a:buFont typeface="Verdana" panose="020B0604030504040204" pitchFamily="34" charset="0"/>
              <a:buChar char="_"/>
              <a:defRPr sz="1400"/>
            </a:lvl2pPr>
            <a:lvl3pPr marL="342000" indent="-162000">
              <a:defRPr sz="1400"/>
            </a:lvl3pPr>
            <a:lvl4pPr marL="504000" indent="-162000">
              <a:defRPr sz="1400"/>
            </a:lvl4pPr>
            <a:lvl5pPr marL="666000" indent="-162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1682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rge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9142353" cy="6857815"/>
          </a:xfrm>
          <a:solidFill>
            <a:schemeClr val="bg2"/>
          </a:solidFill>
        </p:spPr>
        <p:txBody>
          <a:bodyPr lIns="0" tIns="684000" rIns="0" bIns="0" anchor="ctr" anchorCtr="0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0" y="4672008"/>
            <a:ext cx="3274908" cy="14534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8461641" y="0"/>
            <a:ext cx="739195" cy="840835"/>
            <a:chOff x="8365981" y="-20548"/>
            <a:chExt cx="931436" cy="794510"/>
          </a:xfrm>
        </p:grpSpPr>
        <p:sp>
          <p:nvSpPr>
            <p:cNvPr id="40" name="TextBox 39"/>
            <p:cNvSpPr txBox="1"/>
            <p:nvPr userDrawn="1"/>
          </p:nvSpPr>
          <p:spPr>
            <a:xfrm rot="16200000">
              <a:off x="8163339" y="182094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41" name="Group 40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42" name="TextBox 41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43" name="Group 42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44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5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6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7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0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1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2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3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4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73927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hank you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209554" y="3025421"/>
            <a:ext cx="6105465" cy="517888"/>
          </a:xfrm>
        </p:spPr>
        <p:txBody>
          <a:bodyPr anchor="t">
            <a:no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Thank you</a:t>
            </a:r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388938" y="3351542"/>
            <a:ext cx="1841652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n 8" descr="logo AMa.wmf"/>
          <p:cNvPicPr>
            <a:picLocks noChangeAspect="1"/>
          </p:cNvPicPr>
          <p:nvPr userDrawn="1"/>
        </p:nvPicPr>
        <p:blipFill>
          <a:blip r:embed="rId2" cstate="email">
            <a:alphaModFix/>
            <a:lum bright="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7810" y="6490898"/>
            <a:ext cx="1022999" cy="14696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39" name="Text Box 12"/>
          <p:cNvSpPr txBox="1">
            <a:spLocks noChangeArrowheads="1"/>
          </p:cNvSpPr>
          <p:nvPr userDrawn="1"/>
        </p:nvSpPr>
        <p:spPr bwMode="auto">
          <a:xfrm>
            <a:off x="9209168" y="5296057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8470103" y="0"/>
            <a:ext cx="730731" cy="726958"/>
            <a:chOff x="8376646" y="-20548"/>
            <a:chExt cx="920771" cy="686907"/>
          </a:xfrm>
        </p:grpSpPr>
        <p:sp>
          <p:nvSpPr>
            <p:cNvPr id="41" name="TextBox 40"/>
            <p:cNvSpPr txBox="1"/>
            <p:nvPr userDrawn="1"/>
          </p:nvSpPr>
          <p:spPr>
            <a:xfrm rot="16200000">
              <a:off x="8163339" y="192759"/>
              <a:ext cx="620523" cy="193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>
                  <a:solidFill>
                    <a:srgbClr val="FFFFFF"/>
                  </a:solidFill>
                </a:rPr>
                <a:t>Confidential</a:t>
              </a:r>
            </a:p>
          </p:txBody>
        </p:sp>
        <p:grpSp>
          <p:nvGrpSpPr>
            <p:cNvPr id="42" name="Group 41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43" name="TextBox 42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FFFFFF"/>
                    </a:solidFill>
                  </a:rPr>
                  <a:t>RESTRICTED</a:t>
                </a:r>
              </a:p>
            </p:txBody>
          </p:sp>
          <p:grpSp>
            <p:nvGrpSpPr>
              <p:cNvPr id="44" name="Group 43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45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6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7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8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9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0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1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2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3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4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5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6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sz="1600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927868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err="1"/>
              <a:t>Cliquez</a:t>
            </a:r>
            <a:r>
              <a:rPr lang="en-US" noProof="0"/>
              <a:t>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3"/>
            <a:r>
              <a:rPr lang="en-US" noProof="0" err="1"/>
              <a:t>Quatrième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4"/>
            <a:r>
              <a:rPr lang="en-US" noProof="0" err="1"/>
              <a:t>Cinquième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3500" y="6524625"/>
            <a:ext cx="10795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5B9DB5-BDC9-44E0-85C0-4CA491A125D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4514890"/>
      </p:ext>
    </p:extLst>
  </p:cSld>
  <p:clrMapOvr>
    <a:masterClrMapping/>
  </p:clrMapOvr>
  <p:transition>
    <p:zo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1C4B70A-3FA3-46FD-994B-EA658680ADFA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6657DC-E52D-484E-8B7F-6EFB8224E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cover with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-11252" y="-1989"/>
            <a:ext cx="9155253" cy="6857815"/>
          </a:xfrm>
          <a:solidFill>
            <a:schemeClr val="bg2"/>
          </a:solidFill>
        </p:spPr>
        <p:txBody>
          <a:bodyPr tIns="792000" anchor="ctr" anchorCtr="0"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ClipArt Placeholder 43"/>
          <p:cNvSpPr>
            <a:spLocks noGrp="1"/>
          </p:cNvSpPr>
          <p:nvPr>
            <p:ph type="clipArt" sz="quarter" idx="15"/>
          </p:nvPr>
        </p:nvSpPr>
        <p:spPr>
          <a:xfrm>
            <a:off x="389559" y="2903476"/>
            <a:ext cx="2165595" cy="13440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clip art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4"/>
          </p:nvPr>
        </p:nvSpPr>
        <p:spPr>
          <a:xfrm>
            <a:off x="7202353" y="481870"/>
            <a:ext cx="1537058" cy="217908"/>
          </a:xfrm>
          <a:blipFill>
            <a:blip r:embed="rId2"/>
            <a:stretch>
              <a:fillRect/>
            </a:stretch>
          </a:blipFill>
        </p:spPr>
        <p:txBody>
          <a:bodyPr lIns="0" tIns="18000000" rIns="0" bIns="0"/>
          <a:lstStyle>
            <a:lvl1pPr marL="0" indent="0">
              <a:buFontTx/>
              <a:buNone/>
              <a:defRPr sz="1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2650" y="876085"/>
            <a:ext cx="4120901" cy="1984808"/>
          </a:xfrm>
        </p:spPr>
        <p:txBody>
          <a:bodyPr lIns="0" tIns="0" bIns="0"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2014 Amadeus IT Group SA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0554" y="3043535"/>
            <a:ext cx="2181170" cy="1566664"/>
          </a:xfrm>
        </p:spPr>
        <p:txBody>
          <a:bodyPr lIns="0" tIns="0" rIns="0" bIns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400"/>
              <a:t>Insert your subheading here to support your heading</a:t>
            </a:r>
          </a:p>
        </p:txBody>
      </p:sp>
      <p:sp>
        <p:nvSpPr>
          <p:cNvPr id="27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5086314" y="449167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5" name="ClipArt Placeholder 4"/>
          <p:cNvSpPr>
            <a:spLocks noGrp="1"/>
          </p:cNvSpPr>
          <p:nvPr>
            <p:ph type="clipArt" sz="quarter" idx="17" hasCustomPrompt="1"/>
          </p:nvPr>
        </p:nvSpPr>
        <p:spPr>
          <a:xfrm>
            <a:off x="7028185" y="422899"/>
            <a:ext cx="10079" cy="293362"/>
          </a:xfrm>
          <a:solidFill>
            <a:schemeClr val="bg1"/>
          </a:solidFill>
        </p:spPr>
        <p:txBody>
          <a:bodyPr lIns="0" tIns="0" rIns="0" bIns="0"/>
          <a:lstStyle>
            <a:lvl1pPr marL="0" indent="0">
              <a:buFontTx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a</a:t>
            </a:r>
          </a:p>
        </p:txBody>
      </p:sp>
      <p:sp>
        <p:nvSpPr>
          <p:cNvPr id="3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1251" y="4952968"/>
            <a:ext cx="2028281" cy="1905032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  <p:sp>
        <p:nvSpPr>
          <p:cNvPr id="33" name="Text Box 12"/>
          <p:cNvSpPr txBox="1">
            <a:spLocks noChangeArrowheads="1"/>
          </p:cNvSpPr>
          <p:nvPr userDrawn="1"/>
        </p:nvSpPr>
        <p:spPr bwMode="auto">
          <a:xfrm>
            <a:off x="9209168" y="437551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543" y="60627"/>
            <a:ext cx="739194" cy="780727"/>
            <a:chOff x="13286" y="57286"/>
            <a:chExt cx="931435" cy="737715"/>
          </a:xfrm>
        </p:grpSpPr>
        <p:sp>
          <p:nvSpPr>
            <p:cNvPr id="32" name="TextBox 31"/>
            <p:cNvSpPr txBox="1"/>
            <p:nvPr userDrawn="1"/>
          </p:nvSpPr>
          <p:spPr>
            <a:xfrm rot="16200000">
              <a:off x="-160959" y="231531"/>
              <a:ext cx="563729" cy="215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510" noProof="1">
                  <a:solidFill>
                    <a:srgbClr val="FFFFFF"/>
                  </a:solidFill>
                </a:rPr>
                <a:t>Confidential</a:t>
              </a:r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92868" y="527447"/>
              <a:ext cx="851853" cy="26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20">
                  <a:solidFill>
                    <a:srgbClr val="FFFFFF"/>
                  </a:solidFill>
                </a:rPr>
                <a:t>RESTRICTED</a:t>
              </a:r>
            </a:p>
          </p:txBody>
        </p:sp>
        <p:sp>
          <p:nvSpPr>
            <p:cNvPr id="35" name="Freeform 22"/>
            <p:cNvSpPr>
              <a:spLocks/>
            </p:cNvSpPr>
            <p:nvPr userDrawn="1"/>
          </p:nvSpPr>
          <p:spPr bwMode="auto">
            <a:xfrm>
              <a:off x="394232" y="178831"/>
              <a:ext cx="87809" cy="107017"/>
            </a:xfrm>
            <a:custGeom>
              <a:avLst/>
              <a:gdLst>
                <a:gd name="T0" fmla="*/ 44 w 64"/>
                <a:gd name="T1" fmla="*/ 56 h 78"/>
                <a:gd name="T2" fmla="*/ 44 w 64"/>
                <a:gd name="T3" fmla="*/ 56 h 78"/>
                <a:gd name="T4" fmla="*/ 46 w 64"/>
                <a:gd name="T5" fmla="*/ 46 h 78"/>
                <a:gd name="T6" fmla="*/ 50 w 64"/>
                <a:gd name="T7" fmla="*/ 36 h 78"/>
                <a:gd name="T8" fmla="*/ 56 w 64"/>
                <a:gd name="T9" fmla="*/ 26 h 78"/>
                <a:gd name="T10" fmla="*/ 64 w 64"/>
                <a:gd name="T11" fmla="*/ 20 h 78"/>
                <a:gd name="T12" fmla="*/ 64 w 64"/>
                <a:gd name="T13" fmla="*/ 20 h 78"/>
                <a:gd name="T14" fmla="*/ 58 w 64"/>
                <a:gd name="T15" fmla="*/ 12 h 78"/>
                <a:gd name="T16" fmla="*/ 50 w 64"/>
                <a:gd name="T17" fmla="*/ 6 h 78"/>
                <a:gd name="T18" fmla="*/ 42 w 64"/>
                <a:gd name="T19" fmla="*/ 2 h 78"/>
                <a:gd name="T20" fmla="*/ 30 w 64"/>
                <a:gd name="T21" fmla="*/ 0 h 78"/>
                <a:gd name="T22" fmla="*/ 30 w 64"/>
                <a:gd name="T23" fmla="*/ 0 h 78"/>
                <a:gd name="T24" fmla="*/ 34 w 64"/>
                <a:gd name="T25" fmla="*/ 8 h 78"/>
                <a:gd name="T26" fmla="*/ 34 w 64"/>
                <a:gd name="T27" fmla="*/ 18 h 78"/>
                <a:gd name="T28" fmla="*/ 34 w 64"/>
                <a:gd name="T29" fmla="*/ 18 h 78"/>
                <a:gd name="T30" fmla="*/ 34 w 64"/>
                <a:gd name="T31" fmla="*/ 26 h 78"/>
                <a:gd name="T32" fmla="*/ 32 w 64"/>
                <a:gd name="T33" fmla="*/ 32 h 78"/>
                <a:gd name="T34" fmla="*/ 28 w 64"/>
                <a:gd name="T35" fmla="*/ 40 h 78"/>
                <a:gd name="T36" fmla="*/ 24 w 64"/>
                <a:gd name="T37" fmla="*/ 46 h 78"/>
                <a:gd name="T38" fmla="*/ 14 w 64"/>
                <a:gd name="T39" fmla="*/ 56 h 78"/>
                <a:gd name="T40" fmla="*/ 8 w 64"/>
                <a:gd name="T41" fmla="*/ 60 h 78"/>
                <a:gd name="T42" fmla="*/ 0 w 64"/>
                <a:gd name="T43" fmla="*/ 62 h 78"/>
                <a:gd name="T44" fmla="*/ 0 w 64"/>
                <a:gd name="T45" fmla="*/ 62 h 78"/>
                <a:gd name="T46" fmla="*/ 6 w 64"/>
                <a:gd name="T47" fmla="*/ 68 h 78"/>
                <a:gd name="T48" fmla="*/ 14 w 64"/>
                <a:gd name="T49" fmla="*/ 74 h 78"/>
                <a:gd name="T50" fmla="*/ 22 w 64"/>
                <a:gd name="T51" fmla="*/ 76 h 78"/>
                <a:gd name="T52" fmla="*/ 30 w 64"/>
                <a:gd name="T53" fmla="*/ 78 h 78"/>
                <a:gd name="T54" fmla="*/ 30 w 64"/>
                <a:gd name="T55" fmla="*/ 78 h 78"/>
                <a:gd name="T56" fmla="*/ 40 w 64"/>
                <a:gd name="T57" fmla="*/ 76 h 78"/>
                <a:gd name="T58" fmla="*/ 46 w 64"/>
                <a:gd name="T59" fmla="*/ 72 h 78"/>
                <a:gd name="T60" fmla="*/ 46 w 64"/>
                <a:gd name="T61" fmla="*/ 72 h 78"/>
                <a:gd name="T62" fmla="*/ 44 w 64"/>
                <a:gd name="T63" fmla="*/ 56 h 78"/>
                <a:gd name="T64" fmla="*/ 44 w 64"/>
                <a:gd name="T6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8">
                  <a:moveTo>
                    <a:pt x="44" y="56"/>
                  </a:moveTo>
                  <a:lnTo>
                    <a:pt x="44" y="56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56" y="26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58" y="12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8" y="40"/>
                  </a:lnTo>
                  <a:lnTo>
                    <a:pt x="24" y="46"/>
                  </a:lnTo>
                  <a:lnTo>
                    <a:pt x="14" y="56"/>
                  </a:lnTo>
                  <a:lnTo>
                    <a:pt x="8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" y="68"/>
                  </a:lnTo>
                  <a:lnTo>
                    <a:pt x="14" y="74"/>
                  </a:lnTo>
                  <a:lnTo>
                    <a:pt x="22" y="76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40" y="76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56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6" name="Freeform 23"/>
            <p:cNvSpPr>
              <a:spLocks/>
            </p:cNvSpPr>
            <p:nvPr userDrawn="1"/>
          </p:nvSpPr>
          <p:spPr bwMode="auto">
            <a:xfrm>
              <a:off x="311911" y="134926"/>
              <a:ext cx="123481" cy="126225"/>
            </a:xfrm>
            <a:custGeom>
              <a:avLst/>
              <a:gdLst>
                <a:gd name="T0" fmla="*/ 90 w 90"/>
                <a:gd name="T1" fmla="*/ 46 h 92"/>
                <a:gd name="T2" fmla="*/ 90 w 90"/>
                <a:gd name="T3" fmla="*/ 46 h 92"/>
                <a:gd name="T4" fmla="*/ 88 w 90"/>
                <a:gd name="T5" fmla="*/ 56 h 92"/>
                <a:gd name="T6" fmla="*/ 86 w 90"/>
                <a:gd name="T7" fmla="*/ 64 h 92"/>
                <a:gd name="T8" fmla="*/ 82 w 90"/>
                <a:gd name="T9" fmla="*/ 72 h 92"/>
                <a:gd name="T10" fmla="*/ 76 w 90"/>
                <a:gd name="T11" fmla="*/ 80 h 92"/>
                <a:gd name="T12" fmla="*/ 70 w 90"/>
                <a:gd name="T13" fmla="*/ 84 h 92"/>
                <a:gd name="T14" fmla="*/ 62 w 90"/>
                <a:gd name="T15" fmla="*/ 90 h 92"/>
                <a:gd name="T16" fmla="*/ 54 w 90"/>
                <a:gd name="T17" fmla="*/ 92 h 92"/>
                <a:gd name="T18" fmla="*/ 44 w 90"/>
                <a:gd name="T19" fmla="*/ 92 h 92"/>
                <a:gd name="T20" fmla="*/ 44 w 90"/>
                <a:gd name="T21" fmla="*/ 92 h 92"/>
                <a:gd name="T22" fmla="*/ 36 w 90"/>
                <a:gd name="T23" fmla="*/ 92 h 92"/>
                <a:gd name="T24" fmla="*/ 26 w 90"/>
                <a:gd name="T25" fmla="*/ 90 h 92"/>
                <a:gd name="T26" fmla="*/ 18 w 90"/>
                <a:gd name="T27" fmla="*/ 84 h 92"/>
                <a:gd name="T28" fmla="*/ 12 w 90"/>
                <a:gd name="T29" fmla="*/ 80 h 92"/>
                <a:gd name="T30" fmla="*/ 6 w 90"/>
                <a:gd name="T31" fmla="*/ 72 h 92"/>
                <a:gd name="T32" fmla="*/ 2 w 90"/>
                <a:gd name="T33" fmla="*/ 64 h 92"/>
                <a:gd name="T34" fmla="*/ 0 w 90"/>
                <a:gd name="T35" fmla="*/ 56 h 92"/>
                <a:gd name="T36" fmla="*/ 0 w 90"/>
                <a:gd name="T37" fmla="*/ 46 h 92"/>
                <a:gd name="T38" fmla="*/ 0 w 90"/>
                <a:gd name="T39" fmla="*/ 46 h 92"/>
                <a:gd name="T40" fmla="*/ 0 w 90"/>
                <a:gd name="T41" fmla="*/ 38 h 92"/>
                <a:gd name="T42" fmla="*/ 2 w 90"/>
                <a:gd name="T43" fmla="*/ 28 h 92"/>
                <a:gd name="T44" fmla="*/ 6 w 90"/>
                <a:gd name="T45" fmla="*/ 20 h 92"/>
                <a:gd name="T46" fmla="*/ 12 w 90"/>
                <a:gd name="T47" fmla="*/ 14 h 92"/>
                <a:gd name="T48" fmla="*/ 18 w 90"/>
                <a:gd name="T49" fmla="*/ 8 h 92"/>
                <a:gd name="T50" fmla="*/ 26 w 90"/>
                <a:gd name="T51" fmla="*/ 4 h 92"/>
                <a:gd name="T52" fmla="*/ 36 w 90"/>
                <a:gd name="T53" fmla="*/ 0 h 92"/>
                <a:gd name="T54" fmla="*/ 44 w 90"/>
                <a:gd name="T55" fmla="*/ 0 h 92"/>
                <a:gd name="T56" fmla="*/ 44 w 90"/>
                <a:gd name="T57" fmla="*/ 0 h 92"/>
                <a:gd name="T58" fmla="*/ 54 w 90"/>
                <a:gd name="T59" fmla="*/ 0 h 92"/>
                <a:gd name="T60" fmla="*/ 62 w 90"/>
                <a:gd name="T61" fmla="*/ 4 h 92"/>
                <a:gd name="T62" fmla="*/ 70 w 90"/>
                <a:gd name="T63" fmla="*/ 8 h 92"/>
                <a:gd name="T64" fmla="*/ 76 w 90"/>
                <a:gd name="T65" fmla="*/ 14 h 92"/>
                <a:gd name="T66" fmla="*/ 82 w 90"/>
                <a:gd name="T67" fmla="*/ 20 h 92"/>
                <a:gd name="T68" fmla="*/ 86 w 90"/>
                <a:gd name="T69" fmla="*/ 28 h 92"/>
                <a:gd name="T70" fmla="*/ 88 w 90"/>
                <a:gd name="T71" fmla="*/ 38 h 92"/>
                <a:gd name="T72" fmla="*/ 90 w 90"/>
                <a:gd name="T73" fmla="*/ 46 h 92"/>
                <a:gd name="T74" fmla="*/ 90 w 90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90" y="46"/>
                  </a:moveTo>
                  <a:lnTo>
                    <a:pt x="90" y="46"/>
                  </a:lnTo>
                  <a:lnTo>
                    <a:pt x="88" y="56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80"/>
                  </a:lnTo>
                  <a:lnTo>
                    <a:pt x="70" y="84"/>
                  </a:lnTo>
                  <a:lnTo>
                    <a:pt x="62" y="90"/>
                  </a:lnTo>
                  <a:lnTo>
                    <a:pt x="54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36" y="92"/>
                  </a:lnTo>
                  <a:lnTo>
                    <a:pt x="26" y="90"/>
                  </a:lnTo>
                  <a:lnTo>
                    <a:pt x="18" y="84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90" y="46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7" name="Freeform 24"/>
            <p:cNvSpPr>
              <a:spLocks/>
            </p:cNvSpPr>
            <p:nvPr userDrawn="1"/>
          </p:nvSpPr>
          <p:spPr bwMode="auto">
            <a:xfrm>
              <a:off x="254287" y="274871"/>
              <a:ext cx="170130" cy="252450"/>
            </a:xfrm>
            <a:custGeom>
              <a:avLst/>
              <a:gdLst>
                <a:gd name="T0" fmla="*/ 118 w 124"/>
                <a:gd name="T1" fmla="*/ 184 h 184"/>
                <a:gd name="T2" fmla="*/ 118 w 124"/>
                <a:gd name="T3" fmla="*/ 184 h 184"/>
                <a:gd name="T4" fmla="*/ 124 w 124"/>
                <a:gd name="T5" fmla="*/ 158 h 184"/>
                <a:gd name="T6" fmla="*/ 124 w 124"/>
                <a:gd name="T7" fmla="*/ 128 h 184"/>
                <a:gd name="T8" fmla="*/ 124 w 124"/>
                <a:gd name="T9" fmla="*/ 128 h 184"/>
                <a:gd name="T10" fmla="*/ 124 w 124"/>
                <a:gd name="T11" fmla="*/ 102 h 184"/>
                <a:gd name="T12" fmla="*/ 120 w 124"/>
                <a:gd name="T13" fmla="*/ 78 h 184"/>
                <a:gd name="T14" fmla="*/ 114 w 124"/>
                <a:gd name="T15" fmla="*/ 56 h 184"/>
                <a:gd name="T16" fmla="*/ 106 w 124"/>
                <a:gd name="T17" fmla="*/ 36 h 184"/>
                <a:gd name="T18" fmla="*/ 98 w 124"/>
                <a:gd name="T19" fmla="*/ 22 h 184"/>
                <a:gd name="T20" fmla="*/ 86 w 124"/>
                <a:gd name="T21" fmla="*/ 10 h 184"/>
                <a:gd name="T22" fmla="*/ 74 w 124"/>
                <a:gd name="T23" fmla="*/ 2 h 184"/>
                <a:gd name="T24" fmla="*/ 68 w 124"/>
                <a:gd name="T25" fmla="*/ 0 h 184"/>
                <a:gd name="T26" fmla="*/ 62 w 124"/>
                <a:gd name="T27" fmla="*/ 0 h 184"/>
                <a:gd name="T28" fmla="*/ 62 w 124"/>
                <a:gd name="T29" fmla="*/ 0 h 184"/>
                <a:gd name="T30" fmla="*/ 56 w 124"/>
                <a:gd name="T31" fmla="*/ 0 h 184"/>
                <a:gd name="T32" fmla="*/ 50 w 124"/>
                <a:gd name="T33" fmla="*/ 2 h 184"/>
                <a:gd name="T34" fmla="*/ 38 w 124"/>
                <a:gd name="T35" fmla="*/ 10 h 184"/>
                <a:gd name="T36" fmla="*/ 28 w 124"/>
                <a:gd name="T37" fmla="*/ 22 h 184"/>
                <a:gd name="T38" fmla="*/ 18 w 124"/>
                <a:gd name="T39" fmla="*/ 36 h 184"/>
                <a:gd name="T40" fmla="*/ 10 w 124"/>
                <a:gd name="T41" fmla="*/ 56 h 184"/>
                <a:gd name="T42" fmla="*/ 4 w 124"/>
                <a:gd name="T43" fmla="*/ 78 h 184"/>
                <a:gd name="T44" fmla="*/ 0 w 124"/>
                <a:gd name="T45" fmla="*/ 102 h 184"/>
                <a:gd name="T46" fmla="*/ 0 w 124"/>
                <a:gd name="T47" fmla="*/ 128 h 184"/>
                <a:gd name="T48" fmla="*/ 0 w 124"/>
                <a:gd name="T49" fmla="*/ 128 h 184"/>
                <a:gd name="T50" fmla="*/ 2 w 124"/>
                <a:gd name="T51" fmla="*/ 158 h 184"/>
                <a:gd name="T52" fmla="*/ 6 w 124"/>
                <a:gd name="T53" fmla="*/ 184 h 184"/>
                <a:gd name="T54" fmla="*/ 118 w 124"/>
                <a:gd name="T5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84">
                  <a:moveTo>
                    <a:pt x="118" y="184"/>
                  </a:moveTo>
                  <a:lnTo>
                    <a:pt x="118" y="184"/>
                  </a:lnTo>
                  <a:lnTo>
                    <a:pt x="124" y="158"/>
                  </a:lnTo>
                  <a:lnTo>
                    <a:pt x="124" y="128"/>
                  </a:lnTo>
                  <a:lnTo>
                    <a:pt x="124" y="128"/>
                  </a:lnTo>
                  <a:lnTo>
                    <a:pt x="124" y="102"/>
                  </a:lnTo>
                  <a:lnTo>
                    <a:pt x="120" y="78"/>
                  </a:lnTo>
                  <a:lnTo>
                    <a:pt x="114" y="56"/>
                  </a:lnTo>
                  <a:lnTo>
                    <a:pt x="106" y="36"/>
                  </a:lnTo>
                  <a:lnTo>
                    <a:pt x="98" y="22"/>
                  </a:lnTo>
                  <a:lnTo>
                    <a:pt x="86" y="10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38" y="10"/>
                  </a:lnTo>
                  <a:lnTo>
                    <a:pt x="28" y="22"/>
                  </a:lnTo>
                  <a:lnTo>
                    <a:pt x="18" y="36"/>
                  </a:lnTo>
                  <a:lnTo>
                    <a:pt x="10" y="56"/>
                  </a:lnTo>
                  <a:lnTo>
                    <a:pt x="4" y="78"/>
                  </a:lnTo>
                  <a:lnTo>
                    <a:pt x="0" y="10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58"/>
                  </a:lnTo>
                  <a:lnTo>
                    <a:pt x="6" y="184"/>
                  </a:lnTo>
                  <a:lnTo>
                    <a:pt x="118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8" name="Freeform 25"/>
            <p:cNvSpPr>
              <a:spLocks/>
            </p:cNvSpPr>
            <p:nvPr userDrawn="1"/>
          </p:nvSpPr>
          <p:spPr bwMode="auto">
            <a:xfrm>
              <a:off x="462833" y="200783"/>
              <a:ext cx="109761" cy="112505"/>
            </a:xfrm>
            <a:custGeom>
              <a:avLst/>
              <a:gdLst>
                <a:gd name="T0" fmla="*/ 80 w 80"/>
                <a:gd name="T1" fmla="*/ 40 h 82"/>
                <a:gd name="T2" fmla="*/ 80 w 80"/>
                <a:gd name="T3" fmla="*/ 40 h 82"/>
                <a:gd name="T4" fmla="*/ 78 w 80"/>
                <a:gd name="T5" fmla="*/ 50 h 82"/>
                <a:gd name="T6" fmla="*/ 76 w 80"/>
                <a:gd name="T7" fmla="*/ 56 h 82"/>
                <a:gd name="T8" fmla="*/ 72 w 80"/>
                <a:gd name="T9" fmla="*/ 64 h 82"/>
                <a:gd name="T10" fmla="*/ 68 w 80"/>
                <a:gd name="T11" fmla="*/ 70 h 82"/>
                <a:gd name="T12" fmla="*/ 62 w 80"/>
                <a:gd name="T13" fmla="*/ 74 h 82"/>
                <a:gd name="T14" fmla="*/ 56 w 80"/>
                <a:gd name="T15" fmla="*/ 78 h 82"/>
                <a:gd name="T16" fmla="*/ 48 w 80"/>
                <a:gd name="T17" fmla="*/ 82 h 82"/>
                <a:gd name="T18" fmla="*/ 40 w 80"/>
                <a:gd name="T19" fmla="*/ 82 h 82"/>
                <a:gd name="T20" fmla="*/ 40 w 80"/>
                <a:gd name="T21" fmla="*/ 82 h 82"/>
                <a:gd name="T22" fmla="*/ 32 w 80"/>
                <a:gd name="T23" fmla="*/ 82 h 82"/>
                <a:gd name="T24" fmla="*/ 24 w 80"/>
                <a:gd name="T25" fmla="*/ 78 h 82"/>
                <a:gd name="T26" fmla="*/ 18 w 80"/>
                <a:gd name="T27" fmla="*/ 74 h 82"/>
                <a:gd name="T28" fmla="*/ 12 w 80"/>
                <a:gd name="T29" fmla="*/ 70 h 82"/>
                <a:gd name="T30" fmla="*/ 6 w 80"/>
                <a:gd name="T31" fmla="*/ 64 h 82"/>
                <a:gd name="T32" fmla="*/ 4 w 80"/>
                <a:gd name="T33" fmla="*/ 56 h 82"/>
                <a:gd name="T34" fmla="*/ 0 w 80"/>
                <a:gd name="T35" fmla="*/ 50 h 82"/>
                <a:gd name="T36" fmla="*/ 0 w 80"/>
                <a:gd name="T37" fmla="*/ 40 h 82"/>
                <a:gd name="T38" fmla="*/ 0 w 80"/>
                <a:gd name="T39" fmla="*/ 40 h 82"/>
                <a:gd name="T40" fmla="*/ 0 w 80"/>
                <a:gd name="T41" fmla="*/ 32 h 82"/>
                <a:gd name="T42" fmla="*/ 4 w 80"/>
                <a:gd name="T43" fmla="*/ 26 h 82"/>
                <a:gd name="T44" fmla="*/ 6 w 80"/>
                <a:gd name="T45" fmla="*/ 18 h 82"/>
                <a:gd name="T46" fmla="*/ 12 w 80"/>
                <a:gd name="T47" fmla="*/ 12 h 82"/>
                <a:gd name="T48" fmla="*/ 18 w 80"/>
                <a:gd name="T49" fmla="*/ 8 h 82"/>
                <a:gd name="T50" fmla="*/ 24 w 80"/>
                <a:gd name="T51" fmla="*/ 4 h 82"/>
                <a:gd name="T52" fmla="*/ 32 w 80"/>
                <a:gd name="T53" fmla="*/ 0 h 82"/>
                <a:gd name="T54" fmla="*/ 40 w 80"/>
                <a:gd name="T55" fmla="*/ 0 h 82"/>
                <a:gd name="T56" fmla="*/ 40 w 80"/>
                <a:gd name="T57" fmla="*/ 0 h 82"/>
                <a:gd name="T58" fmla="*/ 48 w 80"/>
                <a:gd name="T59" fmla="*/ 0 h 82"/>
                <a:gd name="T60" fmla="*/ 56 w 80"/>
                <a:gd name="T61" fmla="*/ 4 h 82"/>
                <a:gd name="T62" fmla="*/ 62 w 80"/>
                <a:gd name="T63" fmla="*/ 8 h 82"/>
                <a:gd name="T64" fmla="*/ 68 w 80"/>
                <a:gd name="T65" fmla="*/ 12 h 82"/>
                <a:gd name="T66" fmla="*/ 72 w 80"/>
                <a:gd name="T67" fmla="*/ 18 h 82"/>
                <a:gd name="T68" fmla="*/ 76 w 80"/>
                <a:gd name="T69" fmla="*/ 26 h 82"/>
                <a:gd name="T70" fmla="*/ 78 w 80"/>
                <a:gd name="T71" fmla="*/ 32 h 82"/>
                <a:gd name="T72" fmla="*/ 80 w 80"/>
                <a:gd name="T73" fmla="*/ 40 h 82"/>
                <a:gd name="T74" fmla="*/ 80 w 80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78" y="50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2"/>
                  </a:lnTo>
                  <a:lnTo>
                    <a:pt x="72" y="18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39" name="Freeform 26"/>
            <p:cNvSpPr>
              <a:spLocks/>
            </p:cNvSpPr>
            <p:nvPr userDrawn="1"/>
          </p:nvSpPr>
          <p:spPr bwMode="auto">
            <a:xfrm>
              <a:off x="460089" y="321520"/>
              <a:ext cx="139945" cy="205802"/>
            </a:xfrm>
            <a:custGeom>
              <a:avLst/>
              <a:gdLst>
                <a:gd name="T0" fmla="*/ 96 w 102"/>
                <a:gd name="T1" fmla="*/ 150 h 150"/>
                <a:gd name="T2" fmla="*/ 96 w 102"/>
                <a:gd name="T3" fmla="*/ 150 h 150"/>
                <a:gd name="T4" fmla="*/ 100 w 102"/>
                <a:gd name="T5" fmla="*/ 128 h 150"/>
                <a:gd name="T6" fmla="*/ 102 w 102"/>
                <a:gd name="T7" fmla="*/ 104 h 150"/>
                <a:gd name="T8" fmla="*/ 102 w 102"/>
                <a:gd name="T9" fmla="*/ 104 h 150"/>
                <a:gd name="T10" fmla="*/ 102 w 102"/>
                <a:gd name="T11" fmla="*/ 84 h 150"/>
                <a:gd name="T12" fmla="*/ 98 w 102"/>
                <a:gd name="T13" fmla="*/ 64 h 150"/>
                <a:gd name="T14" fmla="*/ 94 w 102"/>
                <a:gd name="T15" fmla="*/ 46 h 150"/>
                <a:gd name="T16" fmla="*/ 86 w 102"/>
                <a:gd name="T17" fmla="*/ 32 h 150"/>
                <a:gd name="T18" fmla="*/ 80 w 102"/>
                <a:gd name="T19" fmla="*/ 18 h 150"/>
                <a:gd name="T20" fmla="*/ 70 w 102"/>
                <a:gd name="T21" fmla="*/ 8 h 150"/>
                <a:gd name="T22" fmla="*/ 60 w 102"/>
                <a:gd name="T23" fmla="*/ 2 h 150"/>
                <a:gd name="T24" fmla="*/ 50 w 102"/>
                <a:gd name="T25" fmla="*/ 0 h 150"/>
                <a:gd name="T26" fmla="*/ 50 w 102"/>
                <a:gd name="T27" fmla="*/ 0 h 150"/>
                <a:gd name="T28" fmla="*/ 40 w 102"/>
                <a:gd name="T29" fmla="*/ 2 h 150"/>
                <a:gd name="T30" fmla="*/ 30 w 102"/>
                <a:gd name="T31" fmla="*/ 8 h 150"/>
                <a:gd name="T32" fmla="*/ 22 w 102"/>
                <a:gd name="T33" fmla="*/ 18 h 150"/>
                <a:gd name="T34" fmla="*/ 14 w 102"/>
                <a:gd name="T35" fmla="*/ 32 h 150"/>
                <a:gd name="T36" fmla="*/ 8 w 102"/>
                <a:gd name="T37" fmla="*/ 46 h 150"/>
                <a:gd name="T38" fmla="*/ 4 w 102"/>
                <a:gd name="T39" fmla="*/ 64 h 150"/>
                <a:gd name="T40" fmla="*/ 0 w 102"/>
                <a:gd name="T41" fmla="*/ 84 h 150"/>
                <a:gd name="T42" fmla="*/ 0 w 102"/>
                <a:gd name="T43" fmla="*/ 104 h 150"/>
                <a:gd name="T44" fmla="*/ 0 w 102"/>
                <a:gd name="T45" fmla="*/ 104 h 150"/>
                <a:gd name="T46" fmla="*/ 0 w 102"/>
                <a:gd name="T47" fmla="*/ 128 h 150"/>
                <a:gd name="T48" fmla="*/ 4 w 102"/>
                <a:gd name="T49" fmla="*/ 150 h 150"/>
                <a:gd name="T50" fmla="*/ 96 w 102"/>
                <a:gd name="T5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50">
                  <a:moveTo>
                    <a:pt x="96" y="150"/>
                  </a:moveTo>
                  <a:lnTo>
                    <a:pt x="96" y="150"/>
                  </a:lnTo>
                  <a:lnTo>
                    <a:pt x="100" y="128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84"/>
                  </a:lnTo>
                  <a:lnTo>
                    <a:pt x="98" y="64"/>
                  </a:lnTo>
                  <a:lnTo>
                    <a:pt x="94" y="46"/>
                  </a:lnTo>
                  <a:lnTo>
                    <a:pt x="86" y="32"/>
                  </a:lnTo>
                  <a:lnTo>
                    <a:pt x="80" y="18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8"/>
                  </a:lnTo>
                  <a:lnTo>
                    <a:pt x="22" y="18"/>
                  </a:lnTo>
                  <a:lnTo>
                    <a:pt x="14" y="32"/>
                  </a:lnTo>
                  <a:lnTo>
                    <a:pt x="8" y="46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4" y="150"/>
                  </a:lnTo>
                  <a:lnTo>
                    <a:pt x="9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0" name="Freeform 27"/>
            <p:cNvSpPr>
              <a:spLocks/>
            </p:cNvSpPr>
            <p:nvPr userDrawn="1"/>
          </p:nvSpPr>
          <p:spPr bwMode="auto">
            <a:xfrm>
              <a:off x="402464" y="299568"/>
              <a:ext cx="87809" cy="227754"/>
            </a:xfrm>
            <a:custGeom>
              <a:avLst/>
              <a:gdLst>
                <a:gd name="T0" fmla="*/ 16 w 64"/>
                <a:gd name="T1" fmla="*/ 166 h 166"/>
                <a:gd name="T2" fmla="*/ 38 w 64"/>
                <a:gd name="T3" fmla="*/ 166 h 166"/>
                <a:gd name="T4" fmla="*/ 38 w 64"/>
                <a:gd name="T5" fmla="*/ 166 h 166"/>
                <a:gd name="T6" fmla="*/ 36 w 64"/>
                <a:gd name="T7" fmla="*/ 144 h 166"/>
                <a:gd name="T8" fmla="*/ 36 w 64"/>
                <a:gd name="T9" fmla="*/ 120 h 166"/>
                <a:gd name="T10" fmla="*/ 36 w 64"/>
                <a:gd name="T11" fmla="*/ 120 h 166"/>
                <a:gd name="T12" fmla="*/ 38 w 64"/>
                <a:gd name="T13" fmla="*/ 92 h 166"/>
                <a:gd name="T14" fmla="*/ 44 w 64"/>
                <a:gd name="T15" fmla="*/ 66 h 166"/>
                <a:gd name="T16" fmla="*/ 52 w 64"/>
                <a:gd name="T17" fmla="*/ 42 h 166"/>
                <a:gd name="T18" fmla="*/ 58 w 64"/>
                <a:gd name="T19" fmla="*/ 34 h 166"/>
                <a:gd name="T20" fmla="*/ 64 w 64"/>
                <a:gd name="T21" fmla="*/ 26 h 166"/>
                <a:gd name="T22" fmla="*/ 64 w 64"/>
                <a:gd name="T23" fmla="*/ 26 h 166"/>
                <a:gd name="T24" fmla="*/ 56 w 64"/>
                <a:gd name="T25" fmla="*/ 14 h 166"/>
                <a:gd name="T26" fmla="*/ 46 w 64"/>
                <a:gd name="T27" fmla="*/ 6 h 166"/>
                <a:gd name="T28" fmla="*/ 36 w 64"/>
                <a:gd name="T29" fmla="*/ 2 h 166"/>
                <a:gd name="T30" fmla="*/ 26 w 64"/>
                <a:gd name="T31" fmla="*/ 0 h 166"/>
                <a:gd name="T32" fmla="*/ 26 w 64"/>
                <a:gd name="T33" fmla="*/ 0 h 166"/>
                <a:gd name="T34" fmla="*/ 18 w 64"/>
                <a:gd name="T35" fmla="*/ 0 h 166"/>
                <a:gd name="T36" fmla="*/ 12 w 64"/>
                <a:gd name="T37" fmla="*/ 2 h 166"/>
                <a:gd name="T38" fmla="*/ 0 w 64"/>
                <a:gd name="T39" fmla="*/ 12 h 166"/>
                <a:gd name="T40" fmla="*/ 0 w 64"/>
                <a:gd name="T41" fmla="*/ 12 h 166"/>
                <a:gd name="T42" fmla="*/ 10 w 64"/>
                <a:gd name="T43" fmla="*/ 30 h 166"/>
                <a:gd name="T44" fmla="*/ 16 w 64"/>
                <a:gd name="T45" fmla="*/ 54 h 166"/>
                <a:gd name="T46" fmla="*/ 22 w 64"/>
                <a:gd name="T47" fmla="*/ 82 h 166"/>
                <a:gd name="T48" fmla="*/ 24 w 64"/>
                <a:gd name="T49" fmla="*/ 110 h 166"/>
                <a:gd name="T50" fmla="*/ 24 w 64"/>
                <a:gd name="T51" fmla="*/ 110 h 166"/>
                <a:gd name="T52" fmla="*/ 22 w 64"/>
                <a:gd name="T53" fmla="*/ 140 h 166"/>
                <a:gd name="T54" fmla="*/ 16 w 64"/>
                <a:gd name="T55" fmla="*/ 166 h 166"/>
                <a:gd name="T56" fmla="*/ 16 w 64"/>
                <a:gd name="T5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66">
                  <a:moveTo>
                    <a:pt x="16" y="166"/>
                  </a:moveTo>
                  <a:lnTo>
                    <a:pt x="38" y="166"/>
                  </a:lnTo>
                  <a:lnTo>
                    <a:pt x="38" y="166"/>
                  </a:lnTo>
                  <a:lnTo>
                    <a:pt x="36" y="144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8" y="92"/>
                  </a:lnTo>
                  <a:lnTo>
                    <a:pt x="44" y="66"/>
                  </a:lnTo>
                  <a:lnTo>
                    <a:pt x="52" y="42"/>
                  </a:lnTo>
                  <a:lnTo>
                    <a:pt x="58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6" y="14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30"/>
                  </a:lnTo>
                  <a:lnTo>
                    <a:pt x="16" y="54"/>
                  </a:lnTo>
                  <a:lnTo>
                    <a:pt x="22" y="8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22" y="140"/>
                  </a:lnTo>
                  <a:lnTo>
                    <a:pt x="16" y="166"/>
                  </a:lnTo>
                  <a:lnTo>
                    <a:pt x="16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1" name="Freeform 28"/>
            <p:cNvSpPr>
              <a:spLocks/>
            </p:cNvSpPr>
            <p:nvPr userDrawn="1"/>
          </p:nvSpPr>
          <p:spPr bwMode="auto">
            <a:xfrm>
              <a:off x="180198" y="112974"/>
              <a:ext cx="27440" cy="444532"/>
            </a:xfrm>
            <a:custGeom>
              <a:avLst/>
              <a:gdLst>
                <a:gd name="T0" fmla="*/ 0 w 20"/>
                <a:gd name="T1" fmla="*/ 10 h 324"/>
                <a:gd name="T2" fmla="*/ 0 w 20"/>
                <a:gd name="T3" fmla="*/ 10 h 324"/>
                <a:gd name="T4" fmla="*/ 0 w 20"/>
                <a:gd name="T5" fmla="*/ 314 h 324"/>
                <a:gd name="T6" fmla="*/ 0 w 20"/>
                <a:gd name="T7" fmla="*/ 314 h 324"/>
                <a:gd name="T8" fmla="*/ 2 w 20"/>
                <a:gd name="T9" fmla="*/ 318 h 324"/>
                <a:gd name="T10" fmla="*/ 4 w 20"/>
                <a:gd name="T11" fmla="*/ 322 h 324"/>
                <a:gd name="T12" fmla="*/ 8 w 20"/>
                <a:gd name="T13" fmla="*/ 322 h 324"/>
                <a:gd name="T14" fmla="*/ 10 w 20"/>
                <a:gd name="T15" fmla="*/ 324 h 324"/>
                <a:gd name="T16" fmla="*/ 14 w 20"/>
                <a:gd name="T17" fmla="*/ 322 h 324"/>
                <a:gd name="T18" fmla="*/ 18 w 20"/>
                <a:gd name="T19" fmla="*/ 322 h 324"/>
                <a:gd name="T20" fmla="*/ 20 w 20"/>
                <a:gd name="T21" fmla="*/ 318 h 324"/>
                <a:gd name="T22" fmla="*/ 20 w 20"/>
                <a:gd name="T23" fmla="*/ 314 h 324"/>
                <a:gd name="T24" fmla="*/ 20 w 20"/>
                <a:gd name="T25" fmla="*/ 314 h 324"/>
                <a:gd name="T26" fmla="*/ 20 w 20"/>
                <a:gd name="T27" fmla="*/ 10 h 324"/>
                <a:gd name="T28" fmla="*/ 20 w 20"/>
                <a:gd name="T29" fmla="*/ 10 h 324"/>
                <a:gd name="T30" fmla="*/ 20 w 20"/>
                <a:gd name="T31" fmla="*/ 6 h 324"/>
                <a:gd name="T32" fmla="*/ 18 w 20"/>
                <a:gd name="T33" fmla="*/ 2 h 324"/>
                <a:gd name="T34" fmla="*/ 14 w 20"/>
                <a:gd name="T35" fmla="*/ 0 h 324"/>
                <a:gd name="T36" fmla="*/ 10 w 20"/>
                <a:gd name="T37" fmla="*/ 0 h 324"/>
                <a:gd name="T38" fmla="*/ 8 w 20"/>
                <a:gd name="T39" fmla="*/ 0 h 324"/>
                <a:gd name="T40" fmla="*/ 4 w 20"/>
                <a:gd name="T41" fmla="*/ 2 h 324"/>
                <a:gd name="T42" fmla="*/ 2 w 20"/>
                <a:gd name="T43" fmla="*/ 6 h 324"/>
                <a:gd name="T44" fmla="*/ 0 w 20"/>
                <a:gd name="T45" fmla="*/ 10 h 324"/>
                <a:gd name="T46" fmla="*/ 0 w 20"/>
                <a:gd name="T47" fmla="*/ 1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4">
                  <a:moveTo>
                    <a:pt x="0" y="10"/>
                  </a:moveTo>
                  <a:lnTo>
                    <a:pt x="0" y="1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4" y="322"/>
                  </a:lnTo>
                  <a:lnTo>
                    <a:pt x="8" y="322"/>
                  </a:lnTo>
                  <a:lnTo>
                    <a:pt x="10" y="324"/>
                  </a:lnTo>
                  <a:lnTo>
                    <a:pt x="14" y="322"/>
                  </a:lnTo>
                  <a:lnTo>
                    <a:pt x="18" y="322"/>
                  </a:lnTo>
                  <a:lnTo>
                    <a:pt x="20" y="318"/>
                  </a:lnTo>
                  <a:lnTo>
                    <a:pt x="20" y="314"/>
                  </a:lnTo>
                  <a:lnTo>
                    <a:pt x="20" y="3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3" name="Freeform 29"/>
            <p:cNvSpPr>
              <a:spLocks/>
            </p:cNvSpPr>
            <p:nvPr userDrawn="1"/>
          </p:nvSpPr>
          <p:spPr bwMode="auto">
            <a:xfrm>
              <a:off x="182942" y="112974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2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18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18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2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5" name="Freeform 30"/>
            <p:cNvSpPr>
              <a:spLocks/>
            </p:cNvSpPr>
            <p:nvPr userDrawn="1"/>
          </p:nvSpPr>
          <p:spPr bwMode="auto">
            <a:xfrm>
              <a:off x="182942" y="530066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4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20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20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4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6" name="Freeform 31"/>
            <p:cNvSpPr>
              <a:spLocks/>
            </p:cNvSpPr>
            <p:nvPr userDrawn="1"/>
          </p:nvSpPr>
          <p:spPr bwMode="auto">
            <a:xfrm>
              <a:off x="657659" y="112974"/>
              <a:ext cx="27440" cy="441788"/>
            </a:xfrm>
            <a:custGeom>
              <a:avLst/>
              <a:gdLst>
                <a:gd name="T0" fmla="*/ 20 w 20"/>
                <a:gd name="T1" fmla="*/ 312 h 322"/>
                <a:gd name="T2" fmla="*/ 20 w 20"/>
                <a:gd name="T3" fmla="*/ 312 h 322"/>
                <a:gd name="T4" fmla="*/ 20 w 20"/>
                <a:gd name="T5" fmla="*/ 10 h 322"/>
                <a:gd name="T6" fmla="*/ 20 w 20"/>
                <a:gd name="T7" fmla="*/ 10 h 322"/>
                <a:gd name="T8" fmla="*/ 20 w 20"/>
                <a:gd name="T9" fmla="*/ 6 h 322"/>
                <a:gd name="T10" fmla="*/ 16 w 20"/>
                <a:gd name="T11" fmla="*/ 2 h 322"/>
                <a:gd name="T12" fmla="*/ 14 w 20"/>
                <a:gd name="T13" fmla="*/ 0 h 322"/>
                <a:gd name="T14" fmla="*/ 10 w 20"/>
                <a:gd name="T15" fmla="*/ 0 h 322"/>
                <a:gd name="T16" fmla="*/ 6 w 20"/>
                <a:gd name="T17" fmla="*/ 0 h 322"/>
                <a:gd name="T18" fmla="*/ 4 w 20"/>
                <a:gd name="T19" fmla="*/ 2 h 322"/>
                <a:gd name="T20" fmla="*/ 0 w 20"/>
                <a:gd name="T21" fmla="*/ 6 h 322"/>
                <a:gd name="T22" fmla="*/ 0 w 20"/>
                <a:gd name="T23" fmla="*/ 10 h 322"/>
                <a:gd name="T24" fmla="*/ 0 w 20"/>
                <a:gd name="T25" fmla="*/ 10 h 322"/>
                <a:gd name="T26" fmla="*/ 0 w 20"/>
                <a:gd name="T27" fmla="*/ 312 h 322"/>
                <a:gd name="T28" fmla="*/ 0 w 20"/>
                <a:gd name="T29" fmla="*/ 312 h 322"/>
                <a:gd name="T30" fmla="*/ 0 w 20"/>
                <a:gd name="T31" fmla="*/ 316 h 322"/>
                <a:gd name="T32" fmla="*/ 4 w 20"/>
                <a:gd name="T33" fmla="*/ 320 h 322"/>
                <a:gd name="T34" fmla="*/ 6 w 20"/>
                <a:gd name="T35" fmla="*/ 322 h 322"/>
                <a:gd name="T36" fmla="*/ 10 w 20"/>
                <a:gd name="T37" fmla="*/ 322 h 322"/>
                <a:gd name="T38" fmla="*/ 14 w 20"/>
                <a:gd name="T39" fmla="*/ 322 h 322"/>
                <a:gd name="T40" fmla="*/ 16 w 20"/>
                <a:gd name="T41" fmla="*/ 320 h 322"/>
                <a:gd name="T42" fmla="*/ 20 w 20"/>
                <a:gd name="T43" fmla="*/ 316 h 322"/>
                <a:gd name="T44" fmla="*/ 20 w 20"/>
                <a:gd name="T45" fmla="*/ 312 h 322"/>
                <a:gd name="T46" fmla="*/ 20 w 20"/>
                <a:gd name="T47" fmla="*/ 31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2">
                  <a:moveTo>
                    <a:pt x="20" y="312"/>
                  </a:moveTo>
                  <a:lnTo>
                    <a:pt x="20" y="3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4" y="320"/>
                  </a:lnTo>
                  <a:lnTo>
                    <a:pt x="6" y="322"/>
                  </a:lnTo>
                  <a:lnTo>
                    <a:pt x="10" y="322"/>
                  </a:lnTo>
                  <a:lnTo>
                    <a:pt x="14" y="322"/>
                  </a:lnTo>
                  <a:lnTo>
                    <a:pt x="16" y="320"/>
                  </a:lnTo>
                  <a:lnTo>
                    <a:pt x="20" y="316"/>
                  </a:lnTo>
                  <a:lnTo>
                    <a:pt x="20" y="312"/>
                  </a:lnTo>
                  <a:lnTo>
                    <a:pt x="20" y="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7" name="Freeform 32"/>
            <p:cNvSpPr>
              <a:spLocks/>
            </p:cNvSpPr>
            <p:nvPr userDrawn="1"/>
          </p:nvSpPr>
          <p:spPr bwMode="auto">
            <a:xfrm>
              <a:off x="611010" y="527322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20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4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4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20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8" name="Freeform 33"/>
            <p:cNvSpPr>
              <a:spLocks/>
            </p:cNvSpPr>
            <p:nvPr userDrawn="1"/>
          </p:nvSpPr>
          <p:spPr bwMode="auto">
            <a:xfrm>
              <a:off x="611010" y="112974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18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2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2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18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58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NO photo - gray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254598" cy="250553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946" y="3429000"/>
            <a:ext cx="2166838" cy="175260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388938" y="3342244"/>
            <a:ext cx="21668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 5"/>
          <p:cNvSpPr>
            <a:spLocks noEditPoints="1"/>
          </p:cNvSpPr>
          <p:nvPr userDrawn="1"/>
        </p:nvSpPr>
        <p:spPr bwMode="auto">
          <a:xfrm>
            <a:off x="7203653" y="481871"/>
            <a:ext cx="1535759" cy="217387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5E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sp>
        <p:nvSpPr>
          <p:cNvPr id="37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1251" y="4952968"/>
            <a:ext cx="2028281" cy="1905032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2930" y="1"/>
            <a:ext cx="739195" cy="840834"/>
            <a:chOff x="8365981" y="-20549"/>
            <a:chExt cx="931436" cy="794511"/>
          </a:xfrm>
        </p:grpSpPr>
        <p:sp>
          <p:nvSpPr>
            <p:cNvPr id="54" name="TextBox 53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56" name="TextBox 55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D29F13"/>
                    </a:solidFill>
                  </a:rPr>
                  <a:t>RESTRICTED</a:t>
                </a:r>
              </a:p>
            </p:txBody>
          </p:sp>
          <p:grpSp>
            <p:nvGrpSpPr>
              <p:cNvPr id="57" name="Group 56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58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59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0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1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2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3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4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5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6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7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8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69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8487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-branding cover NO photo gray">
    <p:bg>
      <p:bgPr>
        <a:solidFill>
          <a:srgbClr val="D7D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1371428"/>
            <a:ext cx="4647876" cy="1970817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946" y="3429000"/>
            <a:ext cx="2166838" cy="175260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388938" y="3342244"/>
            <a:ext cx="2166838" cy="0"/>
          </a:xfrm>
          <a:prstGeom prst="line">
            <a:avLst/>
          </a:prstGeom>
          <a:ln w="127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8"/>
          <p:cNvCxnSpPr/>
          <p:nvPr userDrawn="1"/>
        </p:nvCxnSpPr>
        <p:spPr>
          <a:xfrm flipV="1">
            <a:off x="7029280" y="468085"/>
            <a:ext cx="0" cy="293690"/>
          </a:xfrm>
          <a:prstGeom prst="line">
            <a:avLst/>
          </a:prstGeom>
          <a:ln w="12700" cmpd="sng">
            <a:solidFill>
              <a:srgbClr val="808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5"/>
          <p:cNvSpPr>
            <a:spLocks noEditPoints="1"/>
          </p:cNvSpPr>
          <p:nvPr userDrawn="1"/>
        </p:nvSpPr>
        <p:spPr bwMode="auto">
          <a:xfrm>
            <a:off x="7203653" y="481871"/>
            <a:ext cx="1535759" cy="217387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005EB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sp>
        <p:nvSpPr>
          <p:cNvPr id="45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47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1251" y="4952968"/>
            <a:ext cx="2028281" cy="1905032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  <p:sp>
        <p:nvSpPr>
          <p:cNvPr id="48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5086314" y="449167"/>
            <a:ext cx="1714382" cy="284646"/>
          </a:xfrm>
        </p:spPr>
        <p:txBody>
          <a:bodyPr lIns="0" tIns="0" rIns="0" bIns="0"/>
          <a:lstStyle>
            <a:lvl1pPr marL="0" indent="0">
              <a:buFontTx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Insert Co-branding logo</a:t>
            </a:r>
          </a:p>
        </p:txBody>
      </p:sp>
      <p:sp>
        <p:nvSpPr>
          <p:cNvPr id="49" name="Text Box 12"/>
          <p:cNvSpPr txBox="1">
            <a:spLocks noChangeArrowheads="1"/>
          </p:cNvSpPr>
          <p:nvPr userDrawn="1"/>
        </p:nvSpPr>
        <p:spPr bwMode="auto">
          <a:xfrm>
            <a:off x="9209168" y="437551"/>
            <a:ext cx="1334183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65100" algn="l"/>
              </a:tabLst>
              <a:defRPr/>
            </a:pP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Insert Co-branding logo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on placeholder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’Insert’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‘Picture’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Locate the co-branding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logo, click Insert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5. </a:t>
            </a: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Align with bottom line </a:t>
            </a:r>
            <a:b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noProof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of amadeus-logo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2930" y="1"/>
            <a:ext cx="739195" cy="840834"/>
            <a:chOff x="8365981" y="-20549"/>
            <a:chExt cx="931436" cy="794511"/>
          </a:xfrm>
        </p:grpSpPr>
        <p:sp>
          <p:nvSpPr>
            <p:cNvPr id="28" name="TextBox 27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</a:p>
          </p:txBody>
        </p:sp>
        <p:grpSp>
          <p:nvGrpSpPr>
            <p:cNvPr id="29" name="Group 28"/>
            <p:cNvGrpSpPr/>
            <p:nvPr userDrawn="1"/>
          </p:nvGrpSpPr>
          <p:grpSpPr>
            <a:xfrm>
              <a:off x="8445564" y="91935"/>
              <a:ext cx="851853" cy="682027"/>
              <a:chOff x="8445564" y="91935"/>
              <a:chExt cx="851853" cy="682027"/>
            </a:xfrm>
          </p:grpSpPr>
          <p:sp>
            <p:nvSpPr>
              <p:cNvPr id="30" name="TextBox 29"/>
              <p:cNvSpPr txBox="1"/>
              <p:nvPr userDrawn="1"/>
            </p:nvSpPr>
            <p:spPr>
              <a:xfrm>
                <a:off x="8445564" y="506408"/>
                <a:ext cx="851853" cy="267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20">
                    <a:solidFill>
                      <a:srgbClr val="D29F13"/>
                    </a:solidFill>
                  </a:rPr>
                  <a:t>RESTRICTED</a:t>
                </a:r>
              </a:p>
            </p:txBody>
          </p:sp>
          <p:grpSp>
            <p:nvGrpSpPr>
              <p:cNvPr id="31" name="Group 30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32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3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4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6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8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9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0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1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2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3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699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NO photo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776" y="836712"/>
            <a:ext cx="4254598" cy="2505532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946" y="3429000"/>
            <a:ext cx="2166838" cy="1752600"/>
          </a:xfr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8" name="Conector recto 12"/>
          <p:cNvCxnSpPr/>
          <p:nvPr userDrawn="1"/>
        </p:nvCxnSpPr>
        <p:spPr>
          <a:xfrm flipH="1">
            <a:off x="388938" y="3342244"/>
            <a:ext cx="21668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5"/>
          <p:cNvSpPr>
            <a:spLocks noEditPoints="1"/>
          </p:cNvSpPr>
          <p:nvPr userDrawn="1"/>
        </p:nvSpPr>
        <p:spPr bwMode="auto">
          <a:xfrm>
            <a:off x="7203654" y="481872"/>
            <a:ext cx="1535759" cy="217906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srgbClr val="4D4D4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>
                <a:solidFill>
                  <a:srgbClr val="FFFFFF">
                    <a:lumMod val="65000"/>
                  </a:srgbClr>
                </a:solidFill>
              </a:rPr>
              <a:t>© 2014 Amadeus IT Group SA</a:t>
            </a:r>
          </a:p>
        </p:txBody>
      </p:sp>
      <p:sp>
        <p:nvSpPr>
          <p:cNvPr id="41" name="Text Box 12"/>
          <p:cNvSpPr txBox="1">
            <a:spLocks noChangeArrowheads="1"/>
          </p:cNvSpPr>
          <p:nvPr userDrawn="1"/>
        </p:nvSpPr>
        <p:spPr bwMode="auto">
          <a:xfrm>
            <a:off x="9209168" y="5296058"/>
            <a:ext cx="1334183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tabLst>
                <a:tab pos="177800" algn="l"/>
              </a:tabLst>
              <a:defRPr/>
            </a:pP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Change the Year in the Copyright field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1.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‘Insert’ in Top menu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2.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’Header &amp; Footer’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3.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Write new Year 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	in field ‘Footer’</a:t>
            </a:r>
            <a:b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</a:br>
            <a:r>
              <a:rPr lang="en-GB" sz="900" b="1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4. </a:t>
            </a:r>
            <a:r>
              <a:rPr lang="en-GB" sz="900">
                <a:solidFill>
                  <a:srgbClr val="4D4D4D">
                    <a:lumMod val="75000"/>
                    <a:lumOff val="25000"/>
                  </a:srgbClr>
                </a:solidFill>
                <a:latin typeface="Verdana"/>
                <a:cs typeface="Arial" pitchFamily="34" charset="0"/>
              </a:rPr>
              <a:t>Click ‘Apply to All’</a:t>
            </a:r>
          </a:p>
        </p:txBody>
      </p:sp>
      <p:sp>
        <p:nvSpPr>
          <p:cNvPr id="53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-11251" y="4952968"/>
            <a:ext cx="2028281" cy="1905032"/>
          </a:xfrm>
          <a:custGeom>
            <a:avLst/>
            <a:gdLst>
              <a:gd name="connsiteX0" fmla="*/ 0 w 2555775"/>
              <a:gd name="connsiteY0" fmla="*/ 0 h 1800079"/>
              <a:gd name="connsiteX1" fmla="*/ 2555775 w 2555775"/>
              <a:gd name="connsiteY1" fmla="*/ 0 h 1800079"/>
              <a:gd name="connsiteX2" fmla="*/ 2555775 w 2555775"/>
              <a:gd name="connsiteY2" fmla="*/ 1800079 h 1800079"/>
              <a:gd name="connsiteX3" fmla="*/ 0 w 2555775"/>
              <a:gd name="connsiteY3" fmla="*/ 1800079 h 1800079"/>
              <a:gd name="connsiteX4" fmla="*/ 0 w 2555775"/>
              <a:gd name="connsiteY4" fmla="*/ 0 h 1800079"/>
              <a:gd name="connsiteX0" fmla="*/ 0 w 2555775"/>
              <a:gd name="connsiteY0" fmla="*/ 3862 h 1803941"/>
              <a:gd name="connsiteX1" fmla="*/ 426191 w 2555775"/>
              <a:gd name="connsiteY1" fmla="*/ 0 h 1803941"/>
              <a:gd name="connsiteX2" fmla="*/ 2555775 w 2555775"/>
              <a:gd name="connsiteY2" fmla="*/ 3862 h 1803941"/>
              <a:gd name="connsiteX3" fmla="*/ 2555775 w 2555775"/>
              <a:gd name="connsiteY3" fmla="*/ 1803941 h 1803941"/>
              <a:gd name="connsiteX4" fmla="*/ 0 w 2555775"/>
              <a:gd name="connsiteY4" fmla="*/ 1803941 h 1803941"/>
              <a:gd name="connsiteX5" fmla="*/ 0 w 2555775"/>
              <a:gd name="connsiteY5" fmla="*/ 3862 h 1803941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2555775 w 2555775"/>
              <a:gd name="connsiteY2" fmla="*/ 0 h 1800079"/>
              <a:gd name="connsiteX3" fmla="*/ 2555775 w 2555775"/>
              <a:gd name="connsiteY3" fmla="*/ 1800079 h 1800079"/>
              <a:gd name="connsiteX4" fmla="*/ 0 w 2555775"/>
              <a:gd name="connsiteY4" fmla="*/ 1800079 h 1800079"/>
              <a:gd name="connsiteX5" fmla="*/ 0 w 2555775"/>
              <a:gd name="connsiteY5" fmla="*/ 0 h 1800079"/>
              <a:gd name="connsiteX0" fmla="*/ 0 w 2555775"/>
              <a:gd name="connsiteY0" fmla="*/ 80263 h 1880342"/>
              <a:gd name="connsiteX1" fmla="*/ 354422 w 2555775"/>
              <a:gd name="connsiteY1" fmla="*/ 355506 h 1880342"/>
              <a:gd name="connsiteX2" fmla="*/ 1004779 w 2555775"/>
              <a:gd name="connsiteY2" fmla="*/ 318181 h 1880342"/>
              <a:gd name="connsiteX3" fmla="*/ 2555775 w 2555775"/>
              <a:gd name="connsiteY3" fmla="*/ 80263 h 1880342"/>
              <a:gd name="connsiteX4" fmla="*/ 2555775 w 2555775"/>
              <a:gd name="connsiteY4" fmla="*/ 1880342 h 1880342"/>
              <a:gd name="connsiteX5" fmla="*/ 0 w 2555775"/>
              <a:gd name="connsiteY5" fmla="*/ 1880342 h 1880342"/>
              <a:gd name="connsiteX6" fmla="*/ 0 w 2555775"/>
              <a:gd name="connsiteY6" fmla="*/ 80263 h 1880342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741 h 1871820"/>
              <a:gd name="connsiteX1" fmla="*/ 354422 w 2555775"/>
              <a:gd name="connsiteY1" fmla="*/ 346984 h 1871820"/>
              <a:gd name="connsiteX2" fmla="*/ 1052404 w 2555775"/>
              <a:gd name="connsiteY2" fmla="*/ 385859 h 1871820"/>
              <a:gd name="connsiteX3" fmla="*/ 2555775 w 2555775"/>
              <a:gd name="connsiteY3" fmla="*/ 71741 h 1871820"/>
              <a:gd name="connsiteX4" fmla="*/ 2555775 w 2555775"/>
              <a:gd name="connsiteY4" fmla="*/ 1871820 h 1871820"/>
              <a:gd name="connsiteX5" fmla="*/ 0 w 2555775"/>
              <a:gd name="connsiteY5" fmla="*/ 1871820 h 1871820"/>
              <a:gd name="connsiteX6" fmla="*/ 0 w 2555775"/>
              <a:gd name="connsiteY6" fmla="*/ 71741 h 1871820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71033 h 1871112"/>
              <a:gd name="connsiteX1" fmla="*/ 354422 w 2555775"/>
              <a:gd name="connsiteY1" fmla="*/ 346276 h 1871112"/>
              <a:gd name="connsiteX2" fmla="*/ 1050023 w 2555775"/>
              <a:gd name="connsiteY2" fmla="*/ 392294 h 1871112"/>
              <a:gd name="connsiteX3" fmla="*/ 2555775 w 2555775"/>
              <a:gd name="connsiteY3" fmla="*/ 71033 h 1871112"/>
              <a:gd name="connsiteX4" fmla="*/ 2555775 w 2555775"/>
              <a:gd name="connsiteY4" fmla="*/ 1871112 h 1871112"/>
              <a:gd name="connsiteX5" fmla="*/ 0 w 2555775"/>
              <a:gd name="connsiteY5" fmla="*/ 1871112 h 1871112"/>
              <a:gd name="connsiteX6" fmla="*/ 0 w 2555775"/>
              <a:gd name="connsiteY6" fmla="*/ 71033 h 1871112"/>
              <a:gd name="connsiteX0" fmla="*/ 0 w 2555775"/>
              <a:gd name="connsiteY0" fmla="*/ 132609 h 1932688"/>
              <a:gd name="connsiteX1" fmla="*/ 354422 w 2555775"/>
              <a:gd name="connsiteY1" fmla="*/ 407852 h 1932688"/>
              <a:gd name="connsiteX2" fmla="*/ 1050023 w 2555775"/>
              <a:gd name="connsiteY2" fmla="*/ 453870 h 1932688"/>
              <a:gd name="connsiteX3" fmla="*/ 1862029 w 2555775"/>
              <a:gd name="connsiteY3" fmla="*/ 170502 h 1932688"/>
              <a:gd name="connsiteX4" fmla="*/ 2555775 w 2555775"/>
              <a:gd name="connsiteY4" fmla="*/ 132609 h 1932688"/>
              <a:gd name="connsiteX5" fmla="*/ 2555775 w 2555775"/>
              <a:gd name="connsiteY5" fmla="*/ 1932688 h 1932688"/>
              <a:gd name="connsiteX6" fmla="*/ 0 w 2555775"/>
              <a:gd name="connsiteY6" fmla="*/ 1932688 h 1932688"/>
              <a:gd name="connsiteX7" fmla="*/ 0 w 2555775"/>
              <a:gd name="connsiteY7" fmla="*/ 132609 h 193268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88359 h 1888438"/>
              <a:gd name="connsiteX1" fmla="*/ 354422 w 2555775"/>
              <a:gd name="connsiteY1" fmla="*/ 363602 h 1888438"/>
              <a:gd name="connsiteX2" fmla="*/ 1050023 w 2555775"/>
              <a:gd name="connsiteY2" fmla="*/ 409620 h 1888438"/>
              <a:gd name="connsiteX3" fmla="*/ 1519129 w 2555775"/>
              <a:gd name="connsiteY3" fmla="*/ 376283 h 1888438"/>
              <a:gd name="connsiteX4" fmla="*/ 2555775 w 2555775"/>
              <a:gd name="connsiteY4" fmla="*/ 88359 h 1888438"/>
              <a:gd name="connsiteX5" fmla="*/ 2555775 w 2555775"/>
              <a:gd name="connsiteY5" fmla="*/ 1888438 h 1888438"/>
              <a:gd name="connsiteX6" fmla="*/ 0 w 2555775"/>
              <a:gd name="connsiteY6" fmla="*/ 1888438 h 1888438"/>
              <a:gd name="connsiteX7" fmla="*/ 0 w 2555775"/>
              <a:gd name="connsiteY7" fmla="*/ 88359 h 1888438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555775 w 2555775"/>
              <a:gd name="connsiteY4" fmla="*/ 1164432 h 1800079"/>
              <a:gd name="connsiteX5" fmla="*/ 2555775 w 2555775"/>
              <a:gd name="connsiteY5" fmla="*/ 1800079 h 1800079"/>
              <a:gd name="connsiteX6" fmla="*/ 0 w 2555775"/>
              <a:gd name="connsiteY6" fmla="*/ 1800079 h 1800079"/>
              <a:gd name="connsiteX7" fmla="*/ 0 w 2555775"/>
              <a:gd name="connsiteY7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085867 w 2555775"/>
              <a:gd name="connsiteY4" fmla="*/ 597486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5775 w 2555775"/>
              <a:gd name="connsiteY5" fmla="*/ 1164432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807"/>
              <a:gd name="connsiteY0" fmla="*/ 0 h 1800079"/>
              <a:gd name="connsiteX1" fmla="*/ 354422 w 2555807"/>
              <a:gd name="connsiteY1" fmla="*/ 275243 h 1800079"/>
              <a:gd name="connsiteX2" fmla="*/ 1050023 w 2555807"/>
              <a:gd name="connsiteY2" fmla="*/ 321261 h 1800079"/>
              <a:gd name="connsiteX3" fmla="*/ 1519129 w 2555807"/>
              <a:gd name="connsiteY3" fmla="*/ 287924 h 1800079"/>
              <a:gd name="connsiteX4" fmla="*/ 2221598 w 2555807"/>
              <a:gd name="connsiteY4" fmla="*/ 471279 h 1800079"/>
              <a:gd name="connsiteX5" fmla="*/ 2555775 w 2555807"/>
              <a:gd name="connsiteY5" fmla="*/ 1164432 h 1800079"/>
              <a:gd name="connsiteX6" fmla="*/ 2555775 w 2555807"/>
              <a:gd name="connsiteY6" fmla="*/ 1800079 h 1800079"/>
              <a:gd name="connsiteX7" fmla="*/ 0 w 2555807"/>
              <a:gd name="connsiteY7" fmla="*/ 1800079 h 1800079"/>
              <a:gd name="connsiteX8" fmla="*/ 0 w 2555807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1598 w 2555775"/>
              <a:gd name="connsiteY4" fmla="*/ 471279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  <a:gd name="connsiteX0" fmla="*/ 0 w 2555775"/>
              <a:gd name="connsiteY0" fmla="*/ 0 h 1800079"/>
              <a:gd name="connsiteX1" fmla="*/ 354422 w 2555775"/>
              <a:gd name="connsiteY1" fmla="*/ 275243 h 1800079"/>
              <a:gd name="connsiteX2" fmla="*/ 1050023 w 2555775"/>
              <a:gd name="connsiteY2" fmla="*/ 321261 h 1800079"/>
              <a:gd name="connsiteX3" fmla="*/ 1519129 w 2555775"/>
              <a:gd name="connsiteY3" fmla="*/ 287924 h 1800079"/>
              <a:gd name="connsiteX4" fmla="*/ 2226360 w 2555775"/>
              <a:gd name="connsiteY4" fmla="*/ 473660 h 1800079"/>
              <a:gd name="connsiteX5" fmla="*/ 2553393 w 2555775"/>
              <a:gd name="connsiteY5" fmla="*/ 1216819 h 1800079"/>
              <a:gd name="connsiteX6" fmla="*/ 2555775 w 2555775"/>
              <a:gd name="connsiteY6" fmla="*/ 1800079 h 1800079"/>
              <a:gd name="connsiteX7" fmla="*/ 0 w 2555775"/>
              <a:gd name="connsiteY7" fmla="*/ 1800079 h 1800079"/>
              <a:gd name="connsiteX8" fmla="*/ 0 w 2555775"/>
              <a:gd name="connsiteY8" fmla="*/ 0 h 180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5775" h="1800079">
                <a:moveTo>
                  <a:pt x="0" y="0"/>
                </a:moveTo>
                <a:cubicBezTo>
                  <a:pt x="61600" y="121264"/>
                  <a:pt x="146792" y="213454"/>
                  <a:pt x="354422" y="275243"/>
                </a:cubicBezTo>
                <a:cubicBezTo>
                  <a:pt x="545698" y="324421"/>
                  <a:pt x="709325" y="348084"/>
                  <a:pt x="1050023" y="321261"/>
                </a:cubicBezTo>
                <a:cubicBezTo>
                  <a:pt x="1298910" y="295991"/>
                  <a:pt x="1451526" y="286699"/>
                  <a:pt x="1519129" y="287924"/>
                </a:cubicBezTo>
                <a:cubicBezTo>
                  <a:pt x="1691770" y="288717"/>
                  <a:pt x="1977386" y="294238"/>
                  <a:pt x="2226360" y="473660"/>
                </a:cubicBezTo>
                <a:cubicBezTo>
                  <a:pt x="2556296" y="707851"/>
                  <a:pt x="2553656" y="1104493"/>
                  <a:pt x="2553393" y="1216819"/>
                </a:cubicBezTo>
                <a:lnTo>
                  <a:pt x="2555775" y="1800079"/>
                </a:lnTo>
                <a:lnTo>
                  <a:pt x="0" y="180007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lIns="486000" tIns="756000" rIns="306000" bIns="16200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lang="en-GB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Insert Author, department, date, place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543" y="60627"/>
            <a:ext cx="739194" cy="780727"/>
            <a:chOff x="13286" y="57286"/>
            <a:chExt cx="931435" cy="737715"/>
          </a:xfrm>
        </p:grpSpPr>
        <p:sp>
          <p:nvSpPr>
            <p:cNvPr id="36" name="TextBox 35"/>
            <p:cNvSpPr txBox="1"/>
            <p:nvPr userDrawn="1"/>
          </p:nvSpPr>
          <p:spPr>
            <a:xfrm rot="16200000">
              <a:off x="-160959" y="231531"/>
              <a:ext cx="563729" cy="21524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GB" sz="510" noProof="1">
                  <a:solidFill>
                    <a:srgbClr val="FFFFFF"/>
                  </a:solidFill>
                </a:rPr>
                <a:t>Confidential</a:t>
              </a: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92868" y="527447"/>
              <a:ext cx="851853" cy="26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20">
                  <a:solidFill>
                    <a:srgbClr val="FFFFFF"/>
                  </a:solidFill>
                </a:rPr>
                <a:t>RESTRICTED</a:t>
              </a:r>
            </a:p>
          </p:txBody>
        </p:sp>
        <p:sp>
          <p:nvSpPr>
            <p:cNvPr id="38" name="Freeform 22"/>
            <p:cNvSpPr>
              <a:spLocks/>
            </p:cNvSpPr>
            <p:nvPr userDrawn="1"/>
          </p:nvSpPr>
          <p:spPr bwMode="auto">
            <a:xfrm>
              <a:off x="394232" y="178831"/>
              <a:ext cx="87809" cy="107017"/>
            </a:xfrm>
            <a:custGeom>
              <a:avLst/>
              <a:gdLst>
                <a:gd name="T0" fmla="*/ 44 w 64"/>
                <a:gd name="T1" fmla="*/ 56 h 78"/>
                <a:gd name="T2" fmla="*/ 44 w 64"/>
                <a:gd name="T3" fmla="*/ 56 h 78"/>
                <a:gd name="T4" fmla="*/ 46 w 64"/>
                <a:gd name="T5" fmla="*/ 46 h 78"/>
                <a:gd name="T6" fmla="*/ 50 w 64"/>
                <a:gd name="T7" fmla="*/ 36 h 78"/>
                <a:gd name="T8" fmla="*/ 56 w 64"/>
                <a:gd name="T9" fmla="*/ 26 h 78"/>
                <a:gd name="T10" fmla="*/ 64 w 64"/>
                <a:gd name="T11" fmla="*/ 20 h 78"/>
                <a:gd name="T12" fmla="*/ 64 w 64"/>
                <a:gd name="T13" fmla="*/ 20 h 78"/>
                <a:gd name="T14" fmla="*/ 58 w 64"/>
                <a:gd name="T15" fmla="*/ 12 h 78"/>
                <a:gd name="T16" fmla="*/ 50 w 64"/>
                <a:gd name="T17" fmla="*/ 6 h 78"/>
                <a:gd name="T18" fmla="*/ 42 w 64"/>
                <a:gd name="T19" fmla="*/ 2 h 78"/>
                <a:gd name="T20" fmla="*/ 30 w 64"/>
                <a:gd name="T21" fmla="*/ 0 h 78"/>
                <a:gd name="T22" fmla="*/ 30 w 64"/>
                <a:gd name="T23" fmla="*/ 0 h 78"/>
                <a:gd name="T24" fmla="*/ 34 w 64"/>
                <a:gd name="T25" fmla="*/ 8 h 78"/>
                <a:gd name="T26" fmla="*/ 34 w 64"/>
                <a:gd name="T27" fmla="*/ 18 h 78"/>
                <a:gd name="T28" fmla="*/ 34 w 64"/>
                <a:gd name="T29" fmla="*/ 18 h 78"/>
                <a:gd name="T30" fmla="*/ 34 w 64"/>
                <a:gd name="T31" fmla="*/ 26 h 78"/>
                <a:gd name="T32" fmla="*/ 32 w 64"/>
                <a:gd name="T33" fmla="*/ 32 h 78"/>
                <a:gd name="T34" fmla="*/ 28 w 64"/>
                <a:gd name="T35" fmla="*/ 40 h 78"/>
                <a:gd name="T36" fmla="*/ 24 w 64"/>
                <a:gd name="T37" fmla="*/ 46 h 78"/>
                <a:gd name="T38" fmla="*/ 14 w 64"/>
                <a:gd name="T39" fmla="*/ 56 h 78"/>
                <a:gd name="T40" fmla="*/ 8 w 64"/>
                <a:gd name="T41" fmla="*/ 60 h 78"/>
                <a:gd name="T42" fmla="*/ 0 w 64"/>
                <a:gd name="T43" fmla="*/ 62 h 78"/>
                <a:gd name="T44" fmla="*/ 0 w 64"/>
                <a:gd name="T45" fmla="*/ 62 h 78"/>
                <a:gd name="T46" fmla="*/ 6 w 64"/>
                <a:gd name="T47" fmla="*/ 68 h 78"/>
                <a:gd name="T48" fmla="*/ 14 w 64"/>
                <a:gd name="T49" fmla="*/ 74 h 78"/>
                <a:gd name="T50" fmla="*/ 22 w 64"/>
                <a:gd name="T51" fmla="*/ 76 h 78"/>
                <a:gd name="T52" fmla="*/ 30 w 64"/>
                <a:gd name="T53" fmla="*/ 78 h 78"/>
                <a:gd name="T54" fmla="*/ 30 w 64"/>
                <a:gd name="T55" fmla="*/ 78 h 78"/>
                <a:gd name="T56" fmla="*/ 40 w 64"/>
                <a:gd name="T57" fmla="*/ 76 h 78"/>
                <a:gd name="T58" fmla="*/ 46 w 64"/>
                <a:gd name="T59" fmla="*/ 72 h 78"/>
                <a:gd name="T60" fmla="*/ 46 w 64"/>
                <a:gd name="T61" fmla="*/ 72 h 78"/>
                <a:gd name="T62" fmla="*/ 44 w 64"/>
                <a:gd name="T63" fmla="*/ 56 h 78"/>
                <a:gd name="T64" fmla="*/ 44 w 64"/>
                <a:gd name="T6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4" h="78">
                  <a:moveTo>
                    <a:pt x="44" y="56"/>
                  </a:moveTo>
                  <a:lnTo>
                    <a:pt x="44" y="56"/>
                  </a:lnTo>
                  <a:lnTo>
                    <a:pt x="46" y="46"/>
                  </a:lnTo>
                  <a:lnTo>
                    <a:pt x="50" y="36"/>
                  </a:lnTo>
                  <a:lnTo>
                    <a:pt x="56" y="26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58" y="12"/>
                  </a:lnTo>
                  <a:lnTo>
                    <a:pt x="50" y="6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4" y="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8" y="40"/>
                  </a:lnTo>
                  <a:lnTo>
                    <a:pt x="24" y="46"/>
                  </a:lnTo>
                  <a:lnTo>
                    <a:pt x="14" y="56"/>
                  </a:lnTo>
                  <a:lnTo>
                    <a:pt x="8" y="6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6" y="68"/>
                  </a:lnTo>
                  <a:lnTo>
                    <a:pt x="14" y="74"/>
                  </a:lnTo>
                  <a:lnTo>
                    <a:pt x="22" y="76"/>
                  </a:lnTo>
                  <a:lnTo>
                    <a:pt x="30" y="78"/>
                  </a:lnTo>
                  <a:lnTo>
                    <a:pt x="30" y="78"/>
                  </a:lnTo>
                  <a:lnTo>
                    <a:pt x="40" y="76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44" y="56"/>
                  </a:lnTo>
                  <a:lnTo>
                    <a:pt x="44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0" name="Freeform 23"/>
            <p:cNvSpPr>
              <a:spLocks/>
            </p:cNvSpPr>
            <p:nvPr userDrawn="1"/>
          </p:nvSpPr>
          <p:spPr bwMode="auto">
            <a:xfrm>
              <a:off x="311911" y="134926"/>
              <a:ext cx="123481" cy="126225"/>
            </a:xfrm>
            <a:custGeom>
              <a:avLst/>
              <a:gdLst>
                <a:gd name="T0" fmla="*/ 90 w 90"/>
                <a:gd name="T1" fmla="*/ 46 h 92"/>
                <a:gd name="T2" fmla="*/ 90 w 90"/>
                <a:gd name="T3" fmla="*/ 46 h 92"/>
                <a:gd name="T4" fmla="*/ 88 w 90"/>
                <a:gd name="T5" fmla="*/ 56 h 92"/>
                <a:gd name="T6" fmla="*/ 86 w 90"/>
                <a:gd name="T7" fmla="*/ 64 h 92"/>
                <a:gd name="T8" fmla="*/ 82 w 90"/>
                <a:gd name="T9" fmla="*/ 72 h 92"/>
                <a:gd name="T10" fmla="*/ 76 w 90"/>
                <a:gd name="T11" fmla="*/ 80 h 92"/>
                <a:gd name="T12" fmla="*/ 70 w 90"/>
                <a:gd name="T13" fmla="*/ 84 h 92"/>
                <a:gd name="T14" fmla="*/ 62 w 90"/>
                <a:gd name="T15" fmla="*/ 90 h 92"/>
                <a:gd name="T16" fmla="*/ 54 w 90"/>
                <a:gd name="T17" fmla="*/ 92 h 92"/>
                <a:gd name="T18" fmla="*/ 44 w 90"/>
                <a:gd name="T19" fmla="*/ 92 h 92"/>
                <a:gd name="T20" fmla="*/ 44 w 90"/>
                <a:gd name="T21" fmla="*/ 92 h 92"/>
                <a:gd name="T22" fmla="*/ 36 w 90"/>
                <a:gd name="T23" fmla="*/ 92 h 92"/>
                <a:gd name="T24" fmla="*/ 26 w 90"/>
                <a:gd name="T25" fmla="*/ 90 h 92"/>
                <a:gd name="T26" fmla="*/ 18 w 90"/>
                <a:gd name="T27" fmla="*/ 84 h 92"/>
                <a:gd name="T28" fmla="*/ 12 w 90"/>
                <a:gd name="T29" fmla="*/ 80 h 92"/>
                <a:gd name="T30" fmla="*/ 6 w 90"/>
                <a:gd name="T31" fmla="*/ 72 h 92"/>
                <a:gd name="T32" fmla="*/ 2 w 90"/>
                <a:gd name="T33" fmla="*/ 64 h 92"/>
                <a:gd name="T34" fmla="*/ 0 w 90"/>
                <a:gd name="T35" fmla="*/ 56 h 92"/>
                <a:gd name="T36" fmla="*/ 0 w 90"/>
                <a:gd name="T37" fmla="*/ 46 h 92"/>
                <a:gd name="T38" fmla="*/ 0 w 90"/>
                <a:gd name="T39" fmla="*/ 46 h 92"/>
                <a:gd name="T40" fmla="*/ 0 w 90"/>
                <a:gd name="T41" fmla="*/ 38 h 92"/>
                <a:gd name="T42" fmla="*/ 2 w 90"/>
                <a:gd name="T43" fmla="*/ 28 h 92"/>
                <a:gd name="T44" fmla="*/ 6 w 90"/>
                <a:gd name="T45" fmla="*/ 20 h 92"/>
                <a:gd name="T46" fmla="*/ 12 w 90"/>
                <a:gd name="T47" fmla="*/ 14 h 92"/>
                <a:gd name="T48" fmla="*/ 18 w 90"/>
                <a:gd name="T49" fmla="*/ 8 h 92"/>
                <a:gd name="T50" fmla="*/ 26 w 90"/>
                <a:gd name="T51" fmla="*/ 4 h 92"/>
                <a:gd name="T52" fmla="*/ 36 w 90"/>
                <a:gd name="T53" fmla="*/ 0 h 92"/>
                <a:gd name="T54" fmla="*/ 44 w 90"/>
                <a:gd name="T55" fmla="*/ 0 h 92"/>
                <a:gd name="T56" fmla="*/ 44 w 90"/>
                <a:gd name="T57" fmla="*/ 0 h 92"/>
                <a:gd name="T58" fmla="*/ 54 w 90"/>
                <a:gd name="T59" fmla="*/ 0 h 92"/>
                <a:gd name="T60" fmla="*/ 62 w 90"/>
                <a:gd name="T61" fmla="*/ 4 h 92"/>
                <a:gd name="T62" fmla="*/ 70 w 90"/>
                <a:gd name="T63" fmla="*/ 8 h 92"/>
                <a:gd name="T64" fmla="*/ 76 w 90"/>
                <a:gd name="T65" fmla="*/ 14 h 92"/>
                <a:gd name="T66" fmla="*/ 82 w 90"/>
                <a:gd name="T67" fmla="*/ 20 h 92"/>
                <a:gd name="T68" fmla="*/ 86 w 90"/>
                <a:gd name="T69" fmla="*/ 28 h 92"/>
                <a:gd name="T70" fmla="*/ 88 w 90"/>
                <a:gd name="T71" fmla="*/ 38 h 92"/>
                <a:gd name="T72" fmla="*/ 90 w 90"/>
                <a:gd name="T73" fmla="*/ 46 h 92"/>
                <a:gd name="T74" fmla="*/ 90 w 90"/>
                <a:gd name="T75" fmla="*/ 4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92">
                  <a:moveTo>
                    <a:pt x="90" y="46"/>
                  </a:moveTo>
                  <a:lnTo>
                    <a:pt x="90" y="46"/>
                  </a:lnTo>
                  <a:lnTo>
                    <a:pt x="88" y="56"/>
                  </a:lnTo>
                  <a:lnTo>
                    <a:pt x="86" y="64"/>
                  </a:lnTo>
                  <a:lnTo>
                    <a:pt x="82" y="72"/>
                  </a:lnTo>
                  <a:lnTo>
                    <a:pt x="76" y="80"/>
                  </a:lnTo>
                  <a:lnTo>
                    <a:pt x="70" y="84"/>
                  </a:lnTo>
                  <a:lnTo>
                    <a:pt x="62" y="90"/>
                  </a:lnTo>
                  <a:lnTo>
                    <a:pt x="54" y="92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36" y="92"/>
                  </a:lnTo>
                  <a:lnTo>
                    <a:pt x="26" y="90"/>
                  </a:lnTo>
                  <a:lnTo>
                    <a:pt x="18" y="84"/>
                  </a:lnTo>
                  <a:lnTo>
                    <a:pt x="12" y="80"/>
                  </a:lnTo>
                  <a:lnTo>
                    <a:pt x="6" y="72"/>
                  </a:lnTo>
                  <a:lnTo>
                    <a:pt x="2" y="64"/>
                  </a:lnTo>
                  <a:lnTo>
                    <a:pt x="0" y="5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38"/>
                  </a:lnTo>
                  <a:lnTo>
                    <a:pt x="2" y="28"/>
                  </a:lnTo>
                  <a:lnTo>
                    <a:pt x="6" y="20"/>
                  </a:lnTo>
                  <a:lnTo>
                    <a:pt x="12" y="14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4"/>
                  </a:lnTo>
                  <a:lnTo>
                    <a:pt x="70" y="8"/>
                  </a:lnTo>
                  <a:lnTo>
                    <a:pt x="76" y="14"/>
                  </a:lnTo>
                  <a:lnTo>
                    <a:pt x="82" y="20"/>
                  </a:lnTo>
                  <a:lnTo>
                    <a:pt x="86" y="28"/>
                  </a:lnTo>
                  <a:lnTo>
                    <a:pt x="88" y="38"/>
                  </a:lnTo>
                  <a:lnTo>
                    <a:pt x="90" y="46"/>
                  </a:lnTo>
                  <a:lnTo>
                    <a:pt x="90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42" name="Freeform 24"/>
            <p:cNvSpPr>
              <a:spLocks/>
            </p:cNvSpPr>
            <p:nvPr userDrawn="1"/>
          </p:nvSpPr>
          <p:spPr bwMode="auto">
            <a:xfrm>
              <a:off x="254287" y="274871"/>
              <a:ext cx="170130" cy="252450"/>
            </a:xfrm>
            <a:custGeom>
              <a:avLst/>
              <a:gdLst>
                <a:gd name="T0" fmla="*/ 118 w 124"/>
                <a:gd name="T1" fmla="*/ 184 h 184"/>
                <a:gd name="T2" fmla="*/ 118 w 124"/>
                <a:gd name="T3" fmla="*/ 184 h 184"/>
                <a:gd name="T4" fmla="*/ 124 w 124"/>
                <a:gd name="T5" fmla="*/ 158 h 184"/>
                <a:gd name="T6" fmla="*/ 124 w 124"/>
                <a:gd name="T7" fmla="*/ 128 h 184"/>
                <a:gd name="T8" fmla="*/ 124 w 124"/>
                <a:gd name="T9" fmla="*/ 128 h 184"/>
                <a:gd name="T10" fmla="*/ 124 w 124"/>
                <a:gd name="T11" fmla="*/ 102 h 184"/>
                <a:gd name="T12" fmla="*/ 120 w 124"/>
                <a:gd name="T13" fmla="*/ 78 h 184"/>
                <a:gd name="T14" fmla="*/ 114 w 124"/>
                <a:gd name="T15" fmla="*/ 56 h 184"/>
                <a:gd name="T16" fmla="*/ 106 w 124"/>
                <a:gd name="T17" fmla="*/ 36 h 184"/>
                <a:gd name="T18" fmla="*/ 98 w 124"/>
                <a:gd name="T19" fmla="*/ 22 h 184"/>
                <a:gd name="T20" fmla="*/ 86 w 124"/>
                <a:gd name="T21" fmla="*/ 10 h 184"/>
                <a:gd name="T22" fmla="*/ 74 w 124"/>
                <a:gd name="T23" fmla="*/ 2 h 184"/>
                <a:gd name="T24" fmla="*/ 68 w 124"/>
                <a:gd name="T25" fmla="*/ 0 h 184"/>
                <a:gd name="T26" fmla="*/ 62 w 124"/>
                <a:gd name="T27" fmla="*/ 0 h 184"/>
                <a:gd name="T28" fmla="*/ 62 w 124"/>
                <a:gd name="T29" fmla="*/ 0 h 184"/>
                <a:gd name="T30" fmla="*/ 56 w 124"/>
                <a:gd name="T31" fmla="*/ 0 h 184"/>
                <a:gd name="T32" fmla="*/ 50 w 124"/>
                <a:gd name="T33" fmla="*/ 2 h 184"/>
                <a:gd name="T34" fmla="*/ 38 w 124"/>
                <a:gd name="T35" fmla="*/ 10 h 184"/>
                <a:gd name="T36" fmla="*/ 28 w 124"/>
                <a:gd name="T37" fmla="*/ 22 h 184"/>
                <a:gd name="T38" fmla="*/ 18 w 124"/>
                <a:gd name="T39" fmla="*/ 36 h 184"/>
                <a:gd name="T40" fmla="*/ 10 w 124"/>
                <a:gd name="T41" fmla="*/ 56 h 184"/>
                <a:gd name="T42" fmla="*/ 4 w 124"/>
                <a:gd name="T43" fmla="*/ 78 h 184"/>
                <a:gd name="T44" fmla="*/ 0 w 124"/>
                <a:gd name="T45" fmla="*/ 102 h 184"/>
                <a:gd name="T46" fmla="*/ 0 w 124"/>
                <a:gd name="T47" fmla="*/ 128 h 184"/>
                <a:gd name="T48" fmla="*/ 0 w 124"/>
                <a:gd name="T49" fmla="*/ 128 h 184"/>
                <a:gd name="T50" fmla="*/ 2 w 124"/>
                <a:gd name="T51" fmla="*/ 158 h 184"/>
                <a:gd name="T52" fmla="*/ 6 w 124"/>
                <a:gd name="T53" fmla="*/ 184 h 184"/>
                <a:gd name="T54" fmla="*/ 118 w 124"/>
                <a:gd name="T55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4" h="184">
                  <a:moveTo>
                    <a:pt x="118" y="184"/>
                  </a:moveTo>
                  <a:lnTo>
                    <a:pt x="118" y="184"/>
                  </a:lnTo>
                  <a:lnTo>
                    <a:pt x="124" y="158"/>
                  </a:lnTo>
                  <a:lnTo>
                    <a:pt x="124" y="128"/>
                  </a:lnTo>
                  <a:lnTo>
                    <a:pt x="124" y="128"/>
                  </a:lnTo>
                  <a:lnTo>
                    <a:pt x="124" y="102"/>
                  </a:lnTo>
                  <a:lnTo>
                    <a:pt x="120" y="78"/>
                  </a:lnTo>
                  <a:lnTo>
                    <a:pt x="114" y="56"/>
                  </a:lnTo>
                  <a:lnTo>
                    <a:pt x="106" y="36"/>
                  </a:lnTo>
                  <a:lnTo>
                    <a:pt x="98" y="22"/>
                  </a:lnTo>
                  <a:lnTo>
                    <a:pt x="86" y="10"/>
                  </a:lnTo>
                  <a:lnTo>
                    <a:pt x="74" y="2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6" y="0"/>
                  </a:lnTo>
                  <a:lnTo>
                    <a:pt x="50" y="2"/>
                  </a:lnTo>
                  <a:lnTo>
                    <a:pt x="38" y="10"/>
                  </a:lnTo>
                  <a:lnTo>
                    <a:pt x="28" y="22"/>
                  </a:lnTo>
                  <a:lnTo>
                    <a:pt x="18" y="36"/>
                  </a:lnTo>
                  <a:lnTo>
                    <a:pt x="10" y="56"/>
                  </a:lnTo>
                  <a:lnTo>
                    <a:pt x="4" y="78"/>
                  </a:lnTo>
                  <a:lnTo>
                    <a:pt x="0" y="10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58"/>
                  </a:lnTo>
                  <a:lnTo>
                    <a:pt x="6" y="184"/>
                  </a:lnTo>
                  <a:lnTo>
                    <a:pt x="118" y="1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54" name="Freeform 25"/>
            <p:cNvSpPr>
              <a:spLocks/>
            </p:cNvSpPr>
            <p:nvPr userDrawn="1"/>
          </p:nvSpPr>
          <p:spPr bwMode="auto">
            <a:xfrm>
              <a:off x="462833" y="200783"/>
              <a:ext cx="109761" cy="112505"/>
            </a:xfrm>
            <a:custGeom>
              <a:avLst/>
              <a:gdLst>
                <a:gd name="T0" fmla="*/ 80 w 80"/>
                <a:gd name="T1" fmla="*/ 40 h 82"/>
                <a:gd name="T2" fmla="*/ 80 w 80"/>
                <a:gd name="T3" fmla="*/ 40 h 82"/>
                <a:gd name="T4" fmla="*/ 78 w 80"/>
                <a:gd name="T5" fmla="*/ 50 h 82"/>
                <a:gd name="T6" fmla="*/ 76 w 80"/>
                <a:gd name="T7" fmla="*/ 56 h 82"/>
                <a:gd name="T8" fmla="*/ 72 w 80"/>
                <a:gd name="T9" fmla="*/ 64 h 82"/>
                <a:gd name="T10" fmla="*/ 68 w 80"/>
                <a:gd name="T11" fmla="*/ 70 h 82"/>
                <a:gd name="T12" fmla="*/ 62 w 80"/>
                <a:gd name="T13" fmla="*/ 74 h 82"/>
                <a:gd name="T14" fmla="*/ 56 w 80"/>
                <a:gd name="T15" fmla="*/ 78 h 82"/>
                <a:gd name="T16" fmla="*/ 48 w 80"/>
                <a:gd name="T17" fmla="*/ 82 h 82"/>
                <a:gd name="T18" fmla="*/ 40 w 80"/>
                <a:gd name="T19" fmla="*/ 82 h 82"/>
                <a:gd name="T20" fmla="*/ 40 w 80"/>
                <a:gd name="T21" fmla="*/ 82 h 82"/>
                <a:gd name="T22" fmla="*/ 32 w 80"/>
                <a:gd name="T23" fmla="*/ 82 h 82"/>
                <a:gd name="T24" fmla="*/ 24 w 80"/>
                <a:gd name="T25" fmla="*/ 78 h 82"/>
                <a:gd name="T26" fmla="*/ 18 w 80"/>
                <a:gd name="T27" fmla="*/ 74 h 82"/>
                <a:gd name="T28" fmla="*/ 12 w 80"/>
                <a:gd name="T29" fmla="*/ 70 h 82"/>
                <a:gd name="T30" fmla="*/ 6 w 80"/>
                <a:gd name="T31" fmla="*/ 64 h 82"/>
                <a:gd name="T32" fmla="*/ 4 w 80"/>
                <a:gd name="T33" fmla="*/ 56 h 82"/>
                <a:gd name="T34" fmla="*/ 0 w 80"/>
                <a:gd name="T35" fmla="*/ 50 h 82"/>
                <a:gd name="T36" fmla="*/ 0 w 80"/>
                <a:gd name="T37" fmla="*/ 40 h 82"/>
                <a:gd name="T38" fmla="*/ 0 w 80"/>
                <a:gd name="T39" fmla="*/ 40 h 82"/>
                <a:gd name="T40" fmla="*/ 0 w 80"/>
                <a:gd name="T41" fmla="*/ 32 h 82"/>
                <a:gd name="T42" fmla="*/ 4 w 80"/>
                <a:gd name="T43" fmla="*/ 26 h 82"/>
                <a:gd name="T44" fmla="*/ 6 w 80"/>
                <a:gd name="T45" fmla="*/ 18 h 82"/>
                <a:gd name="T46" fmla="*/ 12 w 80"/>
                <a:gd name="T47" fmla="*/ 12 h 82"/>
                <a:gd name="T48" fmla="*/ 18 w 80"/>
                <a:gd name="T49" fmla="*/ 8 h 82"/>
                <a:gd name="T50" fmla="*/ 24 w 80"/>
                <a:gd name="T51" fmla="*/ 4 h 82"/>
                <a:gd name="T52" fmla="*/ 32 w 80"/>
                <a:gd name="T53" fmla="*/ 0 h 82"/>
                <a:gd name="T54" fmla="*/ 40 w 80"/>
                <a:gd name="T55" fmla="*/ 0 h 82"/>
                <a:gd name="T56" fmla="*/ 40 w 80"/>
                <a:gd name="T57" fmla="*/ 0 h 82"/>
                <a:gd name="T58" fmla="*/ 48 w 80"/>
                <a:gd name="T59" fmla="*/ 0 h 82"/>
                <a:gd name="T60" fmla="*/ 56 w 80"/>
                <a:gd name="T61" fmla="*/ 4 h 82"/>
                <a:gd name="T62" fmla="*/ 62 w 80"/>
                <a:gd name="T63" fmla="*/ 8 h 82"/>
                <a:gd name="T64" fmla="*/ 68 w 80"/>
                <a:gd name="T65" fmla="*/ 12 h 82"/>
                <a:gd name="T66" fmla="*/ 72 w 80"/>
                <a:gd name="T67" fmla="*/ 18 h 82"/>
                <a:gd name="T68" fmla="*/ 76 w 80"/>
                <a:gd name="T69" fmla="*/ 26 h 82"/>
                <a:gd name="T70" fmla="*/ 78 w 80"/>
                <a:gd name="T71" fmla="*/ 32 h 82"/>
                <a:gd name="T72" fmla="*/ 80 w 80"/>
                <a:gd name="T73" fmla="*/ 40 h 82"/>
                <a:gd name="T74" fmla="*/ 80 w 80"/>
                <a:gd name="T75" fmla="*/ 4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0"/>
                  </a:moveTo>
                  <a:lnTo>
                    <a:pt x="80" y="40"/>
                  </a:lnTo>
                  <a:lnTo>
                    <a:pt x="78" y="50"/>
                  </a:lnTo>
                  <a:lnTo>
                    <a:pt x="76" y="56"/>
                  </a:lnTo>
                  <a:lnTo>
                    <a:pt x="72" y="64"/>
                  </a:lnTo>
                  <a:lnTo>
                    <a:pt x="68" y="70"/>
                  </a:lnTo>
                  <a:lnTo>
                    <a:pt x="62" y="74"/>
                  </a:lnTo>
                  <a:lnTo>
                    <a:pt x="56" y="78"/>
                  </a:lnTo>
                  <a:lnTo>
                    <a:pt x="48" y="82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32" y="82"/>
                  </a:lnTo>
                  <a:lnTo>
                    <a:pt x="24" y="78"/>
                  </a:lnTo>
                  <a:lnTo>
                    <a:pt x="18" y="74"/>
                  </a:lnTo>
                  <a:lnTo>
                    <a:pt x="12" y="70"/>
                  </a:lnTo>
                  <a:lnTo>
                    <a:pt x="6" y="64"/>
                  </a:lnTo>
                  <a:lnTo>
                    <a:pt x="4" y="56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4" y="4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62" y="8"/>
                  </a:lnTo>
                  <a:lnTo>
                    <a:pt x="68" y="12"/>
                  </a:lnTo>
                  <a:lnTo>
                    <a:pt x="72" y="18"/>
                  </a:lnTo>
                  <a:lnTo>
                    <a:pt x="76" y="26"/>
                  </a:lnTo>
                  <a:lnTo>
                    <a:pt x="78" y="32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55" name="Freeform 26"/>
            <p:cNvSpPr>
              <a:spLocks/>
            </p:cNvSpPr>
            <p:nvPr userDrawn="1"/>
          </p:nvSpPr>
          <p:spPr bwMode="auto">
            <a:xfrm>
              <a:off x="460089" y="321520"/>
              <a:ext cx="139945" cy="205802"/>
            </a:xfrm>
            <a:custGeom>
              <a:avLst/>
              <a:gdLst>
                <a:gd name="T0" fmla="*/ 96 w 102"/>
                <a:gd name="T1" fmla="*/ 150 h 150"/>
                <a:gd name="T2" fmla="*/ 96 w 102"/>
                <a:gd name="T3" fmla="*/ 150 h 150"/>
                <a:gd name="T4" fmla="*/ 100 w 102"/>
                <a:gd name="T5" fmla="*/ 128 h 150"/>
                <a:gd name="T6" fmla="*/ 102 w 102"/>
                <a:gd name="T7" fmla="*/ 104 h 150"/>
                <a:gd name="T8" fmla="*/ 102 w 102"/>
                <a:gd name="T9" fmla="*/ 104 h 150"/>
                <a:gd name="T10" fmla="*/ 102 w 102"/>
                <a:gd name="T11" fmla="*/ 84 h 150"/>
                <a:gd name="T12" fmla="*/ 98 w 102"/>
                <a:gd name="T13" fmla="*/ 64 h 150"/>
                <a:gd name="T14" fmla="*/ 94 w 102"/>
                <a:gd name="T15" fmla="*/ 46 h 150"/>
                <a:gd name="T16" fmla="*/ 86 w 102"/>
                <a:gd name="T17" fmla="*/ 32 h 150"/>
                <a:gd name="T18" fmla="*/ 80 w 102"/>
                <a:gd name="T19" fmla="*/ 18 h 150"/>
                <a:gd name="T20" fmla="*/ 70 w 102"/>
                <a:gd name="T21" fmla="*/ 8 h 150"/>
                <a:gd name="T22" fmla="*/ 60 w 102"/>
                <a:gd name="T23" fmla="*/ 2 h 150"/>
                <a:gd name="T24" fmla="*/ 50 w 102"/>
                <a:gd name="T25" fmla="*/ 0 h 150"/>
                <a:gd name="T26" fmla="*/ 50 w 102"/>
                <a:gd name="T27" fmla="*/ 0 h 150"/>
                <a:gd name="T28" fmla="*/ 40 w 102"/>
                <a:gd name="T29" fmla="*/ 2 h 150"/>
                <a:gd name="T30" fmla="*/ 30 w 102"/>
                <a:gd name="T31" fmla="*/ 8 h 150"/>
                <a:gd name="T32" fmla="*/ 22 w 102"/>
                <a:gd name="T33" fmla="*/ 18 h 150"/>
                <a:gd name="T34" fmla="*/ 14 w 102"/>
                <a:gd name="T35" fmla="*/ 32 h 150"/>
                <a:gd name="T36" fmla="*/ 8 w 102"/>
                <a:gd name="T37" fmla="*/ 46 h 150"/>
                <a:gd name="T38" fmla="*/ 4 w 102"/>
                <a:gd name="T39" fmla="*/ 64 h 150"/>
                <a:gd name="T40" fmla="*/ 0 w 102"/>
                <a:gd name="T41" fmla="*/ 84 h 150"/>
                <a:gd name="T42" fmla="*/ 0 w 102"/>
                <a:gd name="T43" fmla="*/ 104 h 150"/>
                <a:gd name="T44" fmla="*/ 0 w 102"/>
                <a:gd name="T45" fmla="*/ 104 h 150"/>
                <a:gd name="T46" fmla="*/ 0 w 102"/>
                <a:gd name="T47" fmla="*/ 128 h 150"/>
                <a:gd name="T48" fmla="*/ 4 w 102"/>
                <a:gd name="T49" fmla="*/ 150 h 150"/>
                <a:gd name="T50" fmla="*/ 96 w 102"/>
                <a:gd name="T5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50">
                  <a:moveTo>
                    <a:pt x="96" y="150"/>
                  </a:moveTo>
                  <a:lnTo>
                    <a:pt x="96" y="150"/>
                  </a:lnTo>
                  <a:lnTo>
                    <a:pt x="100" y="128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02" y="84"/>
                  </a:lnTo>
                  <a:lnTo>
                    <a:pt x="98" y="64"/>
                  </a:lnTo>
                  <a:lnTo>
                    <a:pt x="94" y="46"/>
                  </a:lnTo>
                  <a:lnTo>
                    <a:pt x="86" y="32"/>
                  </a:lnTo>
                  <a:lnTo>
                    <a:pt x="80" y="18"/>
                  </a:lnTo>
                  <a:lnTo>
                    <a:pt x="70" y="8"/>
                  </a:lnTo>
                  <a:lnTo>
                    <a:pt x="60" y="2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0" y="2"/>
                  </a:lnTo>
                  <a:lnTo>
                    <a:pt x="30" y="8"/>
                  </a:lnTo>
                  <a:lnTo>
                    <a:pt x="22" y="18"/>
                  </a:lnTo>
                  <a:lnTo>
                    <a:pt x="14" y="32"/>
                  </a:lnTo>
                  <a:lnTo>
                    <a:pt x="8" y="46"/>
                  </a:lnTo>
                  <a:lnTo>
                    <a:pt x="4" y="64"/>
                  </a:lnTo>
                  <a:lnTo>
                    <a:pt x="0" y="8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28"/>
                  </a:lnTo>
                  <a:lnTo>
                    <a:pt x="4" y="150"/>
                  </a:lnTo>
                  <a:lnTo>
                    <a:pt x="96" y="1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56" name="Freeform 27"/>
            <p:cNvSpPr>
              <a:spLocks/>
            </p:cNvSpPr>
            <p:nvPr userDrawn="1"/>
          </p:nvSpPr>
          <p:spPr bwMode="auto">
            <a:xfrm>
              <a:off x="402464" y="299568"/>
              <a:ext cx="87809" cy="227754"/>
            </a:xfrm>
            <a:custGeom>
              <a:avLst/>
              <a:gdLst>
                <a:gd name="T0" fmla="*/ 16 w 64"/>
                <a:gd name="T1" fmla="*/ 166 h 166"/>
                <a:gd name="T2" fmla="*/ 38 w 64"/>
                <a:gd name="T3" fmla="*/ 166 h 166"/>
                <a:gd name="T4" fmla="*/ 38 w 64"/>
                <a:gd name="T5" fmla="*/ 166 h 166"/>
                <a:gd name="T6" fmla="*/ 36 w 64"/>
                <a:gd name="T7" fmla="*/ 144 h 166"/>
                <a:gd name="T8" fmla="*/ 36 w 64"/>
                <a:gd name="T9" fmla="*/ 120 h 166"/>
                <a:gd name="T10" fmla="*/ 36 w 64"/>
                <a:gd name="T11" fmla="*/ 120 h 166"/>
                <a:gd name="T12" fmla="*/ 38 w 64"/>
                <a:gd name="T13" fmla="*/ 92 h 166"/>
                <a:gd name="T14" fmla="*/ 44 w 64"/>
                <a:gd name="T15" fmla="*/ 66 h 166"/>
                <a:gd name="T16" fmla="*/ 52 w 64"/>
                <a:gd name="T17" fmla="*/ 42 h 166"/>
                <a:gd name="T18" fmla="*/ 58 w 64"/>
                <a:gd name="T19" fmla="*/ 34 h 166"/>
                <a:gd name="T20" fmla="*/ 64 w 64"/>
                <a:gd name="T21" fmla="*/ 26 h 166"/>
                <a:gd name="T22" fmla="*/ 64 w 64"/>
                <a:gd name="T23" fmla="*/ 26 h 166"/>
                <a:gd name="T24" fmla="*/ 56 w 64"/>
                <a:gd name="T25" fmla="*/ 14 h 166"/>
                <a:gd name="T26" fmla="*/ 46 w 64"/>
                <a:gd name="T27" fmla="*/ 6 h 166"/>
                <a:gd name="T28" fmla="*/ 36 w 64"/>
                <a:gd name="T29" fmla="*/ 2 h 166"/>
                <a:gd name="T30" fmla="*/ 26 w 64"/>
                <a:gd name="T31" fmla="*/ 0 h 166"/>
                <a:gd name="T32" fmla="*/ 26 w 64"/>
                <a:gd name="T33" fmla="*/ 0 h 166"/>
                <a:gd name="T34" fmla="*/ 18 w 64"/>
                <a:gd name="T35" fmla="*/ 0 h 166"/>
                <a:gd name="T36" fmla="*/ 12 w 64"/>
                <a:gd name="T37" fmla="*/ 2 h 166"/>
                <a:gd name="T38" fmla="*/ 0 w 64"/>
                <a:gd name="T39" fmla="*/ 12 h 166"/>
                <a:gd name="T40" fmla="*/ 0 w 64"/>
                <a:gd name="T41" fmla="*/ 12 h 166"/>
                <a:gd name="T42" fmla="*/ 10 w 64"/>
                <a:gd name="T43" fmla="*/ 30 h 166"/>
                <a:gd name="T44" fmla="*/ 16 w 64"/>
                <a:gd name="T45" fmla="*/ 54 h 166"/>
                <a:gd name="T46" fmla="*/ 22 w 64"/>
                <a:gd name="T47" fmla="*/ 82 h 166"/>
                <a:gd name="T48" fmla="*/ 24 w 64"/>
                <a:gd name="T49" fmla="*/ 110 h 166"/>
                <a:gd name="T50" fmla="*/ 24 w 64"/>
                <a:gd name="T51" fmla="*/ 110 h 166"/>
                <a:gd name="T52" fmla="*/ 22 w 64"/>
                <a:gd name="T53" fmla="*/ 140 h 166"/>
                <a:gd name="T54" fmla="*/ 16 w 64"/>
                <a:gd name="T55" fmla="*/ 166 h 166"/>
                <a:gd name="T56" fmla="*/ 16 w 64"/>
                <a:gd name="T5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4" h="166">
                  <a:moveTo>
                    <a:pt x="16" y="166"/>
                  </a:moveTo>
                  <a:lnTo>
                    <a:pt x="38" y="166"/>
                  </a:lnTo>
                  <a:lnTo>
                    <a:pt x="38" y="166"/>
                  </a:lnTo>
                  <a:lnTo>
                    <a:pt x="36" y="144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8" y="92"/>
                  </a:lnTo>
                  <a:lnTo>
                    <a:pt x="44" y="66"/>
                  </a:lnTo>
                  <a:lnTo>
                    <a:pt x="52" y="42"/>
                  </a:lnTo>
                  <a:lnTo>
                    <a:pt x="58" y="3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56" y="14"/>
                  </a:lnTo>
                  <a:lnTo>
                    <a:pt x="46" y="6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0" y="30"/>
                  </a:lnTo>
                  <a:lnTo>
                    <a:pt x="16" y="54"/>
                  </a:lnTo>
                  <a:lnTo>
                    <a:pt x="22" y="82"/>
                  </a:lnTo>
                  <a:lnTo>
                    <a:pt x="24" y="110"/>
                  </a:lnTo>
                  <a:lnTo>
                    <a:pt x="24" y="110"/>
                  </a:lnTo>
                  <a:lnTo>
                    <a:pt x="22" y="140"/>
                  </a:lnTo>
                  <a:lnTo>
                    <a:pt x="16" y="166"/>
                  </a:lnTo>
                  <a:lnTo>
                    <a:pt x="16" y="1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57" name="Freeform 28"/>
            <p:cNvSpPr>
              <a:spLocks/>
            </p:cNvSpPr>
            <p:nvPr userDrawn="1"/>
          </p:nvSpPr>
          <p:spPr bwMode="auto">
            <a:xfrm>
              <a:off x="180198" y="112974"/>
              <a:ext cx="27440" cy="444532"/>
            </a:xfrm>
            <a:custGeom>
              <a:avLst/>
              <a:gdLst>
                <a:gd name="T0" fmla="*/ 0 w 20"/>
                <a:gd name="T1" fmla="*/ 10 h 324"/>
                <a:gd name="T2" fmla="*/ 0 w 20"/>
                <a:gd name="T3" fmla="*/ 10 h 324"/>
                <a:gd name="T4" fmla="*/ 0 w 20"/>
                <a:gd name="T5" fmla="*/ 314 h 324"/>
                <a:gd name="T6" fmla="*/ 0 w 20"/>
                <a:gd name="T7" fmla="*/ 314 h 324"/>
                <a:gd name="T8" fmla="*/ 2 w 20"/>
                <a:gd name="T9" fmla="*/ 318 h 324"/>
                <a:gd name="T10" fmla="*/ 4 w 20"/>
                <a:gd name="T11" fmla="*/ 322 h 324"/>
                <a:gd name="T12" fmla="*/ 8 w 20"/>
                <a:gd name="T13" fmla="*/ 322 h 324"/>
                <a:gd name="T14" fmla="*/ 10 w 20"/>
                <a:gd name="T15" fmla="*/ 324 h 324"/>
                <a:gd name="T16" fmla="*/ 14 w 20"/>
                <a:gd name="T17" fmla="*/ 322 h 324"/>
                <a:gd name="T18" fmla="*/ 18 w 20"/>
                <a:gd name="T19" fmla="*/ 322 h 324"/>
                <a:gd name="T20" fmla="*/ 20 w 20"/>
                <a:gd name="T21" fmla="*/ 318 h 324"/>
                <a:gd name="T22" fmla="*/ 20 w 20"/>
                <a:gd name="T23" fmla="*/ 314 h 324"/>
                <a:gd name="T24" fmla="*/ 20 w 20"/>
                <a:gd name="T25" fmla="*/ 314 h 324"/>
                <a:gd name="T26" fmla="*/ 20 w 20"/>
                <a:gd name="T27" fmla="*/ 10 h 324"/>
                <a:gd name="T28" fmla="*/ 20 w 20"/>
                <a:gd name="T29" fmla="*/ 10 h 324"/>
                <a:gd name="T30" fmla="*/ 20 w 20"/>
                <a:gd name="T31" fmla="*/ 6 h 324"/>
                <a:gd name="T32" fmla="*/ 18 w 20"/>
                <a:gd name="T33" fmla="*/ 2 h 324"/>
                <a:gd name="T34" fmla="*/ 14 w 20"/>
                <a:gd name="T35" fmla="*/ 0 h 324"/>
                <a:gd name="T36" fmla="*/ 10 w 20"/>
                <a:gd name="T37" fmla="*/ 0 h 324"/>
                <a:gd name="T38" fmla="*/ 8 w 20"/>
                <a:gd name="T39" fmla="*/ 0 h 324"/>
                <a:gd name="T40" fmla="*/ 4 w 20"/>
                <a:gd name="T41" fmla="*/ 2 h 324"/>
                <a:gd name="T42" fmla="*/ 2 w 20"/>
                <a:gd name="T43" fmla="*/ 6 h 324"/>
                <a:gd name="T44" fmla="*/ 0 w 20"/>
                <a:gd name="T45" fmla="*/ 10 h 324"/>
                <a:gd name="T46" fmla="*/ 0 w 20"/>
                <a:gd name="T47" fmla="*/ 1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4">
                  <a:moveTo>
                    <a:pt x="0" y="10"/>
                  </a:moveTo>
                  <a:lnTo>
                    <a:pt x="0" y="10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2" y="318"/>
                  </a:lnTo>
                  <a:lnTo>
                    <a:pt x="4" y="322"/>
                  </a:lnTo>
                  <a:lnTo>
                    <a:pt x="8" y="322"/>
                  </a:lnTo>
                  <a:lnTo>
                    <a:pt x="10" y="324"/>
                  </a:lnTo>
                  <a:lnTo>
                    <a:pt x="14" y="322"/>
                  </a:lnTo>
                  <a:lnTo>
                    <a:pt x="18" y="322"/>
                  </a:lnTo>
                  <a:lnTo>
                    <a:pt x="20" y="318"/>
                  </a:lnTo>
                  <a:lnTo>
                    <a:pt x="20" y="314"/>
                  </a:lnTo>
                  <a:lnTo>
                    <a:pt x="20" y="3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58" name="Freeform 29"/>
            <p:cNvSpPr>
              <a:spLocks/>
            </p:cNvSpPr>
            <p:nvPr userDrawn="1"/>
          </p:nvSpPr>
          <p:spPr bwMode="auto">
            <a:xfrm>
              <a:off x="182942" y="112974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2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18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18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2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59" name="Freeform 30"/>
            <p:cNvSpPr>
              <a:spLocks/>
            </p:cNvSpPr>
            <p:nvPr userDrawn="1"/>
          </p:nvSpPr>
          <p:spPr bwMode="auto">
            <a:xfrm>
              <a:off x="182942" y="530066"/>
              <a:ext cx="74089" cy="27440"/>
            </a:xfrm>
            <a:custGeom>
              <a:avLst/>
              <a:gdLst>
                <a:gd name="T0" fmla="*/ 44 w 54"/>
                <a:gd name="T1" fmla="*/ 0 h 20"/>
                <a:gd name="T2" fmla="*/ 44 w 54"/>
                <a:gd name="T3" fmla="*/ 0 h 20"/>
                <a:gd name="T4" fmla="*/ 8 w 54"/>
                <a:gd name="T5" fmla="*/ 0 h 20"/>
                <a:gd name="T6" fmla="*/ 8 w 54"/>
                <a:gd name="T7" fmla="*/ 0 h 20"/>
                <a:gd name="T8" fmla="*/ 4 w 54"/>
                <a:gd name="T9" fmla="*/ 0 h 20"/>
                <a:gd name="T10" fmla="*/ 2 w 54"/>
                <a:gd name="T11" fmla="*/ 4 h 20"/>
                <a:gd name="T12" fmla="*/ 0 w 54"/>
                <a:gd name="T13" fmla="*/ 6 h 20"/>
                <a:gd name="T14" fmla="*/ 0 w 54"/>
                <a:gd name="T15" fmla="*/ 10 h 20"/>
                <a:gd name="T16" fmla="*/ 0 w 54"/>
                <a:gd name="T17" fmla="*/ 14 h 20"/>
                <a:gd name="T18" fmla="*/ 2 w 54"/>
                <a:gd name="T19" fmla="*/ 16 h 20"/>
                <a:gd name="T20" fmla="*/ 4 w 54"/>
                <a:gd name="T21" fmla="*/ 20 h 20"/>
                <a:gd name="T22" fmla="*/ 8 w 54"/>
                <a:gd name="T23" fmla="*/ 20 h 20"/>
                <a:gd name="T24" fmla="*/ 8 w 54"/>
                <a:gd name="T25" fmla="*/ 20 h 20"/>
                <a:gd name="T26" fmla="*/ 44 w 54"/>
                <a:gd name="T27" fmla="*/ 20 h 20"/>
                <a:gd name="T28" fmla="*/ 44 w 54"/>
                <a:gd name="T29" fmla="*/ 20 h 20"/>
                <a:gd name="T30" fmla="*/ 48 w 54"/>
                <a:gd name="T31" fmla="*/ 20 h 20"/>
                <a:gd name="T32" fmla="*/ 52 w 54"/>
                <a:gd name="T33" fmla="*/ 16 h 20"/>
                <a:gd name="T34" fmla="*/ 54 w 54"/>
                <a:gd name="T35" fmla="*/ 14 h 20"/>
                <a:gd name="T36" fmla="*/ 54 w 54"/>
                <a:gd name="T37" fmla="*/ 10 h 20"/>
                <a:gd name="T38" fmla="*/ 54 w 54"/>
                <a:gd name="T39" fmla="*/ 6 h 20"/>
                <a:gd name="T40" fmla="*/ 52 w 54"/>
                <a:gd name="T41" fmla="*/ 4 h 20"/>
                <a:gd name="T42" fmla="*/ 48 w 54"/>
                <a:gd name="T43" fmla="*/ 0 h 20"/>
                <a:gd name="T44" fmla="*/ 44 w 54"/>
                <a:gd name="T45" fmla="*/ 0 h 20"/>
                <a:gd name="T46" fmla="*/ 44 w 54"/>
                <a:gd name="T4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44" y="0"/>
                  </a:move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60" name="Freeform 31"/>
            <p:cNvSpPr>
              <a:spLocks/>
            </p:cNvSpPr>
            <p:nvPr userDrawn="1"/>
          </p:nvSpPr>
          <p:spPr bwMode="auto">
            <a:xfrm>
              <a:off x="657659" y="112974"/>
              <a:ext cx="27440" cy="441788"/>
            </a:xfrm>
            <a:custGeom>
              <a:avLst/>
              <a:gdLst>
                <a:gd name="T0" fmla="*/ 20 w 20"/>
                <a:gd name="T1" fmla="*/ 312 h 322"/>
                <a:gd name="T2" fmla="*/ 20 w 20"/>
                <a:gd name="T3" fmla="*/ 312 h 322"/>
                <a:gd name="T4" fmla="*/ 20 w 20"/>
                <a:gd name="T5" fmla="*/ 10 h 322"/>
                <a:gd name="T6" fmla="*/ 20 w 20"/>
                <a:gd name="T7" fmla="*/ 10 h 322"/>
                <a:gd name="T8" fmla="*/ 20 w 20"/>
                <a:gd name="T9" fmla="*/ 6 h 322"/>
                <a:gd name="T10" fmla="*/ 16 w 20"/>
                <a:gd name="T11" fmla="*/ 2 h 322"/>
                <a:gd name="T12" fmla="*/ 14 w 20"/>
                <a:gd name="T13" fmla="*/ 0 h 322"/>
                <a:gd name="T14" fmla="*/ 10 w 20"/>
                <a:gd name="T15" fmla="*/ 0 h 322"/>
                <a:gd name="T16" fmla="*/ 6 w 20"/>
                <a:gd name="T17" fmla="*/ 0 h 322"/>
                <a:gd name="T18" fmla="*/ 4 w 20"/>
                <a:gd name="T19" fmla="*/ 2 h 322"/>
                <a:gd name="T20" fmla="*/ 0 w 20"/>
                <a:gd name="T21" fmla="*/ 6 h 322"/>
                <a:gd name="T22" fmla="*/ 0 w 20"/>
                <a:gd name="T23" fmla="*/ 10 h 322"/>
                <a:gd name="T24" fmla="*/ 0 w 20"/>
                <a:gd name="T25" fmla="*/ 10 h 322"/>
                <a:gd name="T26" fmla="*/ 0 w 20"/>
                <a:gd name="T27" fmla="*/ 312 h 322"/>
                <a:gd name="T28" fmla="*/ 0 w 20"/>
                <a:gd name="T29" fmla="*/ 312 h 322"/>
                <a:gd name="T30" fmla="*/ 0 w 20"/>
                <a:gd name="T31" fmla="*/ 316 h 322"/>
                <a:gd name="T32" fmla="*/ 4 w 20"/>
                <a:gd name="T33" fmla="*/ 320 h 322"/>
                <a:gd name="T34" fmla="*/ 6 w 20"/>
                <a:gd name="T35" fmla="*/ 322 h 322"/>
                <a:gd name="T36" fmla="*/ 10 w 20"/>
                <a:gd name="T37" fmla="*/ 322 h 322"/>
                <a:gd name="T38" fmla="*/ 14 w 20"/>
                <a:gd name="T39" fmla="*/ 322 h 322"/>
                <a:gd name="T40" fmla="*/ 16 w 20"/>
                <a:gd name="T41" fmla="*/ 320 h 322"/>
                <a:gd name="T42" fmla="*/ 20 w 20"/>
                <a:gd name="T43" fmla="*/ 316 h 322"/>
                <a:gd name="T44" fmla="*/ 20 w 20"/>
                <a:gd name="T45" fmla="*/ 312 h 322"/>
                <a:gd name="T46" fmla="*/ 20 w 20"/>
                <a:gd name="T47" fmla="*/ 31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322">
                  <a:moveTo>
                    <a:pt x="20" y="312"/>
                  </a:moveTo>
                  <a:lnTo>
                    <a:pt x="20" y="3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6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312"/>
                  </a:lnTo>
                  <a:lnTo>
                    <a:pt x="0" y="312"/>
                  </a:lnTo>
                  <a:lnTo>
                    <a:pt x="0" y="316"/>
                  </a:lnTo>
                  <a:lnTo>
                    <a:pt x="4" y="320"/>
                  </a:lnTo>
                  <a:lnTo>
                    <a:pt x="6" y="322"/>
                  </a:lnTo>
                  <a:lnTo>
                    <a:pt x="10" y="322"/>
                  </a:lnTo>
                  <a:lnTo>
                    <a:pt x="14" y="322"/>
                  </a:lnTo>
                  <a:lnTo>
                    <a:pt x="16" y="320"/>
                  </a:lnTo>
                  <a:lnTo>
                    <a:pt x="20" y="316"/>
                  </a:lnTo>
                  <a:lnTo>
                    <a:pt x="20" y="312"/>
                  </a:lnTo>
                  <a:lnTo>
                    <a:pt x="20" y="3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61" name="Freeform 32"/>
            <p:cNvSpPr>
              <a:spLocks/>
            </p:cNvSpPr>
            <p:nvPr userDrawn="1"/>
          </p:nvSpPr>
          <p:spPr bwMode="auto">
            <a:xfrm>
              <a:off x="611010" y="527322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20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4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4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20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20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4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20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  <p:sp>
          <p:nvSpPr>
            <p:cNvPr id="62" name="Freeform 33"/>
            <p:cNvSpPr>
              <a:spLocks/>
            </p:cNvSpPr>
            <p:nvPr userDrawn="1"/>
          </p:nvSpPr>
          <p:spPr bwMode="auto">
            <a:xfrm>
              <a:off x="611010" y="112974"/>
              <a:ext cx="74089" cy="27440"/>
            </a:xfrm>
            <a:custGeom>
              <a:avLst/>
              <a:gdLst>
                <a:gd name="T0" fmla="*/ 8 w 54"/>
                <a:gd name="T1" fmla="*/ 20 h 20"/>
                <a:gd name="T2" fmla="*/ 8 w 54"/>
                <a:gd name="T3" fmla="*/ 20 h 20"/>
                <a:gd name="T4" fmla="*/ 44 w 54"/>
                <a:gd name="T5" fmla="*/ 20 h 20"/>
                <a:gd name="T6" fmla="*/ 44 w 54"/>
                <a:gd name="T7" fmla="*/ 20 h 20"/>
                <a:gd name="T8" fmla="*/ 48 w 54"/>
                <a:gd name="T9" fmla="*/ 18 h 20"/>
                <a:gd name="T10" fmla="*/ 52 w 54"/>
                <a:gd name="T11" fmla="*/ 16 h 20"/>
                <a:gd name="T12" fmla="*/ 54 w 54"/>
                <a:gd name="T13" fmla="*/ 14 h 20"/>
                <a:gd name="T14" fmla="*/ 54 w 54"/>
                <a:gd name="T15" fmla="*/ 10 h 20"/>
                <a:gd name="T16" fmla="*/ 54 w 54"/>
                <a:gd name="T17" fmla="*/ 6 h 20"/>
                <a:gd name="T18" fmla="*/ 52 w 54"/>
                <a:gd name="T19" fmla="*/ 2 h 20"/>
                <a:gd name="T20" fmla="*/ 48 w 54"/>
                <a:gd name="T21" fmla="*/ 0 h 20"/>
                <a:gd name="T22" fmla="*/ 44 w 54"/>
                <a:gd name="T23" fmla="*/ 0 h 20"/>
                <a:gd name="T24" fmla="*/ 44 w 54"/>
                <a:gd name="T25" fmla="*/ 0 h 20"/>
                <a:gd name="T26" fmla="*/ 8 w 54"/>
                <a:gd name="T27" fmla="*/ 0 h 20"/>
                <a:gd name="T28" fmla="*/ 8 w 54"/>
                <a:gd name="T29" fmla="*/ 0 h 20"/>
                <a:gd name="T30" fmla="*/ 4 w 54"/>
                <a:gd name="T31" fmla="*/ 0 h 20"/>
                <a:gd name="T32" fmla="*/ 2 w 54"/>
                <a:gd name="T33" fmla="*/ 2 h 20"/>
                <a:gd name="T34" fmla="*/ 0 w 54"/>
                <a:gd name="T35" fmla="*/ 6 h 20"/>
                <a:gd name="T36" fmla="*/ 0 w 54"/>
                <a:gd name="T37" fmla="*/ 10 h 20"/>
                <a:gd name="T38" fmla="*/ 0 w 54"/>
                <a:gd name="T39" fmla="*/ 14 h 20"/>
                <a:gd name="T40" fmla="*/ 2 w 54"/>
                <a:gd name="T41" fmla="*/ 16 h 20"/>
                <a:gd name="T42" fmla="*/ 4 w 54"/>
                <a:gd name="T43" fmla="*/ 18 h 20"/>
                <a:gd name="T44" fmla="*/ 8 w 54"/>
                <a:gd name="T45" fmla="*/ 20 h 20"/>
                <a:gd name="T46" fmla="*/ 8 w 54"/>
                <a:gd name="T4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20">
                  <a:moveTo>
                    <a:pt x="8" y="20"/>
                  </a:moveTo>
                  <a:lnTo>
                    <a:pt x="8" y="2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8" y="18"/>
                  </a:lnTo>
                  <a:lnTo>
                    <a:pt x="52" y="16"/>
                  </a:lnTo>
                  <a:lnTo>
                    <a:pt x="54" y="14"/>
                  </a:lnTo>
                  <a:lnTo>
                    <a:pt x="54" y="10"/>
                  </a:lnTo>
                  <a:lnTo>
                    <a:pt x="54" y="6"/>
                  </a:lnTo>
                  <a:lnTo>
                    <a:pt x="52" y="2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8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4D4D4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 rot="16200000">
            <a:off x="6784932" y="3668008"/>
            <a:ext cx="4411835" cy="274648"/>
          </a:xfrm>
          <a:prstGeom prst="rect">
            <a:avLst/>
          </a:prstGeom>
        </p:spPr>
        <p:txBody>
          <a:bodyPr vert="horz" lIns="324000" tIns="0" rIns="0" bIns="0" rtlCol="0" anchor="ctr"/>
          <a:lstStyle>
            <a:lvl1pPr algn="l">
              <a:defRPr sz="700">
                <a:solidFill>
                  <a:srgbClr val="D7D2CB"/>
                </a:solidFill>
              </a:defRPr>
            </a:lvl1pPr>
          </a:lstStyle>
          <a:p>
            <a:r>
              <a:rPr lang="en-GB"/>
              <a:t>© 2014 Amadeus IT Group SA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523" y="437916"/>
            <a:ext cx="7992496" cy="902852"/>
          </a:xfrm>
          <a:prstGeom prst="rect">
            <a:avLst/>
          </a:prstGeom>
        </p:spPr>
        <p:txBody>
          <a:bodyPr vert="horz" lIns="50400" tIns="45720" rIns="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524" y="1599417"/>
            <a:ext cx="8229347" cy="4526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grpSp>
        <p:nvGrpSpPr>
          <p:cNvPr id="30" name="Group 29"/>
          <p:cNvGrpSpPr/>
          <p:nvPr/>
        </p:nvGrpSpPr>
        <p:grpSpPr>
          <a:xfrm>
            <a:off x="8461641" y="1"/>
            <a:ext cx="739195" cy="726957"/>
            <a:chOff x="8365981" y="-20549"/>
            <a:chExt cx="931436" cy="686908"/>
          </a:xfrm>
        </p:grpSpPr>
        <p:sp>
          <p:nvSpPr>
            <p:cNvPr id="31" name="TextBox 30"/>
            <p:cNvSpPr txBox="1"/>
            <p:nvPr userDrawn="1"/>
          </p:nvSpPr>
          <p:spPr>
            <a:xfrm rot="16200000">
              <a:off x="8163339" y="182093"/>
              <a:ext cx="620523" cy="215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rgbClr val="FFFFFF">
                      <a:lumMod val="65000"/>
                    </a:srgbClr>
                  </a:solidFill>
                </a:rPr>
                <a:t>Confidential</a:t>
              </a:r>
            </a:p>
          </p:txBody>
        </p:sp>
        <p:grpSp>
          <p:nvGrpSpPr>
            <p:cNvPr id="32" name="Group 31"/>
            <p:cNvGrpSpPr/>
            <p:nvPr userDrawn="1"/>
          </p:nvGrpSpPr>
          <p:grpSpPr>
            <a:xfrm>
              <a:off x="8445564" y="91935"/>
              <a:ext cx="851853" cy="574424"/>
              <a:chOff x="8445564" y="91935"/>
              <a:chExt cx="851853" cy="574424"/>
            </a:xfrm>
          </p:grpSpPr>
          <p:sp>
            <p:nvSpPr>
              <p:cNvPr id="33" name="TextBox 32"/>
              <p:cNvSpPr txBox="1"/>
              <p:nvPr userDrawn="1"/>
            </p:nvSpPr>
            <p:spPr>
              <a:xfrm>
                <a:off x="8445564" y="506408"/>
                <a:ext cx="851853" cy="1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>
                    <a:solidFill>
                      <a:srgbClr val="D29F13"/>
                    </a:solidFill>
                  </a:rPr>
                  <a:t>RESTRICTED</a:t>
                </a:r>
              </a:p>
            </p:txBody>
          </p:sp>
          <p:grpSp>
            <p:nvGrpSpPr>
              <p:cNvPr id="34" name="Group 33"/>
              <p:cNvGrpSpPr/>
              <p:nvPr userDrawn="1"/>
            </p:nvGrpSpPr>
            <p:grpSpPr>
              <a:xfrm>
                <a:off x="8532894" y="91935"/>
                <a:ext cx="504901" cy="444532"/>
                <a:chOff x="8532894" y="91935"/>
                <a:chExt cx="504901" cy="444532"/>
              </a:xfrm>
            </p:grpSpPr>
            <p:sp>
              <p:nvSpPr>
                <p:cNvPr id="35" name="Freeform 22"/>
                <p:cNvSpPr>
                  <a:spLocks/>
                </p:cNvSpPr>
                <p:nvPr userDrawn="1"/>
              </p:nvSpPr>
              <p:spPr bwMode="auto">
                <a:xfrm>
                  <a:off x="8746928" y="157792"/>
                  <a:ext cx="87809" cy="107017"/>
                </a:xfrm>
                <a:custGeom>
                  <a:avLst/>
                  <a:gdLst>
                    <a:gd name="T0" fmla="*/ 44 w 64"/>
                    <a:gd name="T1" fmla="*/ 56 h 78"/>
                    <a:gd name="T2" fmla="*/ 44 w 64"/>
                    <a:gd name="T3" fmla="*/ 56 h 78"/>
                    <a:gd name="T4" fmla="*/ 46 w 64"/>
                    <a:gd name="T5" fmla="*/ 46 h 78"/>
                    <a:gd name="T6" fmla="*/ 50 w 64"/>
                    <a:gd name="T7" fmla="*/ 36 h 78"/>
                    <a:gd name="T8" fmla="*/ 56 w 64"/>
                    <a:gd name="T9" fmla="*/ 26 h 78"/>
                    <a:gd name="T10" fmla="*/ 64 w 64"/>
                    <a:gd name="T11" fmla="*/ 20 h 78"/>
                    <a:gd name="T12" fmla="*/ 64 w 64"/>
                    <a:gd name="T13" fmla="*/ 20 h 78"/>
                    <a:gd name="T14" fmla="*/ 58 w 64"/>
                    <a:gd name="T15" fmla="*/ 12 h 78"/>
                    <a:gd name="T16" fmla="*/ 50 w 64"/>
                    <a:gd name="T17" fmla="*/ 6 h 78"/>
                    <a:gd name="T18" fmla="*/ 42 w 64"/>
                    <a:gd name="T19" fmla="*/ 2 h 78"/>
                    <a:gd name="T20" fmla="*/ 30 w 64"/>
                    <a:gd name="T21" fmla="*/ 0 h 78"/>
                    <a:gd name="T22" fmla="*/ 30 w 64"/>
                    <a:gd name="T23" fmla="*/ 0 h 78"/>
                    <a:gd name="T24" fmla="*/ 34 w 64"/>
                    <a:gd name="T25" fmla="*/ 8 h 78"/>
                    <a:gd name="T26" fmla="*/ 34 w 64"/>
                    <a:gd name="T27" fmla="*/ 18 h 78"/>
                    <a:gd name="T28" fmla="*/ 34 w 64"/>
                    <a:gd name="T29" fmla="*/ 18 h 78"/>
                    <a:gd name="T30" fmla="*/ 34 w 64"/>
                    <a:gd name="T31" fmla="*/ 26 h 78"/>
                    <a:gd name="T32" fmla="*/ 32 w 64"/>
                    <a:gd name="T33" fmla="*/ 32 h 78"/>
                    <a:gd name="T34" fmla="*/ 28 w 64"/>
                    <a:gd name="T35" fmla="*/ 40 h 78"/>
                    <a:gd name="T36" fmla="*/ 24 w 64"/>
                    <a:gd name="T37" fmla="*/ 46 h 78"/>
                    <a:gd name="T38" fmla="*/ 14 w 64"/>
                    <a:gd name="T39" fmla="*/ 56 h 78"/>
                    <a:gd name="T40" fmla="*/ 8 w 64"/>
                    <a:gd name="T41" fmla="*/ 60 h 78"/>
                    <a:gd name="T42" fmla="*/ 0 w 64"/>
                    <a:gd name="T43" fmla="*/ 62 h 78"/>
                    <a:gd name="T44" fmla="*/ 0 w 64"/>
                    <a:gd name="T45" fmla="*/ 62 h 78"/>
                    <a:gd name="T46" fmla="*/ 6 w 64"/>
                    <a:gd name="T47" fmla="*/ 68 h 78"/>
                    <a:gd name="T48" fmla="*/ 14 w 64"/>
                    <a:gd name="T49" fmla="*/ 74 h 78"/>
                    <a:gd name="T50" fmla="*/ 22 w 64"/>
                    <a:gd name="T51" fmla="*/ 76 h 78"/>
                    <a:gd name="T52" fmla="*/ 30 w 64"/>
                    <a:gd name="T53" fmla="*/ 78 h 78"/>
                    <a:gd name="T54" fmla="*/ 30 w 64"/>
                    <a:gd name="T55" fmla="*/ 78 h 78"/>
                    <a:gd name="T56" fmla="*/ 40 w 64"/>
                    <a:gd name="T57" fmla="*/ 76 h 78"/>
                    <a:gd name="T58" fmla="*/ 46 w 64"/>
                    <a:gd name="T59" fmla="*/ 72 h 78"/>
                    <a:gd name="T60" fmla="*/ 46 w 64"/>
                    <a:gd name="T61" fmla="*/ 72 h 78"/>
                    <a:gd name="T62" fmla="*/ 44 w 64"/>
                    <a:gd name="T63" fmla="*/ 56 h 78"/>
                    <a:gd name="T64" fmla="*/ 44 w 64"/>
                    <a:gd name="T65" fmla="*/ 5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4" h="78">
                      <a:moveTo>
                        <a:pt x="44" y="56"/>
                      </a:moveTo>
                      <a:lnTo>
                        <a:pt x="44" y="56"/>
                      </a:lnTo>
                      <a:lnTo>
                        <a:pt x="46" y="46"/>
                      </a:lnTo>
                      <a:lnTo>
                        <a:pt x="50" y="36"/>
                      </a:lnTo>
                      <a:lnTo>
                        <a:pt x="56" y="26"/>
                      </a:lnTo>
                      <a:lnTo>
                        <a:pt x="64" y="20"/>
                      </a:lnTo>
                      <a:lnTo>
                        <a:pt x="64" y="20"/>
                      </a:lnTo>
                      <a:lnTo>
                        <a:pt x="58" y="12"/>
                      </a:lnTo>
                      <a:lnTo>
                        <a:pt x="50" y="6"/>
                      </a:lnTo>
                      <a:lnTo>
                        <a:pt x="42" y="2"/>
                      </a:lnTo>
                      <a:lnTo>
                        <a:pt x="30" y="0"/>
                      </a:lnTo>
                      <a:lnTo>
                        <a:pt x="30" y="0"/>
                      </a:lnTo>
                      <a:lnTo>
                        <a:pt x="34" y="8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34" y="26"/>
                      </a:lnTo>
                      <a:lnTo>
                        <a:pt x="32" y="32"/>
                      </a:lnTo>
                      <a:lnTo>
                        <a:pt x="28" y="40"/>
                      </a:lnTo>
                      <a:lnTo>
                        <a:pt x="24" y="46"/>
                      </a:lnTo>
                      <a:lnTo>
                        <a:pt x="14" y="56"/>
                      </a:lnTo>
                      <a:lnTo>
                        <a:pt x="8" y="60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6" y="68"/>
                      </a:lnTo>
                      <a:lnTo>
                        <a:pt x="14" y="74"/>
                      </a:lnTo>
                      <a:lnTo>
                        <a:pt x="22" y="76"/>
                      </a:lnTo>
                      <a:lnTo>
                        <a:pt x="30" y="78"/>
                      </a:lnTo>
                      <a:lnTo>
                        <a:pt x="30" y="78"/>
                      </a:lnTo>
                      <a:lnTo>
                        <a:pt x="40" y="76"/>
                      </a:lnTo>
                      <a:lnTo>
                        <a:pt x="46" y="72"/>
                      </a:lnTo>
                      <a:lnTo>
                        <a:pt x="46" y="72"/>
                      </a:lnTo>
                      <a:lnTo>
                        <a:pt x="44" y="56"/>
                      </a:lnTo>
                      <a:lnTo>
                        <a:pt x="44" y="5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6" name="Freeform 23"/>
                <p:cNvSpPr>
                  <a:spLocks/>
                </p:cNvSpPr>
                <p:nvPr userDrawn="1"/>
              </p:nvSpPr>
              <p:spPr bwMode="auto">
                <a:xfrm>
                  <a:off x="8664607" y="113887"/>
                  <a:ext cx="123481" cy="126225"/>
                </a:xfrm>
                <a:custGeom>
                  <a:avLst/>
                  <a:gdLst>
                    <a:gd name="T0" fmla="*/ 90 w 90"/>
                    <a:gd name="T1" fmla="*/ 46 h 92"/>
                    <a:gd name="T2" fmla="*/ 90 w 90"/>
                    <a:gd name="T3" fmla="*/ 46 h 92"/>
                    <a:gd name="T4" fmla="*/ 88 w 90"/>
                    <a:gd name="T5" fmla="*/ 56 h 92"/>
                    <a:gd name="T6" fmla="*/ 86 w 90"/>
                    <a:gd name="T7" fmla="*/ 64 h 92"/>
                    <a:gd name="T8" fmla="*/ 82 w 90"/>
                    <a:gd name="T9" fmla="*/ 72 h 92"/>
                    <a:gd name="T10" fmla="*/ 76 w 90"/>
                    <a:gd name="T11" fmla="*/ 80 h 92"/>
                    <a:gd name="T12" fmla="*/ 70 w 90"/>
                    <a:gd name="T13" fmla="*/ 84 h 92"/>
                    <a:gd name="T14" fmla="*/ 62 w 90"/>
                    <a:gd name="T15" fmla="*/ 90 h 92"/>
                    <a:gd name="T16" fmla="*/ 54 w 90"/>
                    <a:gd name="T17" fmla="*/ 92 h 92"/>
                    <a:gd name="T18" fmla="*/ 44 w 90"/>
                    <a:gd name="T19" fmla="*/ 92 h 92"/>
                    <a:gd name="T20" fmla="*/ 44 w 90"/>
                    <a:gd name="T21" fmla="*/ 92 h 92"/>
                    <a:gd name="T22" fmla="*/ 36 w 90"/>
                    <a:gd name="T23" fmla="*/ 92 h 92"/>
                    <a:gd name="T24" fmla="*/ 26 w 90"/>
                    <a:gd name="T25" fmla="*/ 90 h 92"/>
                    <a:gd name="T26" fmla="*/ 18 w 90"/>
                    <a:gd name="T27" fmla="*/ 84 h 92"/>
                    <a:gd name="T28" fmla="*/ 12 w 90"/>
                    <a:gd name="T29" fmla="*/ 80 h 92"/>
                    <a:gd name="T30" fmla="*/ 6 w 90"/>
                    <a:gd name="T31" fmla="*/ 72 h 92"/>
                    <a:gd name="T32" fmla="*/ 2 w 90"/>
                    <a:gd name="T33" fmla="*/ 64 h 92"/>
                    <a:gd name="T34" fmla="*/ 0 w 90"/>
                    <a:gd name="T35" fmla="*/ 56 h 92"/>
                    <a:gd name="T36" fmla="*/ 0 w 90"/>
                    <a:gd name="T37" fmla="*/ 46 h 92"/>
                    <a:gd name="T38" fmla="*/ 0 w 90"/>
                    <a:gd name="T39" fmla="*/ 46 h 92"/>
                    <a:gd name="T40" fmla="*/ 0 w 90"/>
                    <a:gd name="T41" fmla="*/ 38 h 92"/>
                    <a:gd name="T42" fmla="*/ 2 w 90"/>
                    <a:gd name="T43" fmla="*/ 28 h 92"/>
                    <a:gd name="T44" fmla="*/ 6 w 90"/>
                    <a:gd name="T45" fmla="*/ 20 h 92"/>
                    <a:gd name="T46" fmla="*/ 12 w 90"/>
                    <a:gd name="T47" fmla="*/ 14 h 92"/>
                    <a:gd name="T48" fmla="*/ 18 w 90"/>
                    <a:gd name="T49" fmla="*/ 8 h 92"/>
                    <a:gd name="T50" fmla="*/ 26 w 90"/>
                    <a:gd name="T51" fmla="*/ 4 h 92"/>
                    <a:gd name="T52" fmla="*/ 36 w 90"/>
                    <a:gd name="T53" fmla="*/ 0 h 92"/>
                    <a:gd name="T54" fmla="*/ 44 w 90"/>
                    <a:gd name="T55" fmla="*/ 0 h 92"/>
                    <a:gd name="T56" fmla="*/ 44 w 90"/>
                    <a:gd name="T57" fmla="*/ 0 h 92"/>
                    <a:gd name="T58" fmla="*/ 54 w 90"/>
                    <a:gd name="T59" fmla="*/ 0 h 92"/>
                    <a:gd name="T60" fmla="*/ 62 w 90"/>
                    <a:gd name="T61" fmla="*/ 4 h 92"/>
                    <a:gd name="T62" fmla="*/ 70 w 90"/>
                    <a:gd name="T63" fmla="*/ 8 h 92"/>
                    <a:gd name="T64" fmla="*/ 76 w 90"/>
                    <a:gd name="T65" fmla="*/ 14 h 92"/>
                    <a:gd name="T66" fmla="*/ 82 w 90"/>
                    <a:gd name="T67" fmla="*/ 20 h 92"/>
                    <a:gd name="T68" fmla="*/ 86 w 90"/>
                    <a:gd name="T69" fmla="*/ 28 h 92"/>
                    <a:gd name="T70" fmla="*/ 88 w 90"/>
                    <a:gd name="T71" fmla="*/ 38 h 92"/>
                    <a:gd name="T72" fmla="*/ 90 w 90"/>
                    <a:gd name="T73" fmla="*/ 46 h 92"/>
                    <a:gd name="T74" fmla="*/ 90 w 90"/>
                    <a:gd name="T75" fmla="*/ 46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90" h="92">
                      <a:moveTo>
                        <a:pt x="90" y="46"/>
                      </a:moveTo>
                      <a:lnTo>
                        <a:pt x="90" y="46"/>
                      </a:lnTo>
                      <a:lnTo>
                        <a:pt x="88" y="56"/>
                      </a:lnTo>
                      <a:lnTo>
                        <a:pt x="86" y="64"/>
                      </a:lnTo>
                      <a:lnTo>
                        <a:pt x="82" y="72"/>
                      </a:lnTo>
                      <a:lnTo>
                        <a:pt x="76" y="80"/>
                      </a:lnTo>
                      <a:lnTo>
                        <a:pt x="70" y="84"/>
                      </a:lnTo>
                      <a:lnTo>
                        <a:pt x="62" y="90"/>
                      </a:lnTo>
                      <a:lnTo>
                        <a:pt x="54" y="92"/>
                      </a:lnTo>
                      <a:lnTo>
                        <a:pt x="44" y="92"/>
                      </a:lnTo>
                      <a:lnTo>
                        <a:pt x="44" y="92"/>
                      </a:lnTo>
                      <a:lnTo>
                        <a:pt x="36" y="92"/>
                      </a:lnTo>
                      <a:lnTo>
                        <a:pt x="26" y="90"/>
                      </a:lnTo>
                      <a:lnTo>
                        <a:pt x="18" y="84"/>
                      </a:lnTo>
                      <a:lnTo>
                        <a:pt x="12" y="80"/>
                      </a:lnTo>
                      <a:lnTo>
                        <a:pt x="6" y="72"/>
                      </a:lnTo>
                      <a:lnTo>
                        <a:pt x="2" y="64"/>
                      </a:lnTo>
                      <a:lnTo>
                        <a:pt x="0" y="56"/>
                      </a:lnTo>
                      <a:lnTo>
                        <a:pt x="0" y="46"/>
                      </a:lnTo>
                      <a:lnTo>
                        <a:pt x="0" y="46"/>
                      </a:lnTo>
                      <a:lnTo>
                        <a:pt x="0" y="38"/>
                      </a:lnTo>
                      <a:lnTo>
                        <a:pt x="2" y="28"/>
                      </a:lnTo>
                      <a:lnTo>
                        <a:pt x="6" y="20"/>
                      </a:lnTo>
                      <a:lnTo>
                        <a:pt x="12" y="14"/>
                      </a:lnTo>
                      <a:lnTo>
                        <a:pt x="18" y="8"/>
                      </a:lnTo>
                      <a:lnTo>
                        <a:pt x="26" y="4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2" y="4"/>
                      </a:lnTo>
                      <a:lnTo>
                        <a:pt x="70" y="8"/>
                      </a:lnTo>
                      <a:lnTo>
                        <a:pt x="76" y="14"/>
                      </a:lnTo>
                      <a:lnTo>
                        <a:pt x="82" y="20"/>
                      </a:lnTo>
                      <a:lnTo>
                        <a:pt x="86" y="28"/>
                      </a:lnTo>
                      <a:lnTo>
                        <a:pt x="88" y="38"/>
                      </a:lnTo>
                      <a:lnTo>
                        <a:pt x="90" y="46"/>
                      </a:lnTo>
                      <a:lnTo>
                        <a:pt x="90" y="4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7" name="Freeform 24"/>
                <p:cNvSpPr>
                  <a:spLocks/>
                </p:cNvSpPr>
                <p:nvPr userDrawn="1"/>
              </p:nvSpPr>
              <p:spPr bwMode="auto">
                <a:xfrm>
                  <a:off x="8606983" y="253832"/>
                  <a:ext cx="170130" cy="252450"/>
                </a:xfrm>
                <a:custGeom>
                  <a:avLst/>
                  <a:gdLst>
                    <a:gd name="T0" fmla="*/ 118 w 124"/>
                    <a:gd name="T1" fmla="*/ 184 h 184"/>
                    <a:gd name="T2" fmla="*/ 118 w 124"/>
                    <a:gd name="T3" fmla="*/ 184 h 184"/>
                    <a:gd name="T4" fmla="*/ 124 w 124"/>
                    <a:gd name="T5" fmla="*/ 158 h 184"/>
                    <a:gd name="T6" fmla="*/ 124 w 124"/>
                    <a:gd name="T7" fmla="*/ 128 h 184"/>
                    <a:gd name="T8" fmla="*/ 124 w 124"/>
                    <a:gd name="T9" fmla="*/ 128 h 184"/>
                    <a:gd name="T10" fmla="*/ 124 w 124"/>
                    <a:gd name="T11" fmla="*/ 102 h 184"/>
                    <a:gd name="T12" fmla="*/ 120 w 124"/>
                    <a:gd name="T13" fmla="*/ 78 h 184"/>
                    <a:gd name="T14" fmla="*/ 114 w 124"/>
                    <a:gd name="T15" fmla="*/ 56 h 184"/>
                    <a:gd name="T16" fmla="*/ 106 w 124"/>
                    <a:gd name="T17" fmla="*/ 36 h 184"/>
                    <a:gd name="T18" fmla="*/ 98 w 124"/>
                    <a:gd name="T19" fmla="*/ 22 h 184"/>
                    <a:gd name="T20" fmla="*/ 86 w 124"/>
                    <a:gd name="T21" fmla="*/ 10 h 184"/>
                    <a:gd name="T22" fmla="*/ 74 w 124"/>
                    <a:gd name="T23" fmla="*/ 2 h 184"/>
                    <a:gd name="T24" fmla="*/ 68 w 124"/>
                    <a:gd name="T25" fmla="*/ 0 h 184"/>
                    <a:gd name="T26" fmla="*/ 62 w 124"/>
                    <a:gd name="T27" fmla="*/ 0 h 184"/>
                    <a:gd name="T28" fmla="*/ 62 w 124"/>
                    <a:gd name="T29" fmla="*/ 0 h 184"/>
                    <a:gd name="T30" fmla="*/ 56 w 124"/>
                    <a:gd name="T31" fmla="*/ 0 h 184"/>
                    <a:gd name="T32" fmla="*/ 50 w 124"/>
                    <a:gd name="T33" fmla="*/ 2 h 184"/>
                    <a:gd name="T34" fmla="*/ 38 w 124"/>
                    <a:gd name="T35" fmla="*/ 10 h 184"/>
                    <a:gd name="T36" fmla="*/ 28 w 124"/>
                    <a:gd name="T37" fmla="*/ 22 h 184"/>
                    <a:gd name="T38" fmla="*/ 18 w 124"/>
                    <a:gd name="T39" fmla="*/ 36 h 184"/>
                    <a:gd name="T40" fmla="*/ 10 w 124"/>
                    <a:gd name="T41" fmla="*/ 56 h 184"/>
                    <a:gd name="T42" fmla="*/ 4 w 124"/>
                    <a:gd name="T43" fmla="*/ 78 h 184"/>
                    <a:gd name="T44" fmla="*/ 0 w 124"/>
                    <a:gd name="T45" fmla="*/ 102 h 184"/>
                    <a:gd name="T46" fmla="*/ 0 w 124"/>
                    <a:gd name="T47" fmla="*/ 128 h 184"/>
                    <a:gd name="T48" fmla="*/ 0 w 124"/>
                    <a:gd name="T49" fmla="*/ 128 h 184"/>
                    <a:gd name="T50" fmla="*/ 2 w 124"/>
                    <a:gd name="T51" fmla="*/ 158 h 184"/>
                    <a:gd name="T52" fmla="*/ 6 w 124"/>
                    <a:gd name="T53" fmla="*/ 184 h 184"/>
                    <a:gd name="T54" fmla="*/ 118 w 124"/>
                    <a:gd name="T55" fmla="*/ 18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24" h="184">
                      <a:moveTo>
                        <a:pt x="118" y="184"/>
                      </a:moveTo>
                      <a:lnTo>
                        <a:pt x="118" y="184"/>
                      </a:lnTo>
                      <a:lnTo>
                        <a:pt x="124" y="158"/>
                      </a:lnTo>
                      <a:lnTo>
                        <a:pt x="124" y="128"/>
                      </a:lnTo>
                      <a:lnTo>
                        <a:pt x="124" y="128"/>
                      </a:lnTo>
                      <a:lnTo>
                        <a:pt x="124" y="102"/>
                      </a:lnTo>
                      <a:lnTo>
                        <a:pt x="120" y="78"/>
                      </a:lnTo>
                      <a:lnTo>
                        <a:pt x="114" y="56"/>
                      </a:lnTo>
                      <a:lnTo>
                        <a:pt x="106" y="36"/>
                      </a:lnTo>
                      <a:lnTo>
                        <a:pt x="98" y="22"/>
                      </a:lnTo>
                      <a:lnTo>
                        <a:pt x="86" y="10"/>
                      </a:lnTo>
                      <a:lnTo>
                        <a:pt x="74" y="2"/>
                      </a:lnTo>
                      <a:lnTo>
                        <a:pt x="68" y="0"/>
                      </a:lnTo>
                      <a:lnTo>
                        <a:pt x="62" y="0"/>
                      </a:lnTo>
                      <a:lnTo>
                        <a:pt x="62" y="0"/>
                      </a:lnTo>
                      <a:lnTo>
                        <a:pt x="56" y="0"/>
                      </a:lnTo>
                      <a:lnTo>
                        <a:pt x="50" y="2"/>
                      </a:lnTo>
                      <a:lnTo>
                        <a:pt x="38" y="10"/>
                      </a:lnTo>
                      <a:lnTo>
                        <a:pt x="28" y="22"/>
                      </a:lnTo>
                      <a:lnTo>
                        <a:pt x="18" y="36"/>
                      </a:lnTo>
                      <a:lnTo>
                        <a:pt x="10" y="56"/>
                      </a:lnTo>
                      <a:lnTo>
                        <a:pt x="4" y="78"/>
                      </a:lnTo>
                      <a:lnTo>
                        <a:pt x="0" y="102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58"/>
                      </a:lnTo>
                      <a:lnTo>
                        <a:pt x="6" y="184"/>
                      </a:lnTo>
                      <a:lnTo>
                        <a:pt x="118" y="184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8" name="Freeform 25"/>
                <p:cNvSpPr>
                  <a:spLocks/>
                </p:cNvSpPr>
                <p:nvPr userDrawn="1"/>
              </p:nvSpPr>
              <p:spPr bwMode="auto">
                <a:xfrm>
                  <a:off x="8815529" y="179744"/>
                  <a:ext cx="109761" cy="112505"/>
                </a:xfrm>
                <a:custGeom>
                  <a:avLst/>
                  <a:gdLst>
                    <a:gd name="T0" fmla="*/ 80 w 80"/>
                    <a:gd name="T1" fmla="*/ 40 h 82"/>
                    <a:gd name="T2" fmla="*/ 80 w 80"/>
                    <a:gd name="T3" fmla="*/ 40 h 82"/>
                    <a:gd name="T4" fmla="*/ 78 w 80"/>
                    <a:gd name="T5" fmla="*/ 50 h 82"/>
                    <a:gd name="T6" fmla="*/ 76 w 80"/>
                    <a:gd name="T7" fmla="*/ 56 h 82"/>
                    <a:gd name="T8" fmla="*/ 72 w 80"/>
                    <a:gd name="T9" fmla="*/ 64 h 82"/>
                    <a:gd name="T10" fmla="*/ 68 w 80"/>
                    <a:gd name="T11" fmla="*/ 70 h 82"/>
                    <a:gd name="T12" fmla="*/ 62 w 80"/>
                    <a:gd name="T13" fmla="*/ 74 h 82"/>
                    <a:gd name="T14" fmla="*/ 56 w 80"/>
                    <a:gd name="T15" fmla="*/ 78 h 82"/>
                    <a:gd name="T16" fmla="*/ 48 w 80"/>
                    <a:gd name="T17" fmla="*/ 82 h 82"/>
                    <a:gd name="T18" fmla="*/ 40 w 80"/>
                    <a:gd name="T19" fmla="*/ 82 h 82"/>
                    <a:gd name="T20" fmla="*/ 40 w 80"/>
                    <a:gd name="T21" fmla="*/ 82 h 82"/>
                    <a:gd name="T22" fmla="*/ 32 w 80"/>
                    <a:gd name="T23" fmla="*/ 82 h 82"/>
                    <a:gd name="T24" fmla="*/ 24 w 80"/>
                    <a:gd name="T25" fmla="*/ 78 h 82"/>
                    <a:gd name="T26" fmla="*/ 18 w 80"/>
                    <a:gd name="T27" fmla="*/ 74 h 82"/>
                    <a:gd name="T28" fmla="*/ 12 w 80"/>
                    <a:gd name="T29" fmla="*/ 70 h 82"/>
                    <a:gd name="T30" fmla="*/ 6 w 80"/>
                    <a:gd name="T31" fmla="*/ 64 h 82"/>
                    <a:gd name="T32" fmla="*/ 4 w 80"/>
                    <a:gd name="T33" fmla="*/ 56 h 82"/>
                    <a:gd name="T34" fmla="*/ 0 w 80"/>
                    <a:gd name="T35" fmla="*/ 50 h 82"/>
                    <a:gd name="T36" fmla="*/ 0 w 80"/>
                    <a:gd name="T37" fmla="*/ 40 h 82"/>
                    <a:gd name="T38" fmla="*/ 0 w 80"/>
                    <a:gd name="T39" fmla="*/ 40 h 82"/>
                    <a:gd name="T40" fmla="*/ 0 w 80"/>
                    <a:gd name="T41" fmla="*/ 32 h 82"/>
                    <a:gd name="T42" fmla="*/ 4 w 80"/>
                    <a:gd name="T43" fmla="*/ 26 h 82"/>
                    <a:gd name="T44" fmla="*/ 6 w 80"/>
                    <a:gd name="T45" fmla="*/ 18 h 82"/>
                    <a:gd name="T46" fmla="*/ 12 w 80"/>
                    <a:gd name="T47" fmla="*/ 12 h 82"/>
                    <a:gd name="T48" fmla="*/ 18 w 80"/>
                    <a:gd name="T49" fmla="*/ 8 h 82"/>
                    <a:gd name="T50" fmla="*/ 24 w 80"/>
                    <a:gd name="T51" fmla="*/ 4 h 82"/>
                    <a:gd name="T52" fmla="*/ 32 w 80"/>
                    <a:gd name="T53" fmla="*/ 0 h 82"/>
                    <a:gd name="T54" fmla="*/ 40 w 80"/>
                    <a:gd name="T55" fmla="*/ 0 h 82"/>
                    <a:gd name="T56" fmla="*/ 40 w 80"/>
                    <a:gd name="T57" fmla="*/ 0 h 82"/>
                    <a:gd name="T58" fmla="*/ 48 w 80"/>
                    <a:gd name="T59" fmla="*/ 0 h 82"/>
                    <a:gd name="T60" fmla="*/ 56 w 80"/>
                    <a:gd name="T61" fmla="*/ 4 h 82"/>
                    <a:gd name="T62" fmla="*/ 62 w 80"/>
                    <a:gd name="T63" fmla="*/ 8 h 82"/>
                    <a:gd name="T64" fmla="*/ 68 w 80"/>
                    <a:gd name="T65" fmla="*/ 12 h 82"/>
                    <a:gd name="T66" fmla="*/ 72 w 80"/>
                    <a:gd name="T67" fmla="*/ 18 h 82"/>
                    <a:gd name="T68" fmla="*/ 76 w 80"/>
                    <a:gd name="T69" fmla="*/ 26 h 82"/>
                    <a:gd name="T70" fmla="*/ 78 w 80"/>
                    <a:gd name="T71" fmla="*/ 32 h 82"/>
                    <a:gd name="T72" fmla="*/ 80 w 80"/>
                    <a:gd name="T73" fmla="*/ 40 h 82"/>
                    <a:gd name="T74" fmla="*/ 80 w 80"/>
                    <a:gd name="T75" fmla="*/ 4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82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50"/>
                      </a:lnTo>
                      <a:lnTo>
                        <a:pt x="76" y="56"/>
                      </a:lnTo>
                      <a:lnTo>
                        <a:pt x="72" y="64"/>
                      </a:lnTo>
                      <a:lnTo>
                        <a:pt x="68" y="70"/>
                      </a:lnTo>
                      <a:lnTo>
                        <a:pt x="62" y="74"/>
                      </a:lnTo>
                      <a:lnTo>
                        <a:pt x="56" y="78"/>
                      </a:lnTo>
                      <a:lnTo>
                        <a:pt x="48" y="82"/>
                      </a:lnTo>
                      <a:lnTo>
                        <a:pt x="40" y="82"/>
                      </a:lnTo>
                      <a:lnTo>
                        <a:pt x="40" y="82"/>
                      </a:lnTo>
                      <a:lnTo>
                        <a:pt x="32" y="82"/>
                      </a:lnTo>
                      <a:lnTo>
                        <a:pt x="24" y="78"/>
                      </a:lnTo>
                      <a:lnTo>
                        <a:pt x="18" y="74"/>
                      </a:lnTo>
                      <a:lnTo>
                        <a:pt x="12" y="70"/>
                      </a:lnTo>
                      <a:lnTo>
                        <a:pt x="6" y="64"/>
                      </a:lnTo>
                      <a:lnTo>
                        <a:pt x="4" y="56"/>
                      </a:lnTo>
                      <a:lnTo>
                        <a:pt x="0" y="5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2"/>
                      </a:lnTo>
                      <a:lnTo>
                        <a:pt x="4" y="26"/>
                      </a:ln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18" y="8"/>
                      </a:lnTo>
                      <a:lnTo>
                        <a:pt x="24" y="4"/>
                      </a:lnTo>
                      <a:lnTo>
                        <a:pt x="32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8" y="0"/>
                      </a:lnTo>
                      <a:lnTo>
                        <a:pt x="56" y="4"/>
                      </a:lnTo>
                      <a:lnTo>
                        <a:pt x="62" y="8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6" y="26"/>
                      </a:lnTo>
                      <a:lnTo>
                        <a:pt x="78" y="32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39" name="Freeform 26"/>
                <p:cNvSpPr>
                  <a:spLocks/>
                </p:cNvSpPr>
                <p:nvPr userDrawn="1"/>
              </p:nvSpPr>
              <p:spPr bwMode="auto">
                <a:xfrm>
                  <a:off x="8812785" y="300481"/>
                  <a:ext cx="139945" cy="205802"/>
                </a:xfrm>
                <a:custGeom>
                  <a:avLst/>
                  <a:gdLst>
                    <a:gd name="T0" fmla="*/ 96 w 102"/>
                    <a:gd name="T1" fmla="*/ 150 h 150"/>
                    <a:gd name="T2" fmla="*/ 96 w 102"/>
                    <a:gd name="T3" fmla="*/ 150 h 150"/>
                    <a:gd name="T4" fmla="*/ 100 w 102"/>
                    <a:gd name="T5" fmla="*/ 128 h 150"/>
                    <a:gd name="T6" fmla="*/ 102 w 102"/>
                    <a:gd name="T7" fmla="*/ 104 h 150"/>
                    <a:gd name="T8" fmla="*/ 102 w 102"/>
                    <a:gd name="T9" fmla="*/ 104 h 150"/>
                    <a:gd name="T10" fmla="*/ 102 w 102"/>
                    <a:gd name="T11" fmla="*/ 84 h 150"/>
                    <a:gd name="T12" fmla="*/ 98 w 102"/>
                    <a:gd name="T13" fmla="*/ 64 h 150"/>
                    <a:gd name="T14" fmla="*/ 94 w 102"/>
                    <a:gd name="T15" fmla="*/ 46 h 150"/>
                    <a:gd name="T16" fmla="*/ 86 w 102"/>
                    <a:gd name="T17" fmla="*/ 32 h 150"/>
                    <a:gd name="T18" fmla="*/ 80 w 102"/>
                    <a:gd name="T19" fmla="*/ 18 h 150"/>
                    <a:gd name="T20" fmla="*/ 70 w 102"/>
                    <a:gd name="T21" fmla="*/ 8 h 150"/>
                    <a:gd name="T22" fmla="*/ 60 w 102"/>
                    <a:gd name="T23" fmla="*/ 2 h 150"/>
                    <a:gd name="T24" fmla="*/ 50 w 102"/>
                    <a:gd name="T25" fmla="*/ 0 h 150"/>
                    <a:gd name="T26" fmla="*/ 50 w 102"/>
                    <a:gd name="T27" fmla="*/ 0 h 150"/>
                    <a:gd name="T28" fmla="*/ 40 w 102"/>
                    <a:gd name="T29" fmla="*/ 2 h 150"/>
                    <a:gd name="T30" fmla="*/ 30 w 102"/>
                    <a:gd name="T31" fmla="*/ 8 h 150"/>
                    <a:gd name="T32" fmla="*/ 22 w 102"/>
                    <a:gd name="T33" fmla="*/ 18 h 150"/>
                    <a:gd name="T34" fmla="*/ 14 w 102"/>
                    <a:gd name="T35" fmla="*/ 32 h 150"/>
                    <a:gd name="T36" fmla="*/ 8 w 102"/>
                    <a:gd name="T37" fmla="*/ 46 h 150"/>
                    <a:gd name="T38" fmla="*/ 4 w 102"/>
                    <a:gd name="T39" fmla="*/ 64 h 150"/>
                    <a:gd name="T40" fmla="*/ 0 w 102"/>
                    <a:gd name="T41" fmla="*/ 84 h 150"/>
                    <a:gd name="T42" fmla="*/ 0 w 102"/>
                    <a:gd name="T43" fmla="*/ 104 h 150"/>
                    <a:gd name="T44" fmla="*/ 0 w 102"/>
                    <a:gd name="T45" fmla="*/ 104 h 150"/>
                    <a:gd name="T46" fmla="*/ 0 w 102"/>
                    <a:gd name="T47" fmla="*/ 128 h 150"/>
                    <a:gd name="T48" fmla="*/ 4 w 102"/>
                    <a:gd name="T49" fmla="*/ 150 h 150"/>
                    <a:gd name="T50" fmla="*/ 96 w 102"/>
                    <a:gd name="T51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2" h="150">
                      <a:moveTo>
                        <a:pt x="96" y="150"/>
                      </a:moveTo>
                      <a:lnTo>
                        <a:pt x="96" y="150"/>
                      </a:lnTo>
                      <a:lnTo>
                        <a:pt x="100" y="128"/>
                      </a:lnTo>
                      <a:lnTo>
                        <a:pt x="102" y="104"/>
                      </a:lnTo>
                      <a:lnTo>
                        <a:pt x="102" y="104"/>
                      </a:lnTo>
                      <a:lnTo>
                        <a:pt x="102" y="84"/>
                      </a:lnTo>
                      <a:lnTo>
                        <a:pt x="98" y="64"/>
                      </a:lnTo>
                      <a:lnTo>
                        <a:pt x="94" y="46"/>
                      </a:lnTo>
                      <a:lnTo>
                        <a:pt x="86" y="32"/>
                      </a:lnTo>
                      <a:lnTo>
                        <a:pt x="80" y="18"/>
                      </a:lnTo>
                      <a:lnTo>
                        <a:pt x="70" y="8"/>
                      </a:lnTo>
                      <a:lnTo>
                        <a:pt x="60" y="2"/>
                      </a:lnTo>
                      <a:lnTo>
                        <a:pt x="50" y="0"/>
                      </a:lnTo>
                      <a:lnTo>
                        <a:pt x="50" y="0"/>
                      </a:lnTo>
                      <a:lnTo>
                        <a:pt x="40" y="2"/>
                      </a:lnTo>
                      <a:lnTo>
                        <a:pt x="30" y="8"/>
                      </a:lnTo>
                      <a:lnTo>
                        <a:pt x="22" y="18"/>
                      </a:lnTo>
                      <a:lnTo>
                        <a:pt x="14" y="32"/>
                      </a:lnTo>
                      <a:lnTo>
                        <a:pt x="8" y="46"/>
                      </a:lnTo>
                      <a:lnTo>
                        <a:pt x="4" y="64"/>
                      </a:lnTo>
                      <a:lnTo>
                        <a:pt x="0" y="84"/>
                      </a:lnTo>
                      <a:lnTo>
                        <a:pt x="0" y="104"/>
                      </a:lnTo>
                      <a:lnTo>
                        <a:pt x="0" y="104"/>
                      </a:lnTo>
                      <a:lnTo>
                        <a:pt x="0" y="128"/>
                      </a:lnTo>
                      <a:lnTo>
                        <a:pt x="4" y="150"/>
                      </a:lnTo>
                      <a:lnTo>
                        <a:pt x="96" y="15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0" name="Freeform 27"/>
                <p:cNvSpPr>
                  <a:spLocks/>
                </p:cNvSpPr>
                <p:nvPr userDrawn="1"/>
              </p:nvSpPr>
              <p:spPr bwMode="auto">
                <a:xfrm>
                  <a:off x="8755160" y="278529"/>
                  <a:ext cx="87809" cy="227754"/>
                </a:xfrm>
                <a:custGeom>
                  <a:avLst/>
                  <a:gdLst>
                    <a:gd name="T0" fmla="*/ 16 w 64"/>
                    <a:gd name="T1" fmla="*/ 166 h 166"/>
                    <a:gd name="T2" fmla="*/ 38 w 64"/>
                    <a:gd name="T3" fmla="*/ 166 h 166"/>
                    <a:gd name="T4" fmla="*/ 38 w 64"/>
                    <a:gd name="T5" fmla="*/ 166 h 166"/>
                    <a:gd name="T6" fmla="*/ 36 w 64"/>
                    <a:gd name="T7" fmla="*/ 144 h 166"/>
                    <a:gd name="T8" fmla="*/ 36 w 64"/>
                    <a:gd name="T9" fmla="*/ 120 h 166"/>
                    <a:gd name="T10" fmla="*/ 36 w 64"/>
                    <a:gd name="T11" fmla="*/ 120 h 166"/>
                    <a:gd name="T12" fmla="*/ 38 w 64"/>
                    <a:gd name="T13" fmla="*/ 92 h 166"/>
                    <a:gd name="T14" fmla="*/ 44 w 64"/>
                    <a:gd name="T15" fmla="*/ 66 h 166"/>
                    <a:gd name="T16" fmla="*/ 52 w 64"/>
                    <a:gd name="T17" fmla="*/ 42 h 166"/>
                    <a:gd name="T18" fmla="*/ 58 w 64"/>
                    <a:gd name="T19" fmla="*/ 34 h 166"/>
                    <a:gd name="T20" fmla="*/ 64 w 64"/>
                    <a:gd name="T21" fmla="*/ 26 h 166"/>
                    <a:gd name="T22" fmla="*/ 64 w 64"/>
                    <a:gd name="T23" fmla="*/ 26 h 166"/>
                    <a:gd name="T24" fmla="*/ 56 w 64"/>
                    <a:gd name="T25" fmla="*/ 14 h 166"/>
                    <a:gd name="T26" fmla="*/ 46 w 64"/>
                    <a:gd name="T27" fmla="*/ 6 h 166"/>
                    <a:gd name="T28" fmla="*/ 36 w 64"/>
                    <a:gd name="T29" fmla="*/ 2 h 166"/>
                    <a:gd name="T30" fmla="*/ 26 w 64"/>
                    <a:gd name="T31" fmla="*/ 0 h 166"/>
                    <a:gd name="T32" fmla="*/ 26 w 64"/>
                    <a:gd name="T33" fmla="*/ 0 h 166"/>
                    <a:gd name="T34" fmla="*/ 18 w 64"/>
                    <a:gd name="T35" fmla="*/ 0 h 166"/>
                    <a:gd name="T36" fmla="*/ 12 w 64"/>
                    <a:gd name="T37" fmla="*/ 2 h 166"/>
                    <a:gd name="T38" fmla="*/ 0 w 64"/>
                    <a:gd name="T39" fmla="*/ 12 h 166"/>
                    <a:gd name="T40" fmla="*/ 0 w 64"/>
                    <a:gd name="T41" fmla="*/ 12 h 166"/>
                    <a:gd name="T42" fmla="*/ 10 w 64"/>
                    <a:gd name="T43" fmla="*/ 30 h 166"/>
                    <a:gd name="T44" fmla="*/ 16 w 64"/>
                    <a:gd name="T45" fmla="*/ 54 h 166"/>
                    <a:gd name="T46" fmla="*/ 22 w 64"/>
                    <a:gd name="T47" fmla="*/ 82 h 166"/>
                    <a:gd name="T48" fmla="*/ 24 w 64"/>
                    <a:gd name="T49" fmla="*/ 110 h 166"/>
                    <a:gd name="T50" fmla="*/ 24 w 64"/>
                    <a:gd name="T51" fmla="*/ 110 h 166"/>
                    <a:gd name="T52" fmla="*/ 22 w 64"/>
                    <a:gd name="T53" fmla="*/ 140 h 166"/>
                    <a:gd name="T54" fmla="*/ 16 w 64"/>
                    <a:gd name="T55" fmla="*/ 166 h 166"/>
                    <a:gd name="T56" fmla="*/ 16 w 64"/>
                    <a:gd name="T5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4" h="166">
                      <a:moveTo>
                        <a:pt x="16" y="166"/>
                      </a:moveTo>
                      <a:lnTo>
                        <a:pt x="38" y="166"/>
                      </a:lnTo>
                      <a:lnTo>
                        <a:pt x="38" y="166"/>
                      </a:lnTo>
                      <a:lnTo>
                        <a:pt x="36" y="144"/>
                      </a:lnTo>
                      <a:lnTo>
                        <a:pt x="36" y="120"/>
                      </a:lnTo>
                      <a:lnTo>
                        <a:pt x="36" y="120"/>
                      </a:lnTo>
                      <a:lnTo>
                        <a:pt x="38" y="92"/>
                      </a:lnTo>
                      <a:lnTo>
                        <a:pt x="44" y="66"/>
                      </a:lnTo>
                      <a:lnTo>
                        <a:pt x="52" y="42"/>
                      </a:lnTo>
                      <a:lnTo>
                        <a:pt x="58" y="34"/>
                      </a:lnTo>
                      <a:lnTo>
                        <a:pt x="64" y="26"/>
                      </a:lnTo>
                      <a:lnTo>
                        <a:pt x="64" y="26"/>
                      </a:lnTo>
                      <a:lnTo>
                        <a:pt x="56" y="14"/>
                      </a:lnTo>
                      <a:lnTo>
                        <a:pt x="46" y="6"/>
                      </a:lnTo>
                      <a:lnTo>
                        <a:pt x="36" y="2"/>
                      </a:lnTo>
                      <a:lnTo>
                        <a:pt x="26" y="0"/>
                      </a:lnTo>
                      <a:lnTo>
                        <a:pt x="26" y="0"/>
                      </a:lnTo>
                      <a:lnTo>
                        <a:pt x="18" y="0"/>
                      </a:lnTo>
                      <a:lnTo>
                        <a:pt x="12" y="2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10" y="30"/>
                      </a:lnTo>
                      <a:lnTo>
                        <a:pt x="16" y="54"/>
                      </a:lnTo>
                      <a:lnTo>
                        <a:pt x="22" y="82"/>
                      </a:lnTo>
                      <a:lnTo>
                        <a:pt x="24" y="110"/>
                      </a:lnTo>
                      <a:lnTo>
                        <a:pt x="24" y="110"/>
                      </a:lnTo>
                      <a:lnTo>
                        <a:pt x="22" y="140"/>
                      </a:lnTo>
                      <a:lnTo>
                        <a:pt x="16" y="166"/>
                      </a:lnTo>
                      <a:lnTo>
                        <a:pt x="16" y="166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1" name="Freeform 28"/>
                <p:cNvSpPr>
                  <a:spLocks/>
                </p:cNvSpPr>
                <p:nvPr userDrawn="1"/>
              </p:nvSpPr>
              <p:spPr bwMode="auto">
                <a:xfrm>
                  <a:off x="8532894" y="91935"/>
                  <a:ext cx="27440" cy="444532"/>
                </a:xfrm>
                <a:custGeom>
                  <a:avLst/>
                  <a:gdLst>
                    <a:gd name="T0" fmla="*/ 0 w 20"/>
                    <a:gd name="T1" fmla="*/ 10 h 324"/>
                    <a:gd name="T2" fmla="*/ 0 w 20"/>
                    <a:gd name="T3" fmla="*/ 10 h 324"/>
                    <a:gd name="T4" fmla="*/ 0 w 20"/>
                    <a:gd name="T5" fmla="*/ 314 h 324"/>
                    <a:gd name="T6" fmla="*/ 0 w 20"/>
                    <a:gd name="T7" fmla="*/ 314 h 324"/>
                    <a:gd name="T8" fmla="*/ 2 w 20"/>
                    <a:gd name="T9" fmla="*/ 318 h 324"/>
                    <a:gd name="T10" fmla="*/ 4 w 20"/>
                    <a:gd name="T11" fmla="*/ 322 h 324"/>
                    <a:gd name="T12" fmla="*/ 8 w 20"/>
                    <a:gd name="T13" fmla="*/ 322 h 324"/>
                    <a:gd name="T14" fmla="*/ 10 w 20"/>
                    <a:gd name="T15" fmla="*/ 324 h 324"/>
                    <a:gd name="T16" fmla="*/ 14 w 20"/>
                    <a:gd name="T17" fmla="*/ 322 h 324"/>
                    <a:gd name="T18" fmla="*/ 18 w 20"/>
                    <a:gd name="T19" fmla="*/ 322 h 324"/>
                    <a:gd name="T20" fmla="*/ 20 w 20"/>
                    <a:gd name="T21" fmla="*/ 318 h 324"/>
                    <a:gd name="T22" fmla="*/ 20 w 20"/>
                    <a:gd name="T23" fmla="*/ 314 h 324"/>
                    <a:gd name="T24" fmla="*/ 20 w 20"/>
                    <a:gd name="T25" fmla="*/ 314 h 324"/>
                    <a:gd name="T26" fmla="*/ 20 w 20"/>
                    <a:gd name="T27" fmla="*/ 10 h 324"/>
                    <a:gd name="T28" fmla="*/ 20 w 20"/>
                    <a:gd name="T29" fmla="*/ 10 h 324"/>
                    <a:gd name="T30" fmla="*/ 20 w 20"/>
                    <a:gd name="T31" fmla="*/ 6 h 324"/>
                    <a:gd name="T32" fmla="*/ 18 w 20"/>
                    <a:gd name="T33" fmla="*/ 2 h 324"/>
                    <a:gd name="T34" fmla="*/ 14 w 20"/>
                    <a:gd name="T35" fmla="*/ 0 h 324"/>
                    <a:gd name="T36" fmla="*/ 10 w 20"/>
                    <a:gd name="T37" fmla="*/ 0 h 324"/>
                    <a:gd name="T38" fmla="*/ 8 w 20"/>
                    <a:gd name="T39" fmla="*/ 0 h 324"/>
                    <a:gd name="T40" fmla="*/ 4 w 20"/>
                    <a:gd name="T41" fmla="*/ 2 h 324"/>
                    <a:gd name="T42" fmla="*/ 2 w 20"/>
                    <a:gd name="T43" fmla="*/ 6 h 324"/>
                    <a:gd name="T44" fmla="*/ 0 w 20"/>
                    <a:gd name="T45" fmla="*/ 10 h 324"/>
                    <a:gd name="T46" fmla="*/ 0 w 20"/>
                    <a:gd name="T47" fmla="*/ 10 h 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4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0" y="314"/>
                      </a:lnTo>
                      <a:lnTo>
                        <a:pt x="0" y="314"/>
                      </a:lnTo>
                      <a:lnTo>
                        <a:pt x="2" y="318"/>
                      </a:lnTo>
                      <a:lnTo>
                        <a:pt x="4" y="322"/>
                      </a:lnTo>
                      <a:lnTo>
                        <a:pt x="8" y="322"/>
                      </a:lnTo>
                      <a:lnTo>
                        <a:pt x="10" y="324"/>
                      </a:lnTo>
                      <a:lnTo>
                        <a:pt x="14" y="322"/>
                      </a:lnTo>
                      <a:lnTo>
                        <a:pt x="18" y="322"/>
                      </a:lnTo>
                      <a:lnTo>
                        <a:pt x="20" y="318"/>
                      </a:lnTo>
                      <a:lnTo>
                        <a:pt x="20" y="314"/>
                      </a:lnTo>
                      <a:lnTo>
                        <a:pt x="20" y="314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8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4" y="2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2" name="Freeform 29"/>
                <p:cNvSpPr>
                  <a:spLocks/>
                </p:cNvSpPr>
                <p:nvPr userDrawn="1"/>
              </p:nvSpPr>
              <p:spPr bwMode="auto">
                <a:xfrm>
                  <a:off x="8535638" y="91935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2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18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18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2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3" name="Freeform 30"/>
                <p:cNvSpPr>
                  <a:spLocks/>
                </p:cNvSpPr>
                <p:nvPr userDrawn="1"/>
              </p:nvSpPr>
              <p:spPr bwMode="auto">
                <a:xfrm>
                  <a:off x="8535638" y="509027"/>
                  <a:ext cx="74089" cy="27440"/>
                </a:xfrm>
                <a:custGeom>
                  <a:avLst/>
                  <a:gdLst>
                    <a:gd name="T0" fmla="*/ 44 w 54"/>
                    <a:gd name="T1" fmla="*/ 0 h 20"/>
                    <a:gd name="T2" fmla="*/ 44 w 54"/>
                    <a:gd name="T3" fmla="*/ 0 h 20"/>
                    <a:gd name="T4" fmla="*/ 8 w 54"/>
                    <a:gd name="T5" fmla="*/ 0 h 20"/>
                    <a:gd name="T6" fmla="*/ 8 w 54"/>
                    <a:gd name="T7" fmla="*/ 0 h 20"/>
                    <a:gd name="T8" fmla="*/ 4 w 54"/>
                    <a:gd name="T9" fmla="*/ 0 h 20"/>
                    <a:gd name="T10" fmla="*/ 2 w 54"/>
                    <a:gd name="T11" fmla="*/ 4 h 20"/>
                    <a:gd name="T12" fmla="*/ 0 w 54"/>
                    <a:gd name="T13" fmla="*/ 6 h 20"/>
                    <a:gd name="T14" fmla="*/ 0 w 54"/>
                    <a:gd name="T15" fmla="*/ 10 h 20"/>
                    <a:gd name="T16" fmla="*/ 0 w 54"/>
                    <a:gd name="T17" fmla="*/ 14 h 20"/>
                    <a:gd name="T18" fmla="*/ 2 w 54"/>
                    <a:gd name="T19" fmla="*/ 16 h 20"/>
                    <a:gd name="T20" fmla="*/ 4 w 54"/>
                    <a:gd name="T21" fmla="*/ 20 h 20"/>
                    <a:gd name="T22" fmla="*/ 8 w 54"/>
                    <a:gd name="T23" fmla="*/ 20 h 20"/>
                    <a:gd name="T24" fmla="*/ 8 w 54"/>
                    <a:gd name="T25" fmla="*/ 20 h 20"/>
                    <a:gd name="T26" fmla="*/ 44 w 54"/>
                    <a:gd name="T27" fmla="*/ 20 h 20"/>
                    <a:gd name="T28" fmla="*/ 44 w 54"/>
                    <a:gd name="T29" fmla="*/ 20 h 20"/>
                    <a:gd name="T30" fmla="*/ 48 w 54"/>
                    <a:gd name="T31" fmla="*/ 20 h 20"/>
                    <a:gd name="T32" fmla="*/ 52 w 54"/>
                    <a:gd name="T33" fmla="*/ 16 h 20"/>
                    <a:gd name="T34" fmla="*/ 54 w 54"/>
                    <a:gd name="T35" fmla="*/ 14 h 20"/>
                    <a:gd name="T36" fmla="*/ 54 w 54"/>
                    <a:gd name="T37" fmla="*/ 10 h 20"/>
                    <a:gd name="T38" fmla="*/ 54 w 54"/>
                    <a:gd name="T39" fmla="*/ 6 h 20"/>
                    <a:gd name="T40" fmla="*/ 52 w 54"/>
                    <a:gd name="T41" fmla="*/ 4 h 20"/>
                    <a:gd name="T42" fmla="*/ 48 w 54"/>
                    <a:gd name="T43" fmla="*/ 0 h 20"/>
                    <a:gd name="T44" fmla="*/ 44 w 54"/>
                    <a:gd name="T45" fmla="*/ 0 h 20"/>
                    <a:gd name="T46" fmla="*/ 44 w 54"/>
                    <a:gd name="T4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44" y="0"/>
                      </a:move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4" name="Freeform 31"/>
                <p:cNvSpPr>
                  <a:spLocks/>
                </p:cNvSpPr>
                <p:nvPr userDrawn="1"/>
              </p:nvSpPr>
              <p:spPr bwMode="auto">
                <a:xfrm>
                  <a:off x="9010355" y="91935"/>
                  <a:ext cx="27440" cy="441788"/>
                </a:xfrm>
                <a:custGeom>
                  <a:avLst/>
                  <a:gdLst>
                    <a:gd name="T0" fmla="*/ 20 w 20"/>
                    <a:gd name="T1" fmla="*/ 312 h 322"/>
                    <a:gd name="T2" fmla="*/ 20 w 20"/>
                    <a:gd name="T3" fmla="*/ 312 h 322"/>
                    <a:gd name="T4" fmla="*/ 20 w 20"/>
                    <a:gd name="T5" fmla="*/ 10 h 322"/>
                    <a:gd name="T6" fmla="*/ 20 w 20"/>
                    <a:gd name="T7" fmla="*/ 10 h 322"/>
                    <a:gd name="T8" fmla="*/ 20 w 20"/>
                    <a:gd name="T9" fmla="*/ 6 h 322"/>
                    <a:gd name="T10" fmla="*/ 16 w 20"/>
                    <a:gd name="T11" fmla="*/ 2 h 322"/>
                    <a:gd name="T12" fmla="*/ 14 w 20"/>
                    <a:gd name="T13" fmla="*/ 0 h 322"/>
                    <a:gd name="T14" fmla="*/ 10 w 20"/>
                    <a:gd name="T15" fmla="*/ 0 h 322"/>
                    <a:gd name="T16" fmla="*/ 6 w 20"/>
                    <a:gd name="T17" fmla="*/ 0 h 322"/>
                    <a:gd name="T18" fmla="*/ 4 w 20"/>
                    <a:gd name="T19" fmla="*/ 2 h 322"/>
                    <a:gd name="T20" fmla="*/ 0 w 20"/>
                    <a:gd name="T21" fmla="*/ 6 h 322"/>
                    <a:gd name="T22" fmla="*/ 0 w 20"/>
                    <a:gd name="T23" fmla="*/ 10 h 322"/>
                    <a:gd name="T24" fmla="*/ 0 w 20"/>
                    <a:gd name="T25" fmla="*/ 10 h 322"/>
                    <a:gd name="T26" fmla="*/ 0 w 20"/>
                    <a:gd name="T27" fmla="*/ 312 h 322"/>
                    <a:gd name="T28" fmla="*/ 0 w 20"/>
                    <a:gd name="T29" fmla="*/ 312 h 322"/>
                    <a:gd name="T30" fmla="*/ 0 w 20"/>
                    <a:gd name="T31" fmla="*/ 316 h 322"/>
                    <a:gd name="T32" fmla="*/ 4 w 20"/>
                    <a:gd name="T33" fmla="*/ 320 h 322"/>
                    <a:gd name="T34" fmla="*/ 6 w 20"/>
                    <a:gd name="T35" fmla="*/ 322 h 322"/>
                    <a:gd name="T36" fmla="*/ 10 w 20"/>
                    <a:gd name="T37" fmla="*/ 322 h 322"/>
                    <a:gd name="T38" fmla="*/ 14 w 20"/>
                    <a:gd name="T39" fmla="*/ 322 h 322"/>
                    <a:gd name="T40" fmla="*/ 16 w 20"/>
                    <a:gd name="T41" fmla="*/ 320 h 322"/>
                    <a:gd name="T42" fmla="*/ 20 w 20"/>
                    <a:gd name="T43" fmla="*/ 316 h 322"/>
                    <a:gd name="T44" fmla="*/ 20 w 20"/>
                    <a:gd name="T45" fmla="*/ 312 h 322"/>
                    <a:gd name="T46" fmla="*/ 20 w 20"/>
                    <a:gd name="T47" fmla="*/ 312 h 3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0" h="322">
                      <a:moveTo>
                        <a:pt x="20" y="312"/>
                      </a:moveTo>
                      <a:lnTo>
                        <a:pt x="20" y="312"/>
                      </a:lnTo>
                      <a:lnTo>
                        <a:pt x="20" y="10"/>
                      </a:lnTo>
                      <a:lnTo>
                        <a:pt x="20" y="10"/>
                      </a:lnTo>
                      <a:lnTo>
                        <a:pt x="20" y="6"/>
                      </a:lnTo>
                      <a:lnTo>
                        <a:pt x="16" y="2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0"/>
                      </a:lnTo>
                      <a:lnTo>
                        <a:pt x="4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0" y="312"/>
                      </a:lnTo>
                      <a:lnTo>
                        <a:pt x="0" y="312"/>
                      </a:lnTo>
                      <a:lnTo>
                        <a:pt x="0" y="316"/>
                      </a:lnTo>
                      <a:lnTo>
                        <a:pt x="4" y="320"/>
                      </a:lnTo>
                      <a:lnTo>
                        <a:pt x="6" y="322"/>
                      </a:lnTo>
                      <a:lnTo>
                        <a:pt x="10" y="322"/>
                      </a:lnTo>
                      <a:lnTo>
                        <a:pt x="14" y="322"/>
                      </a:lnTo>
                      <a:lnTo>
                        <a:pt x="16" y="320"/>
                      </a:lnTo>
                      <a:lnTo>
                        <a:pt x="20" y="316"/>
                      </a:lnTo>
                      <a:lnTo>
                        <a:pt x="20" y="312"/>
                      </a:lnTo>
                      <a:lnTo>
                        <a:pt x="20" y="312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5" name="Freeform 32"/>
                <p:cNvSpPr>
                  <a:spLocks/>
                </p:cNvSpPr>
                <p:nvPr userDrawn="1"/>
              </p:nvSpPr>
              <p:spPr bwMode="auto">
                <a:xfrm>
                  <a:off x="8963706" y="506283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20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4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4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20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20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4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20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  <p:sp>
              <p:nvSpPr>
                <p:cNvPr id="46" name="Freeform 33"/>
                <p:cNvSpPr>
                  <a:spLocks/>
                </p:cNvSpPr>
                <p:nvPr userDrawn="1"/>
              </p:nvSpPr>
              <p:spPr bwMode="auto">
                <a:xfrm>
                  <a:off x="8963706" y="91935"/>
                  <a:ext cx="74089" cy="27440"/>
                </a:xfrm>
                <a:custGeom>
                  <a:avLst/>
                  <a:gdLst>
                    <a:gd name="T0" fmla="*/ 8 w 54"/>
                    <a:gd name="T1" fmla="*/ 20 h 20"/>
                    <a:gd name="T2" fmla="*/ 8 w 54"/>
                    <a:gd name="T3" fmla="*/ 20 h 20"/>
                    <a:gd name="T4" fmla="*/ 44 w 54"/>
                    <a:gd name="T5" fmla="*/ 20 h 20"/>
                    <a:gd name="T6" fmla="*/ 44 w 54"/>
                    <a:gd name="T7" fmla="*/ 20 h 20"/>
                    <a:gd name="T8" fmla="*/ 48 w 54"/>
                    <a:gd name="T9" fmla="*/ 18 h 20"/>
                    <a:gd name="T10" fmla="*/ 52 w 54"/>
                    <a:gd name="T11" fmla="*/ 16 h 20"/>
                    <a:gd name="T12" fmla="*/ 54 w 54"/>
                    <a:gd name="T13" fmla="*/ 14 h 20"/>
                    <a:gd name="T14" fmla="*/ 54 w 54"/>
                    <a:gd name="T15" fmla="*/ 10 h 20"/>
                    <a:gd name="T16" fmla="*/ 54 w 54"/>
                    <a:gd name="T17" fmla="*/ 6 h 20"/>
                    <a:gd name="T18" fmla="*/ 52 w 54"/>
                    <a:gd name="T19" fmla="*/ 2 h 20"/>
                    <a:gd name="T20" fmla="*/ 48 w 54"/>
                    <a:gd name="T21" fmla="*/ 0 h 20"/>
                    <a:gd name="T22" fmla="*/ 44 w 54"/>
                    <a:gd name="T23" fmla="*/ 0 h 20"/>
                    <a:gd name="T24" fmla="*/ 44 w 54"/>
                    <a:gd name="T25" fmla="*/ 0 h 20"/>
                    <a:gd name="T26" fmla="*/ 8 w 54"/>
                    <a:gd name="T27" fmla="*/ 0 h 20"/>
                    <a:gd name="T28" fmla="*/ 8 w 54"/>
                    <a:gd name="T29" fmla="*/ 0 h 20"/>
                    <a:gd name="T30" fmla="*/ 4 w 54"/>
                    <a:gd name="T31" fmla="*/ 0 h 20"/>
                    <a:gd name="T32" fmla="*/ 2 w 54"/>
                    <a:gd name="T33" fmla="*/ 2 h 20"/>
                    <a:gd name="T34" fmla="*/ 0 w 54"/>
                    <a:gd name="T35" fmla="*/ 6 h 20"/>
                    <a:gd name="T36" fmla="*/ 0 w 54"/>
                    <a:gd name="T37" fmla="*/ 10 h 20"/>
                    <a:gd name="T38" fmla="*/ 0 w 54"/>
                    <a:gd name="T39" fmla="*/ 14 h 20"/>
                    <a:gd name="T40" fmla="*/ 2 w 54"/>
                    <a:gd name="T41" fmla="*/ 16 h 20"/>
                    <a:gd name="T42" fmla="*/ 4 w 54"/>
                    <a:gd name="T43" fmla="*/ 18 h 20"/>
                    <a:gd name="T44" fmla="*/ 8 w 54"/>
                    <a:gd name="T45" fmla="*/ 20 h 20"/>
                    <a:gd name="T46" fmla="*/ 8 w 54"/>
                    <a:gd name="T47" fmla="*/ 2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54" h="20">
                      <a:moveTo>
                        <a:pt x="8" y="20"/>
                      </a:moveTo>
                      <a:lnTo>
                        <a:pt x="8" y="20"/>
                      </a:lnTo>
                      <a:lnTo>
                        <a:pt x="44" y="20"/>
                      </a:lnTo>
                      <a:lnTo>
                        <a:pt x="44" y="20"/>
                      </a:lnTo>
                      <a:lnTo>
                        <a:pt x="48" y="18"/>
                      </a:lnTo>
                      <a:lnTo>
                        <a:pt x="52" y="16"/>
                      </a:lnTo>
                      <a:lnTo>
                        <a:pt x="54" y="14"/>
                      </a:lnTo>
                      <a:lnTo>
                        <a:pt x="54" y="10"/>
                      </a:lnTo>
                      <a:lnTo>
                        <a:pt x="54" y="6"/>
                      </a:lnTo>
                      <a:lnTo>
                        <a:pt x="52" y="2"/>
                      </a:lnTo>
                      <a:lnTo>
                        <a:pt x="48" y="0"/>
                      </a:lnTo>
                      <a:lnTo>
                        <a:pt x="44" y="0"/>
                      </a:lnTo>
                      <a:lnTo>
                        <a:pt x="44" y="0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4"/>
                      </a:lnTo>
                      <a:lnTo>
                        <a:pt x="2" y="16"/>
                      </a:lnTo>
                      <a:lnTo>
                        <a:pt x="4" y="18"/>
                      </a:lnTo>
                      <a:lnTo>
                        <a:pt x="8" y="20"/>
                      </a:lnTo>
                      <a:lnTo>
                        <a:pt x="8" y="20"/>
                      </a:lnTo>
                      <a:close/>
                    </a:path>
                  </a:pathLst>
                </a:custGeom>
                <a:solidFill>
                  <a:srgbClr val="E5A91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>
                    <a:solidFill>
                      <a:srgbClr val="4D4D4D"/>
                    </a:solidFill>
                  </a:endParaRPr>
                </a:p>
              </p:txBody>
            </p:sp>
          </p:grpSp>
        </p:grpSp>
      </p:grpSp>
      <p:grpSp>
        <p:nvGrpSpPr>
          <p:cNvPr id="47" name="Group 4"/>
          <p:cNvGrpSpPr>
            <a:grpSpLocks noChangeAspect="1"/>
          </p:cNvGrpSpPr>
          <p:nvPr/>
        </p:nvGrpSpPr>
        <p:grpSpPr bwMode="auto">
          <a:xfrm>
            <a:off x="7770860" y="6482314"/>
            <a:ext cx="1022999" cy="149526"/>
            <a:chOff x="4649" y="3974"/>
            <a:chExt cx="812" cy="107"/>
          </a:xfrm>
        </p:grpSpPr>
        <p:sp>
          <p:nvSpPr>
            <p:cNvPr id="4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4649" y="3974"/>
              <a:ext cx="81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4649" y="3974"/>
              <a:ext cx="812" cy="107"/>
            </a:xfrm>
            <a:custGeom>
              <a:avLst/>
              <a:gdLst>
                <a:gd name="T0" fmla="*/ 2293 w 3248"/>
                <a:gd name="T1" fmla="*/ 424 h 428"/>
                <a:gd name="T2" fmla="*/ 2209 w 3248"/>
                <a:gd name="T3" fmla="*/ 355 h 428"/>
                <a:gd name="T4" fmla="*/ 2159 w 3248"/>
                <a:gd name="T5" fmla="*/ 76 h 428"/>
                <a:gd name="T6" fmla="*/ 2306 w 3248"/>
                <a:gd name="T7" fmla="*/ 5 h 428"/>
                <a:gd name="T8" fmla="*/ 2042 w 3248"/>
                <a:gd name="T9" fmla="*/ 407 h 428"/>
                <a:gd name="T10" fmla="*/ 611 w 3248"/>
                <a:gd name="T11" fmla="*/ 11 h 428"/>
                <a:gd name="T12" fmla="*/ 672 w 3248"/>
                <a:gd name="T13" fmla="*/ 353 h 428"/>
                <a:gd name="T14" fmla="*/ 737 w 3248"/>
                <a:gd name="T15" fmla="*/ 376 h 428"/>
                <a:gd name="T16" fmla="*/ 909 w 3248"/>
                <a:gd name="T17" fmla="*/ 1 h 428"/>
                <a:gd name="T18" fmla="*/ 261 w 3248"/>
                <a:gd name="T19" fmla="*/ 332 h 428"/>
                <a:gd name="T20" fmla="*/ 114 w 3248"/>
                <a:gd name="T21" fmla="*/ 347 h 428"/>
                <a:gd name="T22" fmla="*/ 94 w 3248"/>
                <a:gd name="T23" fmla="*/ 277 h 428"/>
                <a:gd name="T24" fmla="*/ 261 w 3248"/>
                <a:gd name="T25" fmla="*/ 332 h 428"/>
                <a:gd name="T26" fmla="*/ 52 w 3248"/>
                <a:gd name="T27" fmla="*/ 102 h 428"/>
                <a:gd name="T28" fmla="*/ 234 w 3248"/>
                <a:gd name="T29" fmla="*/ 90 h 428"/>
                <a:gd name="T30" fmla="*/ 179 w 3248"/>
                <a:gd name="T31" fmla="*/ 176 h 428"/>
                <a:gd name="T32" fmla="*/ 9 w 3248"/>
                <a:gd name="T33" fmla="*/ 257 h 428"/>
                <a:gd name="T34" fmla="*/ 35 w 3248"/>
                <a:gd name="T35" fmla="*/ 394 h 428"/>
                <a:gd name="T36" fmla="*/ 164 w 3248"/>
                <a:gd name="T37" fmla="*/ 426 h 428"/>
                <a:gd name="T38" fmla="*/ 284 w 3248"/>
                <a:gd name="T39" fmla="*/ 404 h 428"/>
                <a:gd name="T40" fmla="*/ 331 w 3248"/>
                <a:gd name="T41" fmla="*/ 45 h 428"/>
                <a:gd name="T42" fmla="*/ 1319 w 3248"/>
                <a:gd name="T43" fmla="*/ 332 h 428"/>
                <a:gd name="T44" fmla="*/ 1168 w 3248"/>
                <a:gd name="T45" fmla="*/ 344 h 428"/>
                <a:gd name="T46" fmla="*/ 1155 w 3248"/>
                <a:gd name="T47" fmla="*/ 272 h 428"/>
                <a:gd name="T48" fmla="*/ 1264 w 3248"/>
                <a:gd name="T49" fmla="*/ 0 h 428"/>
                <a:gd name="T50" fmla="*/ 1122 w 3248"/>
                <a:gd name="T51" fmla="*/ 98 h 428"/>
                <a:gd name="T52" fmla="*/ 1298 w 3248"/>
                <a:gd name="T53" fmla="*/ 94 h 428"/>
                <a:gd name="T54" fmla="*/ 1212 w 3248"/>
                <a:gd name="T55" fmla="*/ 177 h 428"/>
                <a:gd name="T56" fmla="*/ 1064 w 3248"/>
                <a:gd name="T57" fmla="*/ 270 h 428"/>
                <a:gd name="T58" fmla="*/ 1102 w 3248"/>
                <a:gd name="T59" fmla="*/ 401 h 428"/>
                <a:gd name="T60" fmla="*/ 1246 w 3248"/>
                <a:gd name="T61" fmla="*/ 423 h 428"/>
                <a:gd name="T62" fmla="*/ 1354 w 3248"/>
                <a:gd name="T63" fmla="*/ 407 h 428"/>
                <a:gd name="T64" fmla="*/ 1381 w 3248"/>
                <a:gd name="T65" fmla="*/ 36 h 428"/>
                <a:gd name="T66" fmla="*/ 2714 w 3248"/>
                <a:gd name="T67" fmla="*/ 326 h 428"/>
                <a:gd name="T68" fmla="*/ 2576 w 3248"/>
                <a:gd name="T69" fmla="*/ 337 h 428"/>
                <a:gd name="T70" fmla="*/ 2533 w 3248"/>
                <a:gd name="T71" fmla="*/ 4 h 428"/>
                <a:gd name="T72" fmla="*/ 2468 w 3248"/>
                <a:gd name="T73" fmla="*/ 364 h 428"/>
                <a:gd name="T74" fmla="*/ 2611 w 3248"/>
                <a:gd name="T75" fmla="*/ 427 h 428"/>
                <a:gd name="T76" fmla="*/ 2761 w 3248"/>
                <a:gd name="T77" fmla="*/ 403 h 428"/>
                <a:gd name="T78" fmla="*/ 2937 w 3248"/>
                <a:gd name="T79" fmla="*/ 413 h 428"/>
                <a:gd name="T80" fmla="*/ 3135 w 3248"/>
                <a:gd name="T81" fmla="*/ 422 h 428"/>
                <a:gd name="T82" fmla="*/ 3248 w 3248"/>
                <a:gd name="T83" fmla="*/ 300 h 428"/>
                <a:gd name="T84" fmla="*/ 3184 w 3248"/>
                <a:gd name="T85" fmla="*/ 204 h 428"/>
                <a:gd name="T86" fmla="*/ 3038 w 3248"/>
                <a:gd name="T87" fmla="*/ 127 h 428"/>
                <a:gd name="T88" fmla="*/ 3076 w 3248"/>
                <a:gd name="T89" fmla="*/ 76 h 428"/>
                <a:gd name="T90" fmla="*/ 3232 w 3248"/>
                <a:gd name="T91" fmla="*/ 30 h 428"/>
                <a:gd name="T92" fmla="*/ 3039 w 3248"/>
                <a:gd name="T93" fmla="*/ 8 h 428"/>
                <a:gd name="T94" fmla="*/ 2943 w 3248"/>
                <a:gd name="T95" fmla="*/ 122 h 428"/>
                <a:gd name="T96" fmla="*/ 3021 w 3248"/>
                <a:gd name="T97" fmla="*/ 229 h 428"/>
                <a:gd name="T98" fmla="*/ 3154 w 3248"/>
                <a:gd name="T99" fmla="*/ 300 h 428"/>
                <a:gd name="T100" fmla="*/ 3113 w 3248"/>
                <a:gd name="T101" fmla="*/ 350 h 428"/>
                <a:gd name="T102" fmla="*/ 1639 w 3248"/>
                <a:gd name="T103" fmla="*/ 80 h 428"/>
                <a:gd name="T104" fmla="*/ 1790 w 3248"/>
                <a:gd name="T105" fmla="*/ 97 h 428"/>
                <a:gd name="T106" fmla="*/ 1832 w 3248"/>
                <a:gd name="T107" fmla="*/ 245 h 428"/>
                <a:gd name="T108" fmla="*/ 1739 w 3248"/>
                <a:gd name="T109" fmla="*/ 353 h 428"/>
                <a:gd name="T110" fmla="*/ 1652 w 3248"/>
                <a:gd name="T111" fmla="*/ 4 h 428"/>
                <a:gd name="T112" fmla="*/ 1701 w 3248"/>
                <a:gd name="T113" fmla="*/ 428 h 428"/>
                <a:gd name="T114" fmla="*/ 1885 w 3248"/>
                <a:gd name="T115" fmla="*/ 369 h 428"/>
                <a:gd name="T116" fmla="*/ 1930 w 3248"/>
                <a:gd name="T117" fmla="*/ 187 h 428"/>
                <a:gd name="T118" fmla="*/ 1786 w 3248"/>
                <a:gd name="T119" fmla="*/ 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48" h="428">
                  <a:moveTo>
                    <a:pt x="2042" y="407"/>
                  </a:moveTo>
                  <a:lnTo>
                    <a:pt x="2042" y="407"/>
                  </a:lnTo>
                  <a:lnTo>
                    <a:pt x="2055" y="411"/>
                  </a:lnTo>
                  <a:lnTo>
                    <a:pt x="2089" y="418"/>
                  </a:lnTo>
                  <a:lnTo>
                    <a:pt x="2113" y="421"/>
                  </a:lnTo>
                  <a:lnTo>
                    <a:pt x="2140" y="425"/>
                  </a:lnTo>
                  <a:lnTo>
                    <a:pt x="2171" y="427"/>
                  </a:lnTo>
                  <a:lnTo>
                    <a:pt x="2205" y="428"/>
                  </a:lnTo>
                  <a:lnTo>
                    <a:pt x="2205" y="428"/>
                  </a:lnTo>
                  <a:lnTo>
                    <a:pt x="2239" y="427"/>
                  </a:lnTo>
                  <a:lnTo>
                    <a:pt x="2268" y="426"/>
                  </a:lnTo>
                  <a:lnTo>
                    <a:pt x="2293" y="424"/>
                  </a:lnTo>
                  <a:lnTo>
                    <a:pt x="2312" y="422"/>
                  </a:lnTo>
                  <a:lnTo>
                    <a:pt x="2339" y="419"/>
                  </a:lnTo>
                  <a:lnTo>
                    <a:pt x="2347" y="417"/>
                  </a:lnTo>
                  <a:lnTo>
                    <a:pt x="2347" y="346"/>
                  </a:lnTo>
                  <a:lnTo>
                    <a:pt x="2347" y="346"/>
                  </a:lnTo>
                  <a:lnTo>
                    <a:pt x="2339" y="347"/>
                  </a:lnTo>
                  <a:lnTo>
                    <a:pt x="2314" y="351"/>
                  </a:lnTo>
                  <a:lnTo>
                    <a:pt x="2277" y="354"/>
                  </a:lnTo>
                  <a:lnTo>
                    <a:pt x="2255" y="355"/>
                  </a:lnTo>
                  <a:lnTo>
                    <a:pt x="2230" y="355"/>
                  </a:lnTo>
                  <a:lnTo>
                    <a:pt x="2230" y="355"/>
                  </a:lnTo>
                  <a:lnTo>
                    <a:pt x="2209" y="355"/>
                  </a:lnTo>
                  <a:lnTo>
                    <a:pt x="2191" y="354"/>
                  </a:lnTo>
                  <a:lnTo>
                    <a:pt x="2160" y="351"/>
                  </a:lnTo>
                  <a:lnTo>
                    <a:pt x="2141" y="349"/>
                  </a:lnTo>
                  <a:lnTo>
                    <a:pt x="2134" y="348"/>
                  </a:lnTo>
                  <a:lnTo>
                    <a:pt x="2134" y="247"/>
                  </a:lnTo>
                  <a:lnTo>
                    <a:pt x="2318" y="247"/>
                  </a:lnTo>
                  <a:lnTo>
                    <a:pt x="2318" y="175"/>
                  </a:lnTo>
                  <a:lnTo>
                    <a:pt x="2134" y="175"/>
                  </a:lnTo>
                  <a:lnTo>
                    <a:pt x="2134" y="79"/>
                  </a:lnTo>
                  <a:lnTo>
                    <a:pt x="2134" y="79"/>
                  </a:lnTo>
                  <a:lnTo>
                    <a:pt x="2141" y="78"/>
                  </a:lnTo>
                  <a:lnTo>
                    <a:pt x="2159" y="76"/>
                  </a:lnTo>
                  <a:lnTo>
                    <a:pt x="2187" y="74"/>
                  </a:lnTo>
                  <a:lnTo>
                    <a:pt x="2224" y="73"/>
                  </a:lnTo>
                  <a:lnTo>
                    <a:pt x="2224" y="73"/>
                  </a:lnTo>
                  <a:lnTo>
                    <a:pt x="2247" y="73"/>
                  </a:lnTo>
                  <a:lnTo>
                    <a:pt x="2268" y="74"/>
                  </a:lnTo>
                  <a:lnTo>
                    <a:pt x="2305" y="77"/>
                  </a:lnTo>
                  <a:lnTo>
                    <a:pt x="2331" y="80"/>
                  </a:lnTo>
                  <a:lnTo>
                    <a:pt x="2340" y="82"/>
                  </a:lnTo>
                  <a:lnTo>
                    <a:pt x="2340" y="10"/>
                  </a:lnTo>
                  <a:lnTo>
                    <a:pt x="2340" y="10"/>
                  </a:lnTo>
                  <a:lnTo>
                    <a:pt x="2331" y="9"/>
                  </a:lnTo>
                  <a:lnTo>
                    <a:pt x="2306" y="5"/>
                  </a:lnTo>
                  <a:lnTo>
                    <a:pt x="2266" y="2"/>
                  </a:lnTo>
                  <a:lnTo>
                    <a:pt x="2242" y="1"/>
                  </a:lnTo>
                  <a:lnTo>
                    <a:pt x="2214" y="0"/>
                  </a:lnTo>
                  <a:lnTo>
                    <a:pt x="2214" y="0"/>
                  </a:lnTo>
                  <a:lnTo>
                    <a:pt x="2176" y="1"/>
                  </a:lnTo>
                  <a:lnTo>
                    <a:pt x="2144" y="3"/>
                  </a:lnTo>
                  <a:lnTo>
                    <a:pt x="2114" y="6"/>
                  </a:lnTo>
                  <a:lnTo>
                    <a:pt x="2089" y="9"/>
                  </a:lnTo>
                  <a:lnTo>
                    <a:pt x="2069" y="13"/>
                  </a:lnTo>
                  <a:lnTo>
                    <a:pt x="2055" y="15"/>
                  </a:lnTo>
                  <a:lnTo>
                    <a:pt x="2042" y="19"/>
                  </a:lnTo>
                  <a:lnTo>
                    <a:pt x="2042" y="407"/>
                  </a:lnTo>
                  <a:close/>
                  <a:moveTo>
                    <a:pt x="726" y="246"/>
                  </a:moveTo>
                  <a:lnTo>
                    <a:pt x="726" y="246"/>
                  </a:lnTo>
                  <a:lnTo>
                    <a:pt x="722" y="257"/>
                  </a:lnTo>
                  <a:lnTo>
                    <a:pt x="719" y="270"/>
                  </a:lnTo>
                  <a:lnTo>
                    <a:pt x="719" y="270"/>
                  </a:lnTo>
                  <a:lnTo>
                    <a:pt x="715" y="257"/>
                  </a:lnTo>
                  <a:lnTo>
                    <a:pt x="712" y="246"/>
                  </a:lnTo>
                  <a:lnTo>
                    <a:pt x="630" y="39"/>
                  </a:lnTo>
                  <a:lnTo>
                    <a:pt x="630" y="39"/>
                  </a:lnTo>
                  <a:lnTo>
                    <a:pt x="624" y="28"/>
                  </a:lnTo>
                  <a:lnTo>
                    <a:pt x="618" y="19"/>
                  </a:lnTo>
                  <a:lnTo>
                    <a:pt x="611" y="11"/>
                  </a:lnTo>
                  <a:lnTo>
                    <a:pt x="603" y="7"/>
                  </a:lnTo>
                  <a:lnTo>
                    <a:pt x="593" y="3"/>
                  </a:lnTo>
                  <a:lnTo>
                    <a:pt x="581" y="1"/>
                  </a:lnTo>
                  <a:lnTo>
                    <a:pt x="569" y="1"/>
                  </a:lnTo>
                  <a:lnTo>
                    <a:pt x="555" y="0"/>
                  </a:lnTo>
                  <a:lnTo>
                    <a:pt x="555" y="0"/>
                  </a:lnTo>
                  <a:lnTo>
                    <a:pt x="529" y="1"/>
                  </a:lnTo>
                  <a:lnTo>
                    <a:pt x="513" y="2"/>
                  </a:lnTo>
                  <a:lnTo>
                    <a:pt x="471" y="422"/>
                  </a:lnTo>
                  <a:lnTo>
                    <a:pt x="564" y="422"/>
                  </a:lnTo>
                  <a:lnTo>
                    <a:pt x="584" y="140"/>
                  </a:lnTo>
                  <a:lnTo>
                    <a:pt x="672" y="353"/>
                  </a:lnTo>
                  <a:lnTo>
                    <a:pt x="672" y="353"/>
                  </a:lnTo>
                  <a:lnTo>
                    <a:pt x="675" y="359"/>
                  </a:lnTo>
                  <a:lnTo>
                    <a:pt x="679" y="364"/>
                  </a:lnTo>
                  <a:lnTo>
                    <a:pt x="684" y="368"/>
                  </a:lnTo>
                  <a:lnTo>
                    <a:pt x="689" y="371"/>
                  </a:lnTo>
                  <a:lnTo>
                    <a:pt x="695" y="373"/>
                  </a:lnTo>
                  <a:lnTo>
                    <a:pt x="702" y="376"/>
                  </a:lnTo>
                  <a:lnTo>
                    <a:pt x="710" y="377"/>
                  </a:lnTo>
                  <a:lnTo>
                    <a:pt x="719" y="377"/>
                  </a:lnTo>
                  <a:lnTo>
                    <a:pt x="719" y="377"/>
                  </a:lnTo>
                  <a:lnTo>
                    <a:pt x="728" y="377"/>
                  </a:lnTo>
                  <a:lnTo>
                    <a:pt x="737" y="376"/>
                  </a:lnTo>
                  <a:lnTo>
                    <a:pt x="744" y="373"/>
                  </a:lnTo>
                  <a:lnTo>
                    <a:pt x="750" y="371"/>
                  </a:lnTo>
                  <a:lnTo>
                    <a:pt x="755" y="368"/>
                  </a:lnTo>
                  <a:lnTo>
                    <a:pt x="759" y="364"/>
                  </a:lnTo>
                  <a:lnTo>
                    <a:pt x="762" y="359"/>
                  </a:lnTo>
                  <a:lnTo>
                    <a:pt x="765" y="353"/>
                  </a:lnTo>
                  <a:lnTo>
                    <a:pt x="853" y="140"/>
                  </a:lnTo>
                  <a:lnTo>
                    <a:pt x="874" y="422"/>
                  </a:lnTo>
                  <a:lnTo>
                    <a:pt x="967" y="422"/>
                  </a:lnTo>
                  <a:lnTo>
                    <a:pt x="925" y="2"/>
                  </a:lnTo>
                  <a:lnTo>
                    <a:pt x="925" y="2"/>
                  </a:lnTo>
                  <a:lnTo>
                    <a:pt x="909" y="1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68" y="1"/>
                  </a:lnTo>
                  <a:lnTo>
                    <a:pt x="856" y="1"/>
                  </a:lnTo>
                  <a:lnTo>
                    <a:pt x="845" y="3"/>
                  </a:lnTo>
                  <a:lnTo>
                    <a:pt x="836" y="7"/>
                  </a:lnTo>
                  <a:lnTo>
                    <a:pt x="827" y="11"/>
                  </a:lnTo>
                  <a:lnTo>
                    <a:pt x="819" y="19"/>
                  </a:lnTo>
                  <a:lnTo>
                    <a:pt x="813" y="28"/>
                  </a:lnTo>
                  <a:lnTo>
                    <a:pt x="808" y="39"/>
                  </a:lnTo>
                  <a:lnTo>
                    <a:pt x="726" y="246"/>
                  </a:lnTo>
                  <a:close/>
                  <a:moveTo>
                    <a:pt x="261" y="332"/>
                  </a:moveTo>
                  <a:lnTo>
                    <a:pt x="261" y="332"/>
                  </a:lnTo>
                  <a:lnTo>
                    <a:pt x="241" y="338"/>
                  </a:lnTo>
                  <a:lnTo>
                    <a:pt x="215" y="347"/>
                  </a:lnTo>
                  <a:lnTo>
                    <a:pt x="200" y="350"/>
                  </a:lnTo>
                  <a:lnTo>
                    <a:pt x="186" y="353"/>
                  </a:lnTo>
                  <a:lnTo>
                    <a:pt x="172" y="355"/>
                  </a:lnTo>
                  <a:lnTo>
                    <a:pt x="157" y="355"/>
                  </a:lnTo>
                  <a:lnTo>
                    <a:pt x="157" y="355"/>
                  </a:lnTo>
                  <a:lnTo>
                    <a:pt x="144" y="355"/>
                  </a:lnTo>
                  <a:lnTo>
                    <a:pt x="131" y="353"/>
                  </a:lnTo>
                  <a:lnTo>
                    <a:pt x="120" y="349"/>
                  </a:lnTo>
                  <a:lnTo>
                    <a:pt x="114" y="347"/>
                  </a:lnTo>
                  <a:lnTo>
                    <a:pt x="109" y="344"/>
                  </a:lnTo>
                  <a:lnTo>
                    <a:pt x="105" y="340"/>
                  </a:lnTo>
                  <a:lnTo>
                    <a:pt x="101" y="336"/>
                  </a:lnTo>
                  <a:lnTo>
                    <a:pt x="98" y="331"/>
                  </a:lnTo>
                  <a:lnTo>
                    <a:pt x="95" y="326"/>
                  </a:lnTo>
                  <a:lnTo>
                    <a:pt x="93" y="321"/>
                  </a:lnTo>
                  <a:lnTo>
                    <a:pt x="92" y="315"/>
                  </a:lnTo>
                  <a:lnTo>
                    <a:pt x="91" y="308"/>
                  </a:lnTo>
                  <a:lnTo>
                    <a:pt x="90" y="300"/>
                  </a:lnTo>
                  <a:lnTo>
                    <a:pt x="90" y="300"/>
                  </a:lnTo>
                  <a:lnTo>
                    <a:pt x="91" y="288"/>
                  </a:lnTo>
                  <a:lnTo>
                    <a:pt x="94" y="277"/>
                  </a:lnTo>
                  <a:lnTo>
                    <a:pt x="96" y="272"/>
                  </a:lnTo>
                  <a:lnTo>
                    <a:pt x="99" y="266"/>
                  </a:lnTo>
                  <a:lnTo>
                    <a:pt x="103" y="262"/>
                  </a:lnTo>
                  <a:lnTo>
                    <a:pt x="106" y="258"/>
                  </a:lnTo>
                  <a:lnTo>
                    <a:pt x="111" y="255"/>
                  </a:lnTo>
                  <a:lnTo>
                    <a:pt x="116" y="252"/>
                  </a:lnTo>
                  <a:lnTo>
                    <a:pt x="123" y="249"/>
                  </a:lnTo>
                  <a:lnTo>
                    <a:pt x="129" y="247"/>
                  </a:lnTo>
                  <a:lnTo>
                    <a:pt x="145" y="244"/>
                  </a:lnTo>
                  <a:lnTo>
                    <a:pt x="162" y="242"/>
                  </a:lnTo>
                  <a:lnTo>
                    <a:pt x="261" y="239"/>
                  </a:lnTo>
                  <a:lnTo>
                    <a:pt x="261" y="332"/>
                  </a:lnTo>
                  <a:close/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  <a:close/>
                  <a:moveTo>
                    <a:pt x="1319" y="332"/>
                  </a:moveTo>
                  <a:lnTo>
                    <a:pt x="1319" y="332"/>
                  </a:lnTo>
                  <a:lnTo>
                    <a:pt x="1300" y="338"/>
                  </a:lnTo>
                  <a:lnTo>
                    <a:pt x="1273" y="347"/>
                  </a:lnTo>
                  <a:lnTo>
                    <a:pt x="1259" y="350"/>
                  </a:lnTo>
                  <a:lnTo>
                    <a:pt x="1243" y="353"/>
                  </a:lnTo>
                  <a:lnTo>
                    <a:pt x="1229" y="355"/>
                  </a:lnTo>
                  <a:lnTo>
                    <a:pt x="1216" y="355"/>
                  </a:lnTo>
                  <a:lnTo>
                    <a:pt x="1216" y="355"/>
                  </a:lnTo>
                  <a:lnTo>
                    <a:pt x="1202" y="355"/>
                  </a:lnTo>
                  <a:lnTo>
                    <a:pt x="1189" y="353"/>
                  </a:lnTo>
                  <a:lnTo>
                    <a:pt x="1177" y="349"/>
                  </a:lnTo>
                  <a:lnTo>
                    <a:pt x="1172" y="347"/>
                  </a:lnTo>
                  <a:lnTo>
                    <a:pt x="1168" y="344"/>
                  </a:lnTo>
                  <a:lnTo>
                    <a:pt x="1164" y="340"/>
                  </a:lnTo>
                  <a:lnTo>
                    <a:pt x="1160" y="336"/>
                  </a:lnTo>
                  <a:lnTo>
                    <a:pt x="1157" y="331"/>
                  </a:lnTo>
                  <a:lnTo>
                    <a:pt x="1154" y="326"/>
                  </a:lnTo>
                  <a:lnTo>
                    <a:pt x="1151" y="321"/>
                  </a:lnTo>
                  <a:lnTo>
                    <a:pt x="1149" y="315"/>
                  </a:lnTo>
                  <a:lnTo>
                    <a:pt x="1148" y="308"/>
                  </a:lnTo>
                  <a:lnTo>
                    <a:pt x="1148" y="300"/>
                  </a:lnTo>
                  <a:lnTo>
                    <a:pt x="1148" y="300"/>
                  </a:lnTo>
                  <a:lnTo>
                    <a:pt x="1149" y="288"/>
                  </a:lnTo>
                  <a:lnTo>
                    <a:pt x="1152" y="277"/>
                  </a:lnTo>
                  <a:lnTo>
                    <a:pt x="1155" y="272"/>
                  </a:lnTo>
                  <a:lnTo>
                    <a:pt x="1158" y="266"/>
                  </a:lnTo>
                  <a:lnTo>
                    <a:pt x="1161" y="262"/>
                  </a:lnTo>
                  <a:lnTo>
                    <a:pt x="1165" y="258"/>
                  </a:lnTo>
                  <a:lnTo>
                    <a:pt x="1170" y="255"/>
                  </a:lnTo>
                  <a:lnTo>
                    <a:pt x="1175" y="252"/>
                  </a:lnTo>
                  <a:lnTo>
                    <a:pt x="1181" y="249"/>
                  </a:lnTo>
                  <a:lnTo>
                    <a:pt x="1187" y="247"/>
                  </a:lnTo>
                  <a:lnTo>
                    <a:pt x="1203" y="244"/>
                  </a:lnTo>
                  <a:lnTo>
                    <a:pt x="1221" y="242"/>
                  </a:lnTo>
                  <a:lnTo>
                    <a:pt x="1319" y="239"/>
                  </a:lnTo>
                  <a:lnTo>
                    <a:pt x="1319" y="332"/>
                  </a:lnTo>
                  <a:close/>
                  <a:moveTo>
                    <a:pt x="1264" y="0"/>
                  </a:moveTo>
                  <a:lnTo>
                    <a:pt x="1264" y="0"/>
                  </a:lnTo>
                  <a:lnTo>
                    <a:pt x="1233" y="1"/>
                  </a:lnTo>
                  <a:lnTo>
                    <a:pt x="1206" y="4"/>
                  </a:lnTo>
                  <a:lnTo>
                    <a:pt x="1179" y="7"/>
                  </a:lnTo>
                  <a:lnTo>
                    <a:pt x="1156" y="12"/>
                  </a:lnTo>
                  <a:lnTo>
                    <a:pt x="1135" y="17"/>
                  </a:lnTo>
                  <a:lnTo>
                    <a:pt x="1117" y="23"/>
                  </a:lnTo>
                  <a:lnTo>
                    <a:pt x="1102" y="28"/>
                  </a:lnTo>
                  <a:lnTo>
                    <a:pt x="1091" y="33"/>
                  </a:lnTo>
                  <a:lnTo>
                    <a:pt x="1111" y="102"/>
                  </a:lnTo>
                  <a:lnTo>
                    <a:pt x="1111" y="102"/>
                  </a:lnTo>
                  <a:lnTo>
                    <a:pt x="1122" y="98"/>
                  </a:lnTo>
                  <a:lnTo>
                    <a:pt x="1150" y="91"/>
                  </a:lnTo>
                  <a:lnTo>
                    <a:pt x="1169" y="86"/>
                  </a:lnTo>
                  <a:lnTo>
                    <a:pt x="1190" y="82"/>
                  </a:lnTo>
                  <a:lnTo>
                    <a:pt x="1213" y="80"/>
                  </a:lnTo>
                  <a:lnTo>
                    <a:pt x="1236" y="79"/>
                  </a:lnTo>
                  <a:lnTo>
                    <a:pt x="1236" y="79"/>
                  </a:lnTo>
                  <a:lnTo>
                    <a:pt x="1256" y="80"/>
                  </a:lnTo>
                  <a:lnTo>
                    <a:pt x="1272" y="82"/>
                  </a:lnTo>
                  <a:lnTo>
                    <a:pt x="1279" y="84"/>
                  </a:lnTo>
                  <a:lnTo>
                    <a:pt x="1285" y="86"/>
                  </a:lnTo>
                  <a:lnTo>
                    <a:pt x="1291" y="90"/>
                  </a:lnTo>
                  <a:lnTo>
                    <a:pt x="1298" y="94"/>
                  </a:lnTo>
                  <a:lnTo>
                    <a:pt x="1302" y="98"/>
                  </a:lnTo>
                  <a:lnTo>
                    <a:pt x="1306" y="102"/>
                  </a:lnTo>
                  <a:lnTo>
                    <a:pt x="1310" y="108"/>
                  </a:lnTo>
                  <a:lnTo>
                    <a:pt x="1313" y="114"/>
                  </a:lnTo>
                  <a:lnTo>
                    <a:pt x="1315" y="120"/>
                  </a:lnTo>
                  <a:lnTo>
                    <a:pt x="1316" y="129"/>
                  </a:lnTo>
                  <a:lnTo>
                    <a:pt x="1317" y="137"/>
                  </a:lnTo>
                  <a:lnTo>
                    <a:pt x="1318" y="146"/>
                  </a:lnTo>
                  <a:lnTo>
                    <a:pt x="1318" y="176"/>
                  </a:lnTo>
                  <a:lnTo>
                    <a:pt x="1236" y="176"/>
                  </a:lnTo>
                  <a:lnTo>
                    <a:pt x="1236" y="176"/>
                  </a:lnTo>
                  <a:lnTo>
                    <a:pt x="1212" y="177"/>
                  </a:lnTo>
                  <a:lnTo>
                    <a:pt x="1189" y="179"/>
                  </a:lnTo>
                  <a:lnTo>
                    <a:pt x="1169" y="182"/>
                  </a:lnTo>
                  <a:lnTo>
                    <a:pt x="1150" y="187"/>
                  </a:lnTo>
                  <a:lnTo>
                    <a:pt x="1134" y="192"/>
                  </a:lnTo>
                  <a:lnTo>
                    <a:pt x="1120" y="200"/>
                  </a:lnTo>
                  <a:lnTo>
                    <a:pt x="1108" y="207"/>
                  </a:lnTo>
                  <a:lnTo>
                    <a:pt x="1096" y="216"/>
                  </a:lnTo>
                  <a:lnTo>
                    <a:pt x="1086" y="225"/>
                  </a:lnTo>
                  <a:lnTo>
                    <a:pt x="1079" y="236"/>
                  </a:lnTo>
                  <a:lnTo>
                    <a:pt x="1072" y="246"/>
                  </a:lnTo>
                  <a:lnTo>
                    <a:pt x="1067" y="257"/>
                  </a:lnTo>
                  <a:lnTo>
                    <a:pt x="1064" y="270"/>
                  </a:lnTo>
                  <a:lnTo>
                    <a:pt x="1061" y="282"/>
                  </a:lnTo>
                  <a:lnTo>
                    <a:pt x="1058" y="294"/>
                  </a:lnTo>
                  <a:lnTo>
                    <a:pt x="1058" y="307"/>
                  </a:lnTo>
                  <a:lnTo>
                    <a:pt x="1058" y="307"/>
                  </a:lnTo>
                  <a:lnTo>
                    <a:pt x="1060" y="323"/>
                  </a:lnTo>
                  <a:lnTo>
                    <a:pt x="1062" y="338"/>
                  </a:lnTo>
                  <a:lnTo>
                    <a:pt x="1066" y="352"/>
                  </a:lnTo>
                  <a:lnTo>
                    <a:pt x="1071" y="364"/>
                  </a:lnTo>
                  <a:lnTo>
                    <a:pt x="1077" y="376"/>
                  </a:lnTo>
                  <a:lnTo>
                    <a:pt x="1085" y="386"/>
                  </a:lnTo>
                  <a:lnTo>
                    <a:pt x="1093" y="394"/>
                  </a:lnTo>
                  <a:lnTo>
                    <a:pt x="1102" y="401"/>
                  </a:lnTo>
                  <a:lnTo>
                    <a:pt x="1113" y="408"/>
                  </a:lnTo>
                  <a:lnTo>
                    <a:pt x="1124" y="414"/>
                  </a:lnTo>
                  <a:lnTo>
                    <a:pt x="1135" y="418"/>
                  </a:lnTo>
                  <a:lnTo>
                    <a:pt x="1146" y="422"/>
                  </a:lnTo>
                  <a:lnTo>
                    <a:pt x="1159" y="424"/>
                  </a:lnTo>
                  <a:lnTo>
                    <a:pt x="1171" y="426"/>
                  </a:lnTo>
                  <a:lnTo>
                    <a:pt x="1183" y="427"/>
                  </a:lnTo>
                  <a:lnTo>
                    <a:pt x="1195" y="428"/>
                  </a:lnTo>
                  <a:lnTo>
                    <a:pt x="1195" y="428"/>
                  </a:lnTo>
                  <a:lnTo>
                    <a:pt x="1210" y="427"/>
                  </a:lnTo>
                  <a:lnTo>
                    <a:pt x="1223" y="426"/>
                  </a:lnTo>
                  <a:lnTo>
                    <a:pt x="1246" y="423"/>
                  </a:lnTo>
                  <a:lnTo>
                    <a:pt x="1268" y="418"/>
                  </a:lnTo>
                  <a:lnTo>
                    <a:pt x="1285" y="412"/>
                  </a:lnTo>
                  <a:lnTo>
                    <a:pt x="1300" y="406"/>
                  </a:lnTo>
                  <a:lnTo>
                    <a:pt x="1311" y="401"/>
                  </a:lnTo>
                  <a:lnTo>
                    <a:pt x="1318" y="397"/>
                  </a:lnTo>
                  <a:lnTo>
                    <a:pt x="1322" y="396"/>
                  </a:lnTo>
                  <a:lnTo>
                    <a:pt x="1322" y="396"/>
                  </a:lnTo>
                  <a:lnTo>
                    <a:pt x="1324" y="397"/>
                  </a:lnTo>
                  <a:lnTo>
                    <a:pt x="1327" y="398"/>
                  </a:lnTo>
                  <a:lnTo>
                    <a:pt x="1333" y="401"/>
                  </a:lnTo>
                  <a:lnTo>
                    <a:pt x="1341" y="404"/>
                  </a:lnTo>
                  <a:lnTo>
                    <a:pt x="1354" y="407"/>
                  </a:lnTo>
                  <a:lnTo>
                    <a:pt x="1368" y="411"/>
                  </a:lnTo>
                  <a:lnTo>
                    <a:pt x="1387" y="412"/>
                  </a:lnTo>
                  <a:lnTo>
                    <a:pt x="1411" y="413"/>
                  </a:lnTo>
                  <a:lnTo>
                    <a:pt x="1411" y="122"/>
                  </a:lnTo>
                  <a:lnTo>
                    <a:pt x="1411" y="122"/>
                  </a:lnTo>
                  <a:lnTo>
                    <a:pt x="1411" y="106"/>
                  </a:lnTo>
                  <a:lnTo>
                    <a:pt x="1409" y="92"/>
                  </a:lnTo>
                  <a:lnTo>
                    <a:pt x="1406" y="78"/>
                  </a:lnTo>
                  <a:lnTo>
                    <a:pt x="1401" y="66"/>
                  </a:lnTo>
                  <a:lnTo>
                    <a:pt x="1396" y="56"/>
                  </a:lnTo>
                  <a:lnTo>
                    <a:pt x="1388" y="45"/>
                  </a:lnTo>
                  <a:lnTo>
                    <a:pt x="1381" y="36"/>
                  </a:lnTo>
                  <a:lnTo>
                    <a:pt x="1372" y="29"/>
                  </a:lnTo>
                  <a:lnTo>
                    <a:pt x="1362" y="22"/>
                  </a:lnTo>
                  <a:lnTo>
                    <a:pt x="1351" y="15"/>
                  </a:lnTo>
                  <a:lnTo>
                    <a:pt x="1339" y="11"/>
                  </a:lnTo>
                  <a:lnTo>
                    <a:pt x="1326" y="7"/>
                  </a:lnTo>
                  <a:lnTo>
                    <a:pt x="1312" y="4"/>
                  </a:lnTo>
                  <a:lnTo>
                    <a:pt x="1297" y="2"/>
                  </a:lnTo>
                  <a:lnTo>
                    <a:pt x="1280" y="1"/>
                  </a:lnTo>
                  <a:lnTo>
                    <a:pt x="1264" y="0"/>
                  </a:lnTo>
                  <a:close/>
                  <a:moveTo>
                    <a:pt x="2735" y="317"/>
                  </a:moveTo>
                  <a:lnTo>
                    <a:pt x="2735" y="317"/>
                  </a:lnTo>
                  <a:lnTo>
                    <a:pt x="2714" y="326"/>
                  </a:lnTo>
                  <a:lnTo>
                    <a:pt x="2700" y="331"/>
                  </a:lnTo>
                  <a:lnTo>
                    <a:pt x="2686" y="335"/>
                  </a:lnTo>
                  <a:lnTo>
                    <a:pt x="2671" y="340"/>
                  </a:lnTo>
                  <a:lnTo>
                    <a:pt x="2654" y="343"/>
                  </a:lnTo>
                  <a:lnTo>
                    <a:pt x="2638" y="345"/>
                  </a:lnTo>
                  <a:lnTo>
                    <a:pt x="2621" y="346"/>
                  </a:lnTo>
                  <a:lnTo>
                    <a:pt x="2621" y="346"/>
                  </a:lnTo>
                  <a:lnTo>
                    <a:pt x="2609" y="346"/>
                  </a:lnTo>
                  <a:lnTo>
                    <a:pt x="2599" y="345"/>
                  </a:lnTo>
                  <a:lnTo>
                    <a:pt x="2590" y="343"/>
                  </a:lnTo>
                  <a:lnTo>
                    <a:pt x="2583" y="341"/>
                  </a:lnTo>
                  <a:lnTo>
                    <a:pt x="2576" y="337"/>
                  </a:lnTo>
                  <a:lnTo>
                    <a:pt x="2570" y="333"/>
                  </a:lnTo>
                  <a:lnTo>
                    <a:pt x="2564" y="328"/>
                  </a:lnTo>
                  <a:lnTo>
                    <a:pt x="2560" y="323"/>
                  </a:lnTo>
                  <a:lnTo>
                    <a:pt x="2556" y="317"/>
                  </a:lnTo>
                  <a:lnTo>
                    <a:pt x="2553" y="311"/>
                  </a:lnTo>
                  <a:lnTo>
                    <a:pt x="2551" y="302"/>
                  </a:lnTo>
                  <a:lnTo>
                    <a:pt x="2549" y="294"/>
                  </a:lnTo>
                  <a:lnTo>
                    <a:pt x="2547" y="275"/>
                  </a:lnTo>
                  <a:lnTo>
                    <a:pt x="2547" y="252"/>
                  </a:lnTo>
                  <a:lnTo>
                    <a:pt x="2547" y="4"/>
                  </a:lnTo>
                  <a:lnTo>
                    <a:pt x="2533" y="4"/>
                  </a:lnTo>
                  <a:lnTo>
                    <a:pt x="2533" y="4"/>
                  </a:lnTo>
                  <a:lnTo>
                    <a:pt x="2513" y="4"/>
                  </a:lnTo>
                  <a:lnTo>
                    <a:pt x="2490" y="6"/>
                  </a:lnTo>
                  <a:lnTo>
                    <a:pt x="2467" y="8"/>
                  </a:lnTo>
                  <a:lnTo>
                    <a:pt x="2454" y="10"/>
                  </a:lnTo>
                  <a:lnTo>
                    <a:pt x="2454" y="263"/>
                  </a:lnTo>
                  <a:lnTo>
                    <a:pt x="2454" y="263"/>
                  </a:lnTo>
                  <a:lnTo>
                    <a:pt x="2454" y="284"/>
                  </a:lnTo>
                  <a:lnTo>
                    <a:pt x="2455" y="302"/>
                  </a:lnTo>
                  <a:lnTo>
                    <a:pt x="2457" y="320"/>
                  </a:lnTo>
                  <a:lnTo>
                    <a:pt x="2459" y="336"/>
                  </a:lnTo>
                  <a:lnTo>
                    <a:pt x="2463" y="351"/>
                  </a:lnTo>
                  <a:lnTo>
                    <a:pt x="2468" y="364"/>
                  </a:lnTo>
                  <a:lnTo>
                    <a:pt x="2475" y="377"/>
                  </a:lnTo>
                  <a:lnTo>
                    <a:pt x="2482" y="387"/>
                  </a:lnTo>
                  <a:lnTo>
                    <a:pt x="2490" y="397"/>
                  </a:lnTo>
                  <a:lnTo>
                    <a:pt x="2500" y="405"/>
                  </a:lnTo>
                  <a:lnTo>
                    <a:pt x="2512" y="412"/>
                  </a:lnTo>
                  <a:lnTo>
                    <a:pt x="2525" y="418"/>
                  </a:lnTo>
                  <a:lnTo>
                    <a:pt x="2540" y="422"/>
                  </a:lnTo>
                  <a:lnTo>
                    <a:pt x="2556" y="425"/>
                  </a:lnTo>
                  <a:lnTo>
                    <a:pt x="2575" y="427"/>
                  </a:lnTo>
                  <a:lnTo>
                    <a:pt x="2595" y="428"/>
                  </a:lnTo>
                  <a:lnTo>
                    <a:pt x="2595" y="428"/>
                  </a:lnTo>
                  <a:lnTo>
                    <a:pt x="2611" y="427"/>
                  </a:lnTo>
                  <a:lnTo>
                    <a:pt x="2626" y="426"/>
                  </a:lnTo>
                  <a:lnTo>
                    <a:pt x="2640" y="425"/>
                  </a:lnTo>
                  <a:lnTo>
                    <a:pt x="2653" y="422"/>
                  </a:lnTo>
                  <a:lnTo>
                    <a:pt x="2677" y="417"/>
                  </a:lnTo>
                  <a:lnTo>
                    <a:pt x="2697" y="411"/>
                  </a:lnTo>
                  <a:lnTo>
                    <a:pt x="2714" y="404"/>
                  </a:lnTo>
                  <a:lnTo>
                    <a:pt x="2725" y="399"/>
                  </a:lnTo>
                  <a:lnTo>
                    <a:pt x="2737" y="394"/>
                  </a:lnTo>
                  <a:lnTo>
                    <a:pt x="2737" y="394"/>
                  </a:lnTo>
                  <a:lnTo>
                    <a:pt x="2743" y="397"/>
                  </a:lnTo>
                  <a:lnTo>
                    <a:pt x="2750" y="400"/>
                  </a:lnTo>
                  <a:lnTo>
                    <a:pt x="2761" y="403"/>
                  </a:lnTo>
                  <a:lnTo>
                    <a:pt x="2773" y="406"/>
                  </a:lnTo>
                  <a:lnTo>
                    <a:pt x="2788" y="409"/>
                  </a:lnTo>
                  <a:lnTo>
                    <a:pt x="2807" y="412"/>
                  </a:lnTo>
                  <a:lnTo>
                    <a:pt x="2828" y="413"/>
                  </a:lnTo>
                  <a:lnTo>
                    <a:pt x="2828" y="10"/>
                  </a:lnTo>
                  <a:lnTo>
                    <a:pt x="2828" y="10"/>
                  </a:lnTo>
                  <a:lnTo>
                    <a:pt x="2796" y="6"/>
                  </a:lnTo>
                  <a:lnTo>
                    <a:pt x="2774" y="5"/>
                  </a:lnTo>
                  <a:lnTo>
                    <a:pt x="2753" y="4"/>
                  </a:lnTo>
                  <a:lnTo>
                    <a:pt x="2735" y="4"/>
                  </a:lnTo>
                  <a:lnTo>
                    <a:pt x="2735" y="317"/>
                  </a:lnTo>
                  <a:close/>
                  <a:moveTo>
                    <a:pt x="2937" y="413"/>
                  </a:moveTo>
                  <a:lnTo>
                    <a:pt x="2937" y="413"/>
                  </a:lnTo>
                  <a:lnTo>
                    <a:pt x="2948" y="415"/>
                  </a:lnTo>
                  <a:lnTo>
                    <a:pt x="2976" y="420"/>
                  </a:lnTo>
                  <a:lnTo>
                    <a:pt x="2997" y="423"/>
                  </a:lnTo>
                  <a:lnTo>
                    <a:pt x="3020" y="425"/>
                  </a:lnTo>
                  <a:lnTo>
                    <a:pt x="3047" y="427"/>
                  </a:lnTo>
                  <a:lnTo>
                    <a:pt x="3075" y="428"/>
                  </a:lnTo>
                  <a:lnTo>
                    <a:pt x="3075" y="428"/>
                  </a:lnTo>
                  <a:lnTo>
                    <a:pt x="3091" y="427"/>
                  </a:lnTo>
                  <a:lnTo>
                    <a:pt x="3105" y="426"/>
                  </a:lnTo>
                  <a:lnTo>
                    <a:pt x="3120" y="425"/>
                  </a:lnTo>
                  <a:lnTo>
                    <a:pt x="3135" y="422"/>
                  </a:lnTo>
                  <a:lnTo>
                    <a:pt x="3150" y="419"/>
                  </a:lnTo>
                  <a:lnTo>
                    <a:pt x="3164" y="414"/>
                  </a:lnTo>
                  <a:lnTo>
                    <a:pt x="3178" y="408"/>
                  </a:lnTo>
                  <a:lnTo>
                    <a:pt x="3191" y="402"/>
                  </a:lnTo>
                  <a:lnTo>
                    <a:pt x="3202" y="394"/>
                  </a:lnTo>
                  <a:lnTo>
                    <a:pt x="3213" y="385"/>
                  </a:lnTo>
                  <a:lnTo>
                    <a:pt x="3223" y="375"/>
                  </a:lnTo>
                  <a:lnTo>
                    <a:pt x="3232" y="363"/>
                  </a:lnTo>
                  <a:lnTo>
                    <a:pt x="3239" y="350"/>
                  </a:lnTo>
                  <a:lnTo>
                    <a:pt x="3244" y="334"/>
                  </a:lnTo>
                  <a:lnTo>
                    <a:pt x="3247" y="318"/>
                  </a:lnTo>
                  <a:lnTo>
                    <a:pt x="3248" y="300"/>
                  </a:lnTo>
                  <a:lnTo>
                    <a:pt x="3248" y="300"/>
                  </a:lnTo>
                  <a:lnTo>
                    <a:pt x="3247" y="288"/>
                  </a:lnTo>
                  <a:lnTo>
                    <a:pt x="3246" y="277"/>
                  </a:lnTo>
                  <a:lnTo>
                    <a:pt x="3243" y="266"/>
                  </a:lnTo>
                  <a:lnTo>
                    <a:pt x="3239" y="256"/>
                  </a:lnTo>
                  <a:lnTo>
                    <a:pt x="3234" y="248"/>
                  </a:lnTo>
                  <a:lnTo>
                    <a:pt x="3228" y="239"/>
                  </a:lnTo>
                  <a:lnTo>
                    <a:pt x="3220" y="231"/>
                  </a:lnTo>
                  <a:lnTo>
                    <a:pt x="3213" y="224"/>
                  </a:lnTo>
                  <a:lnTo>
                    <a:pt x="3204" y="217"/>
                  </a:lnTo>
                  <a:lnTo>
                    <a:pt x="3194" y="211"/>
                  </a:lnTo>
                  <a:lnTo>
                    <a:pt x="3184" y="204"/>
                  </a:lnTo>
                  <a:lnTo>
                    <a:pt x="3171" y="199"/>
                  </a:lnTo>
                  <a:lnTo>
                    <a:pt x="3146" y="187"/>
                  </a:lnTo>
                  <a:lnTo>
                    <a:pt x="3117" y="176"/>
                  </a:lnTo>
                  <a:lnTo>
                    <a:pt x="3117" y="176"/>
                  </a:lnTo>
                  <a:lnTo>
                    <a:pt x="3086" y="164"/>
                  </a:lnTo>
                  <a:lnTo>
                    <a:pt x="3072" y="157"/>
                  </a:lnTo>
                  <a:lnTo>
                    <a:pt x="3060" y="151"/>
                  </a:lnTo>
                  <a:lnTo>
                    <a:pt x="3050" y="144"/>
                  </a:lnTo>
                  <a:lnTo>
                    <a:pt x="3046" y="140"/>
                  </a:lnTo>
                  <a:lnTo>
                    <a:pt x="3043" y="136"/>
                  </a:lnTo>
                  <a:lnTo>
                    <a:pt x="3040" y="132"/>
                  </a:lnTo>
                  <a:lnTo>
                    <a:pt x="3038" y="127"/>
                  </a:lnTo>
                  <a:lnTo>
                    <a:pt x="3037" y="121"/>
                  </a:lnTo>
                  <a:lnTo>
                    <a:pt x="3037" y="116"/>
                  </a:lnTo>
                  <a:lnTo>
                    <a:pt x="3037" y="116"/>
                  </a:lnTo>
                  <a:lnTo>
                    <a:pt x="3037" y="110"/>
                  </a:lnTo>
                  <a:lnTo>
                    <a:pt x="3039" y="104"/>
                  </a:lnTo>
                  <a:lnTo>
                    <a:pt x="3043" y="97"/>
                  </a:lnTo>
                  <a:lnTo>
                    <a:pt x="3049" y="90"/>
                  </a:lnTo>
                  <a:lnTo>
                    <a:pt x="3053" y="86"/>
                  </a:lnTo>
                  <a:lnTo>
                    <a:pt x="3057" y="83"/>
                  </a:lnTo>
                  <a:lnTo>
                    <a:pt x="3063" y="81"/>
                  </a:lnTo>
                  <a:lnTo>
                    <a:pt x="3069" y="78"/>
                  </a:lnTo>
                  <a:lnTo>
                    <a:pt x="3076" y="76"/>
                  </a:lnTo>
                  <a:lnTo>
                    <a:pt x="3084" y="75"/>
                  </a:lnTo>
                  <a:lnTo>
                    <a:pt x="3093" y="74"/>
                  </a:lnTo>
                  <a:lnTo>
                    <a:pt x="3103" y="74"/>
                  </a:lnTo>
                  <a:lnTo>
                    <a:pt x="3103" y="74"/>
                  </a:lnTo>
                  <a:lnTo>
                    <a:pt x="3122" y="75"/>
                  </a:lnTo>
                  <a:lnTo>
                    <a:pt x="3142" y="77"/>
                  </a:lnTo>
                  <a:lnTo>
                    <a:pt x="3159" y="81"/>
                  </a:lnTo>
                  <a:lnTo>
                    <a:pt x="3175" y="85"/>
                  </a:lnTo>
                  <a:lnTo>
                    <a:pt x="3199" y="94"/>
                  </a:lnTo>
                  <a:lnTo>
                    <a:pt x="3208" y="98"/>
                  </a:lnTo>
                  <a:lnTo>
                    <a:pt x="3232" y="30"/>
                  </a:lnTo>
                  <a:lnTo>
                    <a:pt x="3232" y="30"/>
                  </a:lnTo>
                  <a:lnTo>
                    <a:pt x="3213" y="22"/>
                  </a:lnTo>
                  <a:lnTo>
                    <a:pt x="3200" y="16"/>
                  </a:lnTo>
                  <a:lnTo>
                    <a:pt x="3184" y="12"/>
                  </a:lnTo>
                  <a:lnTo>
                    <a:pt x="3165" y="7"/>
                  </a:lnTo>
                  <a:lnTo>
                    <a:pt x="3144" y="4"/>
                  </a:lnTo>
                  <a:lnTo>
                    <a:pt x="3120" y="1"/>
                  </a:lnTo>
                  <a:lnTo>
                    <a:pt x="3095" y="0"/>
                  </a:lnTo>
                  <a:lnTo>
                    <a:pt x="3095" y="0"/>
                  </a:lnTo>
                  <a:lnTo>
                    <a:pt x="3080" y="1"/>
                  </a:lnTo>
                  <a:lnTo>
                    <a:pt x="3066" y="2"/>
                  </a:lnTo>
                  <a:lnTo>
                    <a:pt x="3052" y="4"/>
                  </a:lnTo>
                  <a:lnTo>
                    <a:pt x="3039" y="8"/>
                  </a:lnTo>
                  <a:lnTo>
                    <a:pt x="3025" y="12"/>
                  </a:lnTo>
                  <a:lnTo>
                    <a:pt x="3013" y="17"/>
                  </a:lnTo>
                  <a:lnTo>
                    <a:pt x="3001" y="24"/>
                  </a:lnTo>
                  <a:lnTo>
                    <a:pt x="2990" y="31"/>
                  </a:lnTo>
                  <a:lnTo>
                    <a:pt x="2979" y="39"/>
                  </a:lnTo>
                  <a:lnTo>
                    <a:pt x="2970" y="47"/>
                  </a:lnTo>
                  <a:lnTo>
                    <a:pt x="2962" y="58"/>
                  </a:lnTo>
                  <a:lnTo>
                    <a:pt x="2956" y="69"/>
                  </a:lnTo>
                  <a:lnTo>
                    <a:pt x="2950" y="80"/>
                  </a:lnTo>
                  <a:lnTo>
                    <a:pt x="2946" y="94"/>
                  </a:lnTo>
                  <a:lnTo>
                    <a:pt x="2944" y="107"/>
                  </a:lnTo>
                  <a:lnTo>
                    <a:pt x="2943" y="122"/>
                  </a:lnTo>
                  <a:lnTo>
                    <a:pt x="2943" y="122"/>
                  </a:lnTo>
                  <a:lnTo>
                    <a:pt x="2944" y="137"/>
                  </a:lnTo>
                  <a:lnTo>
                    <a:pt x="2946" y="150"/>
                  </a:lnTo>
                  <a:lnTo>
                    <a:pt x="2950" y="164"/>
                  </a:lnTo>
                  <a:lnTo>
                    <a:pt x="2956" y="175"/>
                  </a:lnTo>
                  <a:lnTo>
                    <a:pt x="2962" y="185"/>
                  </a:lnTo>
                  <a:lnTo>
                    <a:pt x="2970" y="194"/>
                  </a:lnTo>
                  <a:lnTo>
                    <a:pt x="2979" y="203"/>
                  </a:lnTo>
                  <a:lnTo>
                    <a:pt x="2988" y="210"/>
                  </a:lnTo>
                  <a:lnTo>
                    <a:pt x="2999" y="217"/>
                  </a:lnTo>
                  <a:lnTo>
                    <a:pt x="3010" y="223"/>
                  </a:lnTo>
                  <a:lnTo>
                    <a:pt x="3021" y="229"/>
                  </a:lnTo>
                  <a:lnTo>
                    <a:pt x="3032" y="235"/>
                  </a:lnTo>
                  <a:lnTo>
                    <a:pt x="3056" y="243"/>
                  </a:lnTo>
                  <a:lnTo>
                    <a:pt x="3079" y="251"/>
                  </a:lnTo>
                  <a:lnTo>
                    <a:pt x="3079" y="251"/>
                  </a:lnTo>
                  <a:lnTo>
                    <a:pt x="3108" y="261"/>
                  </a:lnTo>
                  <a:lnTo>
                    <a:pt x="3121" y="266"/>
                  </a:lnTo>
                  <a:lnTo>
                    <a:pt x="3133" y="273"/>
                  </a:lnTo>
                  <a:lnTo>
                    <a:pt x="3142" y="280"/>
                  </a:lnTo>
                  <a:lnTo>
                    <a:pt x="3148" y="287"/>
                  </a:lnTo>
                  <a:lnTo>
                    <a:pt x="3151" y="291"/>
                  </a:lnTo>
                  <a:lnTo>
                    <a:pt x="3153" y="296"/>
                  </a:lnTo>
                  <a:lnTo>
                    <a:pt x="3154" y="300"/>
                  </a:lnTo>
                  <a:lnTo>
                    <a:pt x="3154" y="306"/>
                  </a:lnTo>
                  <a:lnTo>
                    <a:pt x="3154" y="306"/>
                  </a:lnTo>
                  <a:lnTo>
                    <a:pt x="3154" y="315"/>
                  </a:lnTo>
                  <a:lnTo>
                    <a:pt x="3151" y="324"/>
                  </a:lnTo>
                  <a:lnTo>
                    <a:pt x="3149" y="328"/>
                  </a:lnTo>
                  <a:lnTo>
                    <a:pt x="3146" y="332"/>
                  </a:lnTo>
                  <a:lnTo>
                    <a:pt x="3143" y="335"/>
                  </a:lnTo>
                  <a:lnTo>
                    <a:pt x="3139" y="340"/>
                  </a:lnTo>
                  <a:lnTo>
                    <a:pt x="3134" y="343"/>
                  </a:lnTo>
                  <a:lnTo>
                    <a:pt x="3127" y="346"/>
                  </a:lnTo>
                  <a:lnTo>
                    <a:pt x="3121" y="348"/>
                  </a:lnTo>
                  <a:lnTo>
                    <a:pt x="3113" y="350"/>
                  </a:lnTo>
                  <a:lnTo>
                    <a:pt x="3104" y="352"/>
                  </a:lnTo>
                  <a:lnTo>
                    <a:pt x="3095" y="353"/>
                  </a:lnTo>
                  <a:lnTo>
                    <a:pt x="3071" y="354"/>
                  </a:lnTo>
                  <a:lnTo>
                    <a:pt x="3071" y="354"/>
                  </a:lnTo>
                  <a:lnTo>
                    <a:pt x="3050" y="354"/>
                  </a:lnTo>
                  <a:lnTo>
                    <a:pt x="3029" y="352"/>
                  </a:lnTo>
                  <a:lnTo>
                    <a:pt x="2992" y="348"/>
                  </a:lnTo>
                  <a:lnTo>
                    <a:pt x="2965" y="344"/>
                  </a:lnTo>
                  <a:lnTo>
                    <a:pt x="2955" y="342"/>
                  </a:lnTo>
                  <a:lnTo>
                    <a:pt x="2937" y="413"/>
                  </a:lnTo>
                  <a:close/>
                  <a:moveTo>
                    <a:pt x="1639" y="80"/>
                  </a:moveTo>
                  <a:lnTo>
                    <a:pt x="1639" y="80"/>
                  </a:lnTo>
                  <a:lnTo>
                    <a:pt x="1653" y="77"/>
                  </a:lnTo>
                  <a:lnTo>
                    <a:pt x="1670" y="75"/>
                  </a:lnTo>
                  <a:lnTo>
                    <a:pt x="1691" y="73"/>
                  </a:lnTo>
                  <a:lnTo>
                    <a:pt x="1712" y="73"/>
                  </a:lnTo>
                  <a:lnTo>
                    <a:pt x="1712" y="73"/>
                  </a:lnTo>
                  <a:lnTo>
                    <a:pt x="1726" y="73"/>
                  </a:lnTo>
                  <a:lnTo>
                    <a:pt x="1737" y="74"/>
                  </a:lnTo>
                  <a:lnTo>
                    <a:pt x="1749" y="77"/>
                  </a:lnTo>
                  <a:lnTo>
                    <a:pt x="1760" y="80"/>
                  </a:lnTo>
                  <a:lnTo>
                    <a:pt x="1771" y="84"/>
                  </a:lnTo>
                  <a:lnTo>
                    <a:pt x="1780" y="90"/>
                  </a:lnTo>
                  <a:lnTo>
                    <a:pt x="1790" y="97"/>
                  </a:lnTo>
                  <a:lnTo>
                    <a:pt x="1798" y="104"/>
                  </a:lnTo>
                  <a:lnTo>
                    <a:pt x="1805" y="113"/>
                  </a:lnTo>
                  <a:lnTo>
                    <a:pt x="1813" y="122"/>
                  </a:lnTo>
                  <a:lnTo>
                    <a:pt x="1819" y="134"/>
                  </a:lnTo>
                  <a:lnTo>
                    <a:pt x="1824" y="147"/>
                  </a:lnTo>
                  <a:lnTo>
                    <a:pt x="1828" y="161"/>
                  </a:lnTo>
                  <a:lnTo>
                    <a:pt x="1831" y="176"/>
                  </a:lnTo>
                  <a:lnTo>
                    <a:pt x="1832" y="192"/>
                  </a:lnTo>
                  <a:lnTo>
                    <a:pt x="1833" y="211"/>
                  </a:lnTo>
                  <a:lnTo>
                    <a:pt x="1833" y="211"/>
                  </a:lnTo>
                  <a:lnTo>
                    <a:pt x="1833" y="228"/>
                  </a:lnTo>
                  <a:lnTo>
                    <a:pt x="1832" y="245"/>
                  </a:lnTo>
                  <a:lnTo>
                    <a:pt x="1830" y="260"/>
                  </a:lnTo>
                  <a:lnTo>
                    <a:pt x="1827" y="275"/>
                  </a:lnTo>
                  <a:lnTo>
                    <a:pt x="1824" y="288"/>
                  </a:lnTo>
                  <a:lnTo>
                    <a:pt x="1820" y="299"/>
                  </a:lnTo>
                  <a:lnTo>
                    <a:pt x="1814" y="311"/>
                  </a:lnTo>
                  <a:lnTo>
                    <a:pt x="1807" y="320"/>
                  </a:lnTo>
                  <a:lnTo>
                    <a:pt x="1799" y="328"/>
                  </a:lnTo>
                  <a:lnTo>
                    <a:pt x="1790" y="335"/>
                  </a:lnTo>
                  <a:lnTo>
                    <a:pt x="1780" y="342"/>
                  </a:lnTo>
                  <a:lnTo>
                    <a:pt x="1768" y="347"/>
                  </a:lnTo>
                  <a:lnTo>
                    <a:pt x="1754" y="350"/>
                  </a:lnTo>
                  <a:lnTo>
                    <a:pt x="1739" y="353"/>
                  </a:lnTo>
                  <a:lnTo>
                    <a:pt x="1723" y="355"/>
                  </a:lnTo>
                  <a:lnTo>
                    <a:pt x="1704" y="355"/>
                  </a:lnTo>
                  <a:lnTo>
                    <a:pt x="1704" y="355"/>
                  </a:lnTo>
                  <a:lnTo>
                    <a:pt x="1681" y="354"/>
                  </a:lnTo>
                  <a:lnTo>
                    <a:pt x="1659" y="353"/>
                  </a:lnTo>
                  <a:lnTo>
                    <a:pt x="1639" y="351"/>
                  </a:lnTo>
                  <a:lnTo>
                    <a:pt x="1639" y="80"/>
                  </a:lnTo>
                  <a:close/>
                  <a:moveTo>
                    <a:pt x="1717" y="0"/>
                  </a:moveTo>
                  <a:lnTo>
                    <a:pt x="1717" y="0"/>
                  </a:lnTo>
                  <a:lnTo>
                    <a:pt x="1696" y="1"/>
                  </a:lnTo>
                  <a:lnTo>
                    <a:pt x="1675" y="2"/>
                  </a:lnTo>
                  <a:lnTo>
                    <a:pt x="1652" y="4"/>
                  </a:lnTo>
                  <a:lnTo>
                    <a:pt x="1629" y="7"/>
                  </a:lnTo>
                  <a:lnTo>
                    <a:pt x="1606" y="10"/>
                  </a:lnTo>
                  <a:lnTo>
                    <a:pt x="1585" y="14"/>
                  </a:lnTo>
                  <a:lnTo>
                    <a:pt x="1564" y="20"/>
                  </a:lnTo>
                  <a:lnTo>
                    <a:pt x="1546" y="26"/>
                  </a:lnTo>
                  <a:lnTo>
                    <a:pt x="1546" y="415"/>
                  </a:lnTo>
                  <a:lnTo>
                    <a:pt x="1546" y="415"/>
                  </a:lnTo>
                  <a:lnTo>
                    <a:pt x="1561" y="418"/>
                  </a:lnTo>
                  <a:lnTo>
                    <a:pt x="1580" y="420"/>
                  </a:lnTo>
                  <a:lnTo>
                    <a:pt x="1619" y="424"/>
                  </a:lnTo>
                  <a:lnTo>
                    <a:pt x="1662" y="427"/>
                  </a:lnTo>
                  <a:lnTo>
                    <a:pt x="1701" y="428"/>
                  </a:lnTo>
                  <a:lnTo>
                    <a:pt x="1701" y="428"/>
                  </a:lnTo>
                  <a:lnTo>
                    <a:pt x="1732" y="427"/>
                  </a:lnTo>
                  <a:lnTo>
                    <a:pt x="1758" y="425"/>
                  </a:lnTo>
                  <a:lnTo>
                    <a:pt x="1784" y="421"/>
                  </a:lnTo>
                  <a:lnTo>
                    <a:pt x="1807" y="415"/>
                  </a:lnTo>
                  <a:lnTo>
                    <a:pt x="1828" y="408"/>
                  </a:lnTo>
                  <a:lnTo>
                    <a:pt x="1847" y="399"/>
                  </a:lnTo>
                  <a:lnTo>
                    <a:pt x="1855" y="394"/>
                  </a:lnTo>
                  <a:lnTo>
                    <a:pt x="1864" y="389"/>
                  </a:lnTo>
                  <a:lnTo>
                    <a:pt x="1872" y="383"/>
                  </a:lnTo>
                  <a:lnTo>
                    <a:pt x="1879" y="377"/>
                  </a:lnTo>
                  <a:lnTo>
                    <a:pt x="1885" y="369"/>
                  </a:lnTo>
                  <a:lnTo>
                    <a:pt x="1891" y="362"/>
                  </a:lnTo>
                  <a:lnTo>
                    <a:pt x="1897" y="355"/>
                  </a:lnTo>
                  <a:lnTo>
                    <a:pt x="1902" y="347"/>
                  </a:lnTo>
                  <a:lnTo>
                    <a:pt x="1907" y="337"/>
                  </a:lnTo>
                  <a:lnTo>
                    <a:pt x="1912" y="329"/>
                  </a:lnTo>
                  <a:lnTo>
                    <a:pt x="1919" y="309"/>
                  </a:lnTo>
                  <a:lnTo>
                    <a:pt x="1924" y="287"/>
                  </a:lnTo>
                  <a:lnTo>
                    <a:pt x="1928" y="264"/>
                  </a:lnTo>
                  <a:lnTo>
                    <a:pt x="1930" y="239"/>
                  </a:lnTo>
                  <a:lnTo>
                    <a:pt x="1931" y="211"/>
                  </a:lnTo>
                  <a:lnTo>
                    <a:pt x="1931" y="211"/>
                  </a:lnTo>
                  <a:lnTo>
                    <a:pt x="1930" y="187"/>
                  </a:lnTo>
                  <a:lnTo>
                    <a:pt x="1927" y="164"/>
                  </a:lnTo>
                  <a:lnTo>
                    <a:pt x="1923" y="143"/>
                  </a:lnTo>
                  <a:lnTo>
                    <a:pt x="1917" y="122"/>
                  </a:lnTo>
                  <a:lnTo>
                    <a:pt x="1909" y="104"/>
                  </a:lnTo>
                  <a:lnTo>
                    <a:pt x="1898" y="86"/>
                  </a:lnTo>
                  <a:lnTo>
                    <a:pt x="1887" y="71"/>
                  </a:lnTo>
                  <a:lnTo>
                    <a:pt x="1874" y="57"/>
                  </a:lnTo>
                  <a:lnTo>
                    <a:pt x="1860" y="43"/>
                  </a:lnTo>
                  <a:lnTo>
                    <a:pt x="1843" y="32"/>
                  </a:lnTo>
                  <a:lnTo>
                    <a:pt x="1826" y="23"/>
                  </a:lnTo>
                  <a:lnTo>
                    <a:pt x="1806" y="14"/>
                  </a:lnTo>
                  <a:lnTo>
                    <a:pt x="1786" y="8"/>
                  </a:lnTo>
                  <a:lnTo>
                    <a:pt x="1764" y="4"/>
                  </a:lnTo>
                  <a:lnTo>
                    <a:pt x="1741" y="1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rgbClr val="005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5160" y="3974"/>
              <a:ext cx="76" cy="107"/>
            </a:xfrm>
            <a:custGeom>
              <a:avLst/>
              <a:gdLst>
                <a:gd name="T0" fmla="*/ 0 w 305"/>
                <a:gd name="T1" fmla="*/ 407 h 428"/>
                <a:gd name="T2" fmla="*/ 0 w 305"/>
                <a:gd name="T3" fmla="*/ 407 h 428"/>
                <a:gd name="T4" fmla="*/ 13 w 305"/>
                <a:gd name="T5" fmla="*/ 411 h 428"/>
                <a:gd name="T6" fmla="*/ 47 w 305"/>
                <a:gd name="T7" fmla="*/ 418 h 428"/>
                <a:gd name="T8" fmla="*/ 71 w 305"/>
                <a:gd name="T9" fmla="*/ 421 h 428"/>
                <a:gd name="T10" fmla="*/ 98 w 305"/>
                <a:gd name="T11" fmla="*/ 425 h 428"/>
                <a:gd name="T12" fmla="*/ 129 w 305"/>
                <a:gd name="T13" fmla="*/ 427 h 428"/>
                <a:gd name="T14" fmla="*/ 163 w 305"/>
                <a:gd name="T15" fmla="*/ 428 h 428"/>
                <a:gd name="T16" fmla="*/ 163 w 305"/>
                <a:gd name="T17" fmla="*/ 428 h 428"/>
                <a:gd name="T18" fmla="*/ 197 w 305"/>
                <a:gd name="T19" fmla="*/ 427 h 428"/>
                <a:gd name="T20" fmla="*/ 226 w 305"/>
                <a:gd name="T21" fmla="*/ 426 h 428"/>
                <a:gd name="T22" fmla="*/ 251 w 305"/>
                <a:gd name="T23" fmla="*/ 424 h 428"/>
                <a:gd name="T24" fmla="*/ 270 w 305"/>
                <a:gd name="T25" fmla="*/ 422 h 428"/>
                <a:gd name="T26" fmla="*/ 297 w 305"/>
                <a:gd name="T27" fmla="*/ 419 h 428"/>
                <a:gd name="T28" fmla="*/ 305 w 305"/>
                <a:gd name="T29" fmla="*/ 417 h 428"/>
                <a:gd name="T30" fmla="*/ 305 w 305"/>
                <a:gd name="T31" fmla="*/ 346 h 428"/>
                <a:gd name="T32" fmla="*/ 305 w 305"/>
                <a:gd name="T33" fmla="*/ 346 h 428"/>
                <a:gd name="T34" fmla="*/ 297 w 305"/>
                <a:gd name="T35" fmla="*/ 347 h 428"/>
                <a:gd name="T36" fmla="*/ 272 w 305"/>
                <a:gd name="T37" fmla="*/ 351 h 428"/>
                <a:gd name="T38" fmla="*/ 235 w 305"/>
                <a:gd name="T39" fmla="*/ 354 h 428"/>
                <a:gd name="T40" fmla="*/ 213 w 305"/>
                <a:gd name="T41" fmla="*/ 355 h 428"/>
                <a:gd name="T42" fmla="*/ 188 w 305"/>
                <a:gd name="T43" fmla="*/ 355 h 428"/>
                <a:gd name="T44" fmla="*/ 188 w 305"/>
                <a:gd name="T45" fmla="*/ 355 h 428"/>
                <a:gd name="T46" fmla="*/ 167 w 305"/>
                <a:gd name="T47" fmla="*/ 355 h 428"/>
                <a:gd name="T48" fmla="*/ 149 w 305"/>
                <a:gd name="T49" fmla="*/ 354 h 428"/>
                <a:gd name="T50" fmla="*/ 118 w 305"/>
                <a:gd name="T51" fmla="*/ 351 h 428"/>
                <a:gd name="T52" fmla="*/ 99 w 305"/>
                <a:gd name="T53" fmla="*/ 349 h 428"/>
                <a:gd name="T54" fmla="*/ 92 w 305"/>
                <a:gd name="T55" fmla="*/ 348 h 428"/>
                <a:gd name="T56" fmla="*/ 92 w 305"/>
                <a:gd name="T57" fmla="*/ 247 h 428"/>
                <a:gd name="T58" fmla="*/ 276 w 305"/>
                <a:gd name="T59" fmla="*/ 247 h 428"/>
                <a:gd name="T60" fmla="*/ 276 w 305"/>
                <a:gd name="T61" fmla="*/ 175 h 428"/>
                <a:gd name="T62" fmla="*/ 92 w 305"/>
                <a:gd name="T63" fmla="*/ 175 h 428"/>
                <a:gd name="T64" fmla="*/ 92 w 305"/>
                <a:gd name="T65" fmla="*/ 79 h 428"/>
                <a:gd name="T66" fmla="*/ 92 w 305"/>
                <a:gd name="T67" fmla="*/ 79 h 428"/>
                <a:gd name="T68" fmla="*/ 99 w 305"/>
                <a:gd name="T69" fmla="*/ 78 h 428"/>
                <a:gd name="T70" fmla="*/ 117 w 305"/>
                <a:gd name="T71" fmla="*/ 76 h 428"/>
                <a:gd name="T72" fmla="*/ 145 w 305"/>
                <a:gd name="T73" fmla="*/ 74 h 428"/>
                <a:gd name="T74" fmla="*/ 182 w 305"/>
                <a:gd name="T75" fmla="*/ 73 h 428"/>
                <a:gd name="T76" fmla="*/ 182 w 305"/>
                <a:gd name="T77" fmla="*/ 73 h 428"/>
                <a:gd name="T78" fmla="*/ 205 w 305"/>
                <a:gd name="T79" fmla="*/ 73 h 428"/>
                <a:gd name="T80" fmla="*/ 226 w 305"/>
                <a:gd name="T81" fmla="*/ 74 h 428"/>
                <a:gd name="T82" fmla="*/ 263 w 305"/>
                <a:gd name="T83" fmla="*/ 77 h 428"/>
                <a:gd name="T84" fmla="*/ 289 w 305"/>
                <a:gd name="T85" fmla="*/ 80 h 428"/>
                <a:gd name="T86" fmla="*/ 298 w 305"/>
                <a:gd name="T87" fmla="*/ 82 h 428"/>
                <a:gd name="T88" fmla="*/ 298 w 305"/>
                <a:gd name="T89" fmla="*/ 10 h 428"/>
                <a:gd name="T90" fmla="*/ 298 w 305"/>
                <a:gd name="T91" fmla="*/ 10 h 428"/>
                <a:gd name="T92" fmla="*/ 289 w 305"/>
                <a:gd name="T93" fmla="*/ 9 h 428"/>
                <a:gd name="T94" fmla="*/ 264 w 305"/>
                <a:gd name="T95" fmla="*/ 5 h 428"/>
                <a:gd name="T96" fmla="*/ 224 w 305"/>
                <a:gd name="T97" fmla="*/ 2 h 428"/>
                <a:gd name="T98" fmla="*/ 200 w 305"/>
                <a:gd name="T99" fmla="*/ 1 h 428"/>
                <a:gd name="T100" fmla="*/ 172 w 305"/>
                <a:gd name="T101" fmla="*/ 0 h 428"/>
                <a:gd name="T102" fmla="*/ 172 w 305"/>
                <a:gd name="T103" fmla="*/ 0 h 428"/>
                <a:gd name="T104" fmla="*/ 134 w 305"/>
                <a:gd name="T105" fmla="*/ 1 h 428"/>
                <a:gd name="T106" fmla="*/ 102 w 305"/>
                <a:gd name="T107" fmla="*/ 3 h 428"/>
                <a:gd name="T108" fmla="*/ 72 w 305"/>
                <a:gd name="T109" fmla="*/ 6 h 428"/>
                <a:gd name="T110" fmla="*/ 47 w 305"/>
                <a:gd name="T111" fmla="*/ 9 h 428"/>
                <a:gd name="T112" fmla="*/ 27 w 305"/>
                <a:gd name="T113" fmla="*/ 13 h 428"/>
                <a:gd name="T114" fmla="*/ 13 w 305"/>
                <a:gd name="T115" fmla="*/ 15 h 428"/>
                <a:gd name="T116" fmla="*/ 0 w 305"/>
                <a:gd name="T117" fmla="*/ 19 h 428"/>
                <a:gd name="T118" fmla="*/ 0 w 305"/>
                <a:gd name="T119" fmla="*/ 40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5" h="428">
                  <a:moveTo>
                    <a:pt x="0" y="407"/>
                  </a:moveTo>
                  <a:lnTo>
                    <a:pt x="0" y="407"/>
                  </a:lnTo>
                  <a:lnTo>
                    <a:pt x="13" y="411"/>
                  </a:lnTo>
                  <a:lnTo>
                    <a:pt x="47" y="418"/>
                  </a:lnTo>
                  <a:lnTo>
                    <a:pt x="71" y="421"/>
                  </a:lnTo>
                  <a:lnTo>
                    <a:pt x="98" y="425"/>
                  </a:lnTo>
                  <a:lnTo>
                    <a:pt x="129" y="427"/>
                  </a:lnTo>
                  <a:lnTo>
                    <a:pt x="163" y="428"/>
                  </a:lnTo>
                  <a:lnTo>
                    <a:pt x="163" y="428"/>
                  </a:lnTo>
                  <a:lnTo>
                    <a:pt x="197" y="427"/>
                  </a:lnTo>
                  <a:lnTo>
                    <a:pt x="226" y="426"/>
                  </a:lnTo>
                  <a:lnTo>
                    <a:pt x="251" y="424"/>
                  </a:lnTo>
                  <a:lnTo>
                    <a:pt x="270" y="422"/>
                  </a:lnTo>
                  <a:lnTo>
                    <a:pt x="297" y="419"/>
                  </a:lnTo>
                  <a:lnTo>
                    <a:pt x="305" y="417"/>
                  </a:lnTo>
                  <a:lnTo>
                    <a:pt x="305" y="346"/>
                  </a:lnTo>
                  <a:lnTo>
                    <a:pt x="305" y="346"/>
                  </a:lnTo>
                  <a:lnTo>
                    <a:pt x="297" y="347"/>
                  </a:lnTo>
                  <a:lnTo>
                    <a:pt x="272" y="351"/>
                  </a:lnTo>
                  <a:lnTo>
                    <a:pt x="235" y="354"/>
                  </a:lnTo>
                  <a:lnTo>
                    <a:pt x="213" y="355"/>
                  </a:lnTo>
                  <a:lnTo>
                    <a:pt x="188" y="355"/>
                  </a:lnTo>
                  <a:lnTo>
                    <a:pt x="188" y="355"/>
                  </a:lnTo>
                  <a:lnTo>
                    <a:pt x="167" y="355"/>
                  </a:lnTo>
                  <a:lnTo>
                    <a:pt x="149" y="354"/>
                  </a:lnTo>
                  <a:lnTo>
                    <a:pt x="118" y="351"/>
                  </a:lnTo>
                  <a:lnTo>
                    <a:pt x="99" y="349"/>
                  </a:lnTo>
                  <a:lnTo>
                    <a:pt x="92" y="348"/>
                  </a:lnTo>
                  <a:lnTo>
                    <a:pt x="92" y="247"/>
                  </a:lnTo>
                  <a:lnTo>
                    <a:pt x="276" y="247"/>
                  </a:lnTo>
                  <a:lnTo>
                    <a:pt x="276" y="175"/>
                  </a:lnTo>
                  <a:lnTo>
                    <a:pt x="92" y="175"/>
                  </a:lnTo>
                  <a:lnTo>
                    <a:pt x="92" y="79"/>
                  </a:lnTo>
                  <a:lnTo>
                    <a:pt x="92" y="79"/>
                  </a:lnTo>
                  <a:lnTo>
                    <a:pt x="99" y="78"/>
                  </a:lnTo>
                  <a:lnTo>
                    <a:pt x="117" y="76"/>
                  </a:lnTo>
                  <a:lnTo>
                    <a:pt x="145" y="74"/>
                  </a:lnTo>
                  <a:lnTo>
                    <a:pt x="182" y="73"/>
                  </a:lnTo>
                  <a:lnTo>
                    <a:pt x="182" y="73"/>
                  </a:lnTo>
                  <a:lnTo>
                    <a:pt x="205" y="73"/>
                  </a:lnTo>
                  <a:lnTo>
                    <a:pt x="226" y="74"/>
                  </a:lnTo>
                  <a:lnTo>
                    <a:pt x="263" y="77"/>
                  </a:lnTo>
                  <a:lnTo>
                    <a:pt x="289" y="80"/>
                  </a:lnTo>
                  <a:lnTo>
                    <a:pt x="298" y="82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289" y="9"/>
                  </a:lnTo>
                  <a:lnTo>
                    <a:pt x="264" y="5"/>
                  </a:lnTo>
                  <a:lnTo>
                    <a:pt x="224" y="2"/>
                  </a:lnTo>
                  <a:lnTo>
                    <a:pt x="200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34" y="1"/>
                  </a:lnTo>
                  <a:lnTo>
                    <a:pt x="102" y="3"/>
                  </a:lnTo>
                  <a:lnTo>
                    <a:pt x="72" y="6"/>
                  </a:lnTo>
                  <a:lnTo>
                    <a:pt x="47" y="9"/>
                  </a:lnTo>
                  <a:lnTo>
                    <a:pt x="27" y="13"/>
                  </a:lnTo>
                  <a:lnTo>
                    <a:pt x="13" y="15"/>
                  </a:lnTo>
                  <a:lnTo>
                    <a:pt x="0" y="19"/>
                  </a:lnTo>
                  <a:lnTo>
                    <a:pt x="0" y="40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4767" y="3974"/>
              <a:ext cx="124" cy="105"/>
            </a:xfrm>
            <a:custGeom>
              <a:avLst/>
              <a:gdLst>
                <a:gd name="T0" fmla="*/ 255 w 496"/>
                <a:gd name="T1" fmla="*/ 246 h 422"/>
                <a:gd name="T2" fmla="*/ 255 w 496"/>
                <a:gd name="T3" fmla="*/ 246 h 422"/>
                <a:gd name="T4" fmla="*/ 251 w 496"/>
                <a:gd name="T5" fmla="*/ 257 h 422"/>
                <a:gd name="T6" fmla="*/ 248 w 496"/>
                <a:gd name="T7" fmla="*/ 270 h 422"/>
                <a:gd name="T8" fmla="*/ 248 w 496"/>
                <a:gd name="T9" fmla="*/ 270 h 422"/>
                <a:gd name="T10" fmla="*/ 244 w 496"/>
                <a:gd name="T11" fmla="*/ 257 h 422"/>
                <a:gd name="T12" fmla="*/ 241 w 496"/>
                <a:gd name="T13" fmla="*/ 246 h 422"/>
                <a:gd name="T14" fmla="*/ 159 w 496"/>
                <a:gd name="T15" fmla="*/ 39 h 422"/>
                <a:gd name="T16" fmla="*/ 159 w 496"/>
                <a:gd name="T17" fmla="*/ 39 h 422"/>
                <a:gd name="T18" fmla="*/ 153 w 496"/>
                <a:gd name="T19" fmla="*/ 28 h 422"/>
                <a:gd name="T20" fmla="*/ 147 w 496"/>
                <a:gd name="T21" fmla="*/ 19 h 422"/>
                <a:gd name="T22" fmla="*/ 140 w 496"/>
                <a:gd name="T23" fmla="*/ 11 h 422"/>
                <a:gd name="T24" fmla="*/ 132 w 496"/>
                <a:gd name="T25" fmla="*/ 7 h 422"/>
                <a:gd name="T26" fmla="*/ 122 w 496"/>
                <a:gd name="T27" fmla="*/ 3 h 422"/>
                <a:gd name="T28" fmla="*/ 110 w 496"/>
                <a:gd name="T29" fmla="*/ 1 h 422"/>
                <a:gd name="T30" fmla="*/ 98 w 496"/>
                <a:gd name="T31" fmla="*/ 1 h 422"/>
                <a:gd name="T32" fmla="*/ 84 w 496"/>
                <a:gd name="T33" fmla="*/ 0 h 422"/>
                <a:gd name="T34" fmla="*/ 84 w 496"/>
                <a:gd name="T35" fmla="*/ 0 h 422"/>
                <a:gd name="T36" fmla="*/ 58 w 496"/>
                <a:gd name="T37" fmla="*/ 1 h 422"/>
                <a:gd name="T38" fmla="*/ 42 w 496"/>
                <a:gd name="T39" fmla="*/ 2 h 422"/>
                <a:gd name="T40" fmla="*/ 0 w 496"/>
                <a:gd name="T41" fmla="*/ 422 h 422"/>
                <a:gd name="T42" fmla="*/ 93 w 496"/>
                <a:gd name="T43" fmla="*/ 422 h 422"/>
                <a:gd name="T44" fmla="*/ 113 w 496"/>
                <a:gd name="T45" fmla="*/ 140 h 422"/>
                <a:gd name="T46" fmla="*/ 201 w 496"/>
                <a:gd name="T47" fmla="*/ 353 h 422"/>
                <a:gd name="T48" fmla="*/ 201 w 496"/>
                <a:gd name="T49" fmla="*/ 353 h 422"/>
                <a:gd name="T50" fmla="*/ 204 w 496"/>
                <a:gd name="T51" fmla="*/ 359 h 422"/>
                <a:gd name="T52" fmla="*/ 208 w 496"/>
                <a:gd name="T53" fmla="*/ 364 h 422"/>
                <a:gd name="T54" fmla="*/ 213 w 496"/>
                <a:gd name="T55" fmla="*/ 368 h 422"/>
                <a:gd name="T56" fmla="*/ 218 w 496"/>
                <a:gd name="T57" fmla="*/ 371 h 422"/>
                <a:gd name="T58" fmla="*/ 224 w 496"/>
                <a:gd name="T59" fmla="*/ 373 h 422"/>
                <a:gd name="T60" fmla="*/ 231 w 496"/>
                <a:gd name="T61" fmla="*/ 376 h 422"/>
                <a:gd name="T62" fmla="*/ 239 w 496"/>
                <a:gd name="T63" fmla="*/ 377 h 422"/>
                <a:gd name="T64" fmla="*/ 248 w 496"/>
                <a:gd name="T65" fmla="*/ 377 h 422"/>
                <a:gd name="T66" fmla="*/ 248 w 496"/>
                <a:gd name="T67" fmla="*/ 377 h 422"/>
                <a:gd name="T68" fmla="*/ 257 w 496"/>
                <a:gd name="T69" fmla="*/ 377 h 422"/>
                <a:gd name="T70" fmla="*/ 266 w 496"/>
                <a:gd name="T71" fmla="*/ 376 h 422"/>
                <a:gd name="T72" fmla="*/ 273 w 496"/>
                <a:gd name="T73" fmla="*/ 373 h 422"/>
                <a:gd name="T74" fmla="*/ 279 w 496"/>
                <a:gd name="T75" fmla="*/ 371 h 422"/>
                <a:gd name="T76" fmla="*/ 284 w 496"/>
                <a:gd name="T77" fmla="*/ 368 h 422"/>
                <a:gd name="T78" fmla="*/ 288 w 496"/>
                <a:gd name="T79" fmla="*/ 364 h 422"/>
                <a:gd name="T80" fmla="*/ 291 w 496"/>
                <a:gd name="T81" fmla="*/ 359 h 422"/>
                <a:gd name="T82" fmla="*/ 294 w 496"/>
                <a:gd name="T83" fmla="*/ 353 h 422"/>
                <a:gd name="T84" fmla="*/ 382 w 496"/>
                <a:gd name="T85" fmla="*/ 140 h 422"/>
                <a:gd name="T86" fmla="*/ 403 w 496"/>
                <a:gd name="T87" fmla="*/ 422 h 422"/>
                <a:gd name="T88" fmla="*/ 496 w 496"/>
                <a:gd name="T89" fmla="*/ 422 h 422"/>
                <a:gd name="T90" fmla="*/ 454 w 496"/>
                <a:gd name="T91" fmla="*/ 2 h 422"/>
                <a:gd name="T92" fmla="*/ 454 w 496"/>
                <a:gd name="T93" fmla="*/ 2 h 422"/>
                <a:gd name="T94" fmla="*/ 438 w 496"/>
                <a:gd name="T95" fmla="*/ 1 h 422"/>
                <a:gd name="T96" fmla="*/ 412 w 496"/>
                <a:gd name="T97" fmla="*/ 0 h 422"/>
                <a:gd name="T98" fmla="*/ 412 w 496"/>
                <a:gd name="T99" fmla="*/ 0 h 422"/>
                <a:gd name="T100" fmla="*/ 397 w 496"/>
                <a:gd name="T101" fmla="*/ 1 h 422"/>
                <a:gd name="T102" fmla="*/ 385 w 496"/>
                <a:gd name="T103" fmla="*/ 1 h 422"/>
                <a:gd name="T104" fmla="*/ 374 w 496"/>
                <a:gd name="T105" fmla="*/ 3 h 422"/>
                <a:gd name="T106" fmla="*/ 365 w 496"/>
                <a:gd name="T107" fmla="*/ 7 h 422"/>
                <a:gd name="T108" fmla="*/ 356 w 496"/>
                <a:gd name="T109" fmla="*/ 11 h 422"/>
                <a:gd name="T110" fmla="*/ 348 w 496"/>
                <a:gd name="T111" fmla="*/ 19 h 422"/>
                <a:gd name="T112" fmla="*/ 342 w 496"/>
                <a:gd name="T113" fmla="*/ 28 h 422"/>
                <a:gd name="T114" fmla="*/ 337 w 496"/>
                <a:gd name="T115" fmla="*/ 39 h 422"/>
                <a:gd name="T116" fmla="*/ 255 w 496"/>
                <a:gd name="T117" fmla="*/ 24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6" h="422">
                  <a:moveTo>
                    <a:pt x="255" y="246"/>
                  </a:moveTo>
                  <a:lnTo>
                    <a:pt x="255" y="246"/>
                  </a:lnTo>
                  <a:lnTo>
                    <a:pt x="251" y="257"/>
                  </a:lnTo>
                  <a:lnTo>
                    <a:pt x="248" y="270"/>
                  </a:lnTo>
                  <a:lnTo>
                    <a:pt x="248" y="270"/>
                  </a:lnTo>
                  <a:lnTo>
                    <a:pt x="244" y="257"/>
                  </a:lnTo>
                  <a:lnTo>
                    <a:pt x="241" y="246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3" y="28"/>
                  </a:lnTo>
                  <a:lnTo>
                    <a:pt x="147" y="19"/>
                  </a:lnTo>
                  <a:lnTo>
                    <a:pt x="140" y="11"/>
                  </a:lnTo>
                  <a:lnTo>
                    <a:pt x="132" y="7"/>
                  </a:lnTo>
                  <a:lnTo>
                    <a:pt x="122" y="3"/>
                  </a:lnTo>
                  <a:lnTo>
                    <a:pt x="110" y="1"/>
                  </a:lnTo>
                  <a:lnTo>
                    <a:pt x="98" y="1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58" y="1"/>
                  </a:lnTo>
                  <a:lnTo>
                    <a:pt x="42" y="2"/>
                  </a:lnTo>
                  <a:lnTo>
                    <a:pt x="0" y="422"/>
                  </a:lnTo>
                  <a:lnTo>
                    <a:pt x="93" y="422"/>
                  </a:lnTo>
                  <a:lnTo>
                    <a:pt x="113" y="140"/>
                  </a:lnTo>
                  <a:lnTo>
                    <a:pt x="201" y="353"/>
                  </a:lnTo>
                  <a:lnTo>
                    <a:pt x="201" y="353"/>
                  </a:lnTo>
                  <a:lnTo>
                    <a:pt x="204" y="359"/>
                  </a:lnTo>
                  <a:lnTo>
                    <a:pt x="208" y="364"/>
                  </a:lnTo>
                  <a:lnTo>
                    <a:pt x="213" y="368"/>
                  </a:lnTo>
                  <a:lnTo>
                    <a:pt x="218" y="371"/>
                  </a:lnTo>
                  <a:lnTo>
                    <a:pt x="224" y="373"/>
                  </a:lnTo>
                  <a:lnTo>
                    <a:pt x="231" y="376"/>
                  </a:lnTo>
                  <a:lnTo>
                    <a:pt x="239" y="377"/>
                  </a:lnTo>
                  <a:lnTo>
                    <a:pt x="248" y="377"/>
                  </a:lnTo>
                  <a:lnTo>
                    <a:pt x="248" y="377"/>
                  </a:lnTo>
                  <a:lnTo>
                    <a:pt x="257" y="377"/>
                  </a:lnTo>
                  <a:lnTo>
                    <a:pt x="266" y="376"/>
                  </a:lnTo>
                  <a:lnTo>
                    <a:pt x="273" y="373"/>
                  </a:lnTo>
                  <a:lnTo>
                    <a:pt x="279" y="371"/>
                  </a:lnTo>
                  <a:lnTo>
                    <a:pt x="284" y="368"/>
                  </a:lnTo>
                  <a:lnTo>
                    <a:pt x="288" y="364"/>
                  </a:lnTo>
                  <a:lnTo>
                    <a:pt x="291" y="359"/>
                  </a:lnTo>
                  <a:lnTo>
                    <a:pt x="294" y="353"/>
                  </a:lnTo>
                  <a:lnTo>
                    <a:pt x="382" y="140"/>
                  </a:lnTo>
                  <a:lnTo>
                    <a:pt x="403" y="422"/>
                  </a:lnTo>
                  <a:lnTo>
                    <a:pt x="496" y="422"/>
                  </a:lnTo>
                  <a:lnTo>
                    <a:pt x="454" y="2"/>
                  </a:lnTo>
                  <a:lnTo>
                    <a:pt x="454" y="2"/>
                  </a:lnTo>
                  <a:lnTo>
                    <a:pt x="438" y="1"/>
                  </a:lnTo>
                  <a:lnTo>
                    <a:pt x="412" y="0"/>
                  </a:lnTo>
                  <a:lnTo>
                    <a:pt x="412" y="0"/>
                  </a:lnTo>
                  <a:lnTo>
                    <a:pt x="397" y="1"/>
                  </a:lnTo>
                  <a:lnTo>
                    <a:pt x="385" y="1"/>
                  </a:lnTo>
                  <a:lnTo>
                    <a:pt x="374" y="3"/>
                  </a:lnTo>
                  <a:lnTo>
                    <a:pt x="365" y="7"/>
                  </a:lnTo>
                  <a:lnTo>
                    <a:pt x="356" y="11"/>
                  </a:lnTo>
                  <a:lnTo>
                    <a:pt x="348" y="19"/>
                  </a:lnTo>
                  <a:lnTo>
                    <a:pt x="342" y="28"/>
                  </a:lnTo>
                  <a:lnTo>
                    <a:pt x="337" y="39"/>
                  </a:lnTo>
                  <a:lnTo>
                    <a:pt x="255" y="2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4671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1 w 171"/>
                <a:gd name="T5" fmla="*/ 99 h 116"/>
                <a:gd name="T6" fmla="*/ 125 w 171"/>
                <a:gd name="T7" fmla="*/ 108 h 116"/>
                <a:gd name="T8" fmla="*/ 110 w 171"/>
                <a:gd name="T9" fmla="*/ 111 h 116"/>
                <a:gd name="T10" fmla="*/ 96 w 171"/>
                <a:gd name="T11" fmla="*/ 114 h 116"/>
                <a:gd name="T12" fmla="*/ 82 w 171"/>
                <a:gd name="T13" fmla="*/ 116 h 116"/>
                <a:gd name="T14" fmla="*/ 67 w 171"/>
                <a:gd name="T15" fmla="*/ 116 h 116"/>
                <a:gd name="T16" fmla="*/ 67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30 w 171"/>
                <a:gd name="T23" fmla="*/ 110 h 116"/>
                <a:gd name="T24" fmla="*/ 24 w 171"/>
                <a:gd name="T25" fmla="*/ 108 h 116"/>
                <a:gd name="T26" fmla="*/ 19 w 171"/>
                <a:gd name="T27" fmla="*/ 105 h 116"/>
                <a:gd name="T28" fmla="*/ 15 w 171"/>
                <a:gd name="T29" fmla="*/ 101 h 116"/>
                <a:gd name="T30" fmla="*/ 11 w 171"/>
                <a:gd name="T31" fmla="*/ 97 h 116"/>
                <a:gd name="T32" fmla="*/ 8 w 171"/>
                <a:gd name="T33" fmla="*/ 92 h 116"/>
                <a:gd name="T34" fmla="*/ 5 w 171"/>
                <a:gd name="T35" fmla="*/ 87 h 116"/>
                <a:gd name="T36" fmla="*/ 3 w 171"/>
                <a:gd name="T37" fmla="*/ 82 h 116"/>
                <a:gd name="T38" fmla="*/ 2 w 171"/>
                <a:gd name="T39" fmla="*/ 76 h 116"/>
                <a:gd name="T40" fmla="*/ 1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6 w 171"/>
                <a:gd name="T51" fmla="*/ 33 h 116"/>
                <a:gd name="T52" fmla="*/ 9 w 171"/>
                <a:gd name="T53" fmla="*/ 27 h 116"/>
                <a:gd name="T54" fmla="*/ 13 w 171"/>
                <a:gd name="T55" fmla="*/ 23 h 116"/>
                <a:gd name="T56" fmla="*/ 16 w 171"/>
                <a:gd name="T57" fmla="*/ 19 h 116"/>
                <a:gd name="T58" fmla="*/ 21 w 171"/>
                <a:gd name="T59" fmla="*/ 16 h 116"/>
                <a:gd name="T60" fmla="*/ 26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2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1" y="99"/>
                  </a:lnTo>
                  <a:lnTo>
                    <a:pt x="125" y="108"/>
                  </a:lnTo>
                  <a:lnTo>
                    <a:pt x="110" y="111"/>
                  </a:lnTo>
                  <a:lnTo>
                    <a:pt x="96" y="114"/>
                  </a:lnTo>
                  <a:lnTo>
                    <a:pt x="82" y="116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30" y="110"/>
                  </a:lnTo>
                  <a:lnTo>
                    <a:pt x="24" y="108"/>
                  </a:lnTo>
                  <a:lnTo>
                    <a:pt x="19" y="105"/>
                  </a:lnTo>
                  <a:lnTo>
                    <a:pt x="15" y="101"/>
                  </a:lnTo>
                  <a:lnTo>
                    <a:pt x="11" y="97"/>
                  </a:lnTo>
                  <a:lnTo>
                    <a:pt x="8" y="92"/>
                  </a:lnTo>
                  <a:lnTo>
                    <a:pt x="5" y="87"/>
                  </a:lnTo>
                  <a:lnTo>
                    <a:pt x="3" y="82"/>
                  </a:lnTo>
                  <a:lnTo>
                    <a:pt x="2" y="76"/>
                  </a:lnTo>
                  <a:lnTo>
                    <a:pt x="1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6" y="33"/>
                  </a:lnTo>
                  <a:lnTo>
                    <a:pt x="9" y="27"/>
                  </a:lnTo>
                  <a:lnTo>
                    <a:pt x="13" y="23"/>
                  </a:lnTo>
                  <a:lnTo>
                    <a:pt x="16" y="19"/>
                  </a:lnTo>
                  <a:lnTo>
                    <a:pt x="21" y="16"/>
                  </a:lnTo>
                  <a:lnTo>
                    <a:pt x="26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2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4649" y="3974"/>
              <a:ext cx="88" cy="107"/>
            </a:xfrm>
            <a:custGeom>
              <a:avLst/>
              <a:gdLst>
                <a:gd name="T0" fmla="*/ 205 w 352"/>
                <a:gd name="T1" fmla="*/ 0 h 428"/>
                <a:gd name="T2" fmla="*/ 147 w 352"/>
                <a:gd name="T3" fmla="*/ 4 h 428"/>
                <a:gd name="T4" fmla="*/ 97 w 352"/>
                <a:gd name="T5" fmla="*/ 12 h 428"/>
                <a:gd name="T6" fmla="*/ 58 w 352"/>
                <a:gd name="T7" fmla="*/ 23 h 428"/>
                <a:gd name="T8" fmla="*/ 33 w 352"/>
                <a:gd name="T9" fmla="*/ 33 h 428"/>
                <a:gd name="T10" fmla="*/ 52 w 352"/>
                <a:gd name="T11" fmla="*/ 102 h 428"/>
                <a:gd name="T12" fmla="*/ 92 w 352"/>
                <a:gd name="T13" fmla="*/ 91 h 428"/>
                <a:gd name="T14" fmla="*/ 133 w 352"/>
                <a:gd name="T15" fmla="*/ 82 h 428"/>
                <a:gd name="T16" fmla="*/ 179 w 352"/>
                <a:gd name="T17" fmla="*/ 79 h 428"/>
                <a:gd name="T18" fmla="*/ 197 w 352"/>
                <a:gd name="T19" fmla="*/ 80 h 428"/>
                <a:gd name="T20" fmla="*/ 221 w 352"/>
                <a:gd name="T21" fmla="*/ 84 h 428"/>
                <a:gd name="T22" fmla="*/ 234 w 352"/>
                <a:gd name="T23" fmla="*/ 90 h 428"/>
                <a:gd name="T24" fmla="*/ 244 w 352"/>
                <a:gd name="T25" fmla="*/ 98 h 428"/>
                <a:gd name="T26" fmla="*/ 251 w 352"/>
                <a:gd name="T27" fmla="*/ 108 h 428"/>
                <a:gd name="T28" fmla="*/ 256 w 352"/>
                <a:gd name="T29" fmla="*/ 120 h 428"/>
                <a:gd name="T30" fmla="*/ 260 w 352"/>
                <a:gd name="T31" fmla="*/ 137 h 428"/>
                <a:gd name="T32" fmla="*/ 260 w 352"/>
                <a:gd name="T33" fmla="*/ 176 h 428"/>
                <a:gd name="T34" fmla="*/ 179 w 352"/>
                <a:gd name="T35" fmla="*/ 176 h 428"/>
                <a:gd name="T36" fmla="*/ 132 w 352"/>
                <a:gd name="T37" fmla="*/ 179 h 428"/>
                <a:gd name="T38" fmla="*/ 93 w 352"/>
                <a:gd name="T39" fmla="*/ 187 h 428"/>
                <a:gd name="T40" fmla="*/ 61 w 352"/>
                <a:gd name="T41" fmla="*/ 200 h 428"/>
                <a:gd name="T42" fmla="*/ 38 w 352"/>
                <a:gd name="T43" fmla="*/ 216 h 428"/>
                <a:gd name="T44" fmla="*/ 20 w 352"/>
                <a:gd name="T45" fmla="*/ 236 h 428"/>
                <a:gd name="T46" fmla="*/ 9 w 352"/>
                <a:gd name="T47" fmla="*/ 257 h 428"/>
                <a:gd name="T48" fmla="*/ 2 w 352"/>
                <a:gd name="T49" fmla="*/ 282 h 428"/>
                <a:gd name="T50" fmla="*/ 0 w 352"/>
                <a:gd name="T51" fmla="*/ 307 h 428"/>
                <a:gd name="T52" fmla="*/ 1 w 352"/>
                <a:gd name="T53" fmla="*/ 323 h 428"/>
                <a:gd name="T54" fmla="*/ 7 w 352"/>
                <a:gd name="T55" fmla="*/ 352 h 428"/>
                <a:gd name="T56" fmla="*/ 19 w 352"/>
                <a:gd name="T57" fmla="*/ 376 h 428"/>
                <a:gd name="T58" fmla="*/ 35 w 352"/>
                <a:gd name="T59" fmla="*/ 394 h 428"/>
                <a:gd name="T60" fmla="*/ 54 w 352"/>
                <a:gd name="T61" fmla="*/ 408 h 428"/>
                <a:gd name="T62" fmla="*/ 77 w 352"/>
                <a:gd name="T63" fmla="*/ 418 h 428"/>
                <a:gd name="T64" fmla="*/ 101 w 352"/>
                <a:gd name="T65" fmla="*/ 424 h 428"/>
                <a:gd name="T66" fmla="*/ 126 w 352"/>
                <a:gd name="T67" fmla="*/ 427 h 428"/>
                <a:gd name="T68" fmla="*/ 138 w 352"/>
                <a:gd name="T69" fmla="*/ 428 h 428"/>
                <a:gd name="T70" fmla="*/ 164 w 352"/>
                <a:gd name="T71" fmla="*/ 426 h 428"/>
                <a:gd name="T72" fmla="*/ 209 w 352"/>
                <a:gd name="T73" fmla="*/ 418 h 428"/>
                <a:gd name="T74" fmla="*/ 241 w 352"/>
                <a:gd name="T75" fmla="*/ 406 h 428"/>
                <a:gd name="T76" fmla="*/ 260 w 352"/>
                <a:gd name="T77" fmla="*/ 397 h 428"/>
                <a:gd name="T78" fmla="*/ 264 w 352"/>
                <a:gd name="T79" fmla="*/ 396 h 428"/>
                <a:gd name="T80" fmla="*/ 270 w 352"/>
                <a:gd name="T81" fmla="*/ 398 h 428"/>
                <a:gd name="T82" fmla="*/ 284 w 352"/>
                <a:gd name="T83" fmla="*/ 404 h 428"/>
                <a:gd name="T84" fmla="*/ 311 w 352"/>
                <a:gd name="T85" fmla="*/ 411 h 428"/>
                <a:gd name="T86" fmla="*/ 352 w 352"/>
                <a:gd name="T87" fmla="*/ 413 h 428"/>
                <a:gd name="T88" fmla="*/ 352 w 352"/>
                <a:gd name="T89" fmla="*/ 122 h 428"/>
                <a:gd name="T90" fmla="*/ 350 w 352"/>
                <a:gd name="T91" fmla="*/ 92 h 428"/>
                <a:gd name="T92" fmla="*/ 343 w 352"/>
                <a:gd name="T93" fmla="*/ 66 h 428"/>
                <a:gd name="T94" fmla="*/ 331 w 352"/>
                <a:gd name="T95" fmla="*/ 45 h 428"/>
                <a:gd name="T96" fmla="*/ 314 w 352"/>
                <a:gd name="T97" fmla="*/ 29 h 428"/>
                <a:gd name="T98" fmla="*/ 293 w 352"/>
                <a:gd name="T99" fmla="*/ 15 h 428"/>
                <a:gd name="T100" fmla="*/ 268 w 352"/>
                <a:gd name="T101" fmla="*/ 7 h 428"/>
                <a:gd name="T102" fmla="*/ 238 w 352"/>
                <a:gd name="T103" fmla="*/ 2 h 428"/>
                <a:gd name="T104" fmla="*/ 205 w 352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2" h="428">
                  <a:moveTo>
                    <a:pt x="205" y="0"/>
                  </a:moveTo>
                  <a:lnTo>
                    <a:pt x="205" y="0"/>
                  </a:lnTo>
                  <a:lnTo>
                    <a:pt x="176" y="1"/>
                  </a:lnTo>
                  <a:lnTo>
                    <a:pt x="147" y="4"/>
                  </a:lnTo>
                  <a:lnTo>
                    <a:pt x="121" y="7"/>
                  </a:lnTo>
                  <a:lnTo>
                    <a:pt x="97" y="12"/>
                  </a:lnTo>
                  <a:lnTo>
                    <a:pt x="77" y="17"/>
                  </a:lnTo>
                  <a:lnTo>
                    <a:pt x="58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63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3" y="82"/>
                  </a:lnTo>
                  <a:lnTo>
                    <a:pt x="155" y="80"/>
                  </a:lnTo>
                  <a:lnTo>
                    <a:pt x="179" y="79"/>
                  </a:lnTo>
                  <a:lnTo>
                    <a:pt x="179" y="79"/>
                  </a:lnTo>
                  <a:lnTo>
                    <a:pt x="197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8" y="86"/>
                  </a:lnTo>
                  <a:lnTo>
                    <a:pt x="234" y="90"/>
                  </a:lnTo>
                  <a:lnTo>
                    <a:pt x="239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1" y="108"/>
                  </a:lnTo>
                  <a:lnTo>
                    <a:pt x="254" y="114"/>
                  </a:lnTo>
                  <a:lnTo>
                    <a:pt x="256" y="120"/>
                  </a:lnTo>
                  <a:lnTo>
                    <a:pt x="258" y="129"/>
                  </a:lnTo>
                  <a:lnTo>
                    <a:pt x="260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9" y="176"/>
                  </a:lnTo>
                  <a:lnTo>
                    <a:pt x="179" y="176"/>
                  </a:lnTo>
                  <a:lnTo>
                    <a:pt x="154" y="177"/>
                  </a:lnTo>
                  <a:lnTo>
                    <a:pt x="132" y="179"/>
                  </a:lnTo>
                  <a:lnTo>
                    <a:pt x="111" y="182"/>
                  </a:lnTo>
                  <a:lnTo>
                    <a:pt x="93" y="187"/>
                  </a:lnTo>
                  <a:lnTo>
                    <a:pt x="77" y="192"/>
                  </a:lnTo>
                  <a:lnTo>
                    <a:pt x="61" y="200"/>
                  </a:lnTo>
                  <a:lnTo>
                    <a:pt x="49" y="207"/>
                  </a:lnTo>
                  <a:lnTo>
                    <a:pt x="38" y="216"/>
                  </a:lnTo>
                  <a:lnTo>
                    <a:pt x="29" y="225"/>
                  </a:lnTo>
                  <a:lnTo>
                    <a:pt x="20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5" y="270"/>
                  </a:lnTo>
                  <a:lnTo>
                    <a:pt x="2" y="282"/>
                  </a:lnTo>
                  <a:lnTo>
                    <a:pt x="1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1" y="323"/>
                  </a:lnTo>
                  <a:lnTo>
                    <a:pt x="3" y="338"/>
                  </a:lnTo>
                  <a:lnTo>
                    <a:pt x="7" y="352"/>
                  </a:lnTo>
                  <a:lnTo>
                    <a:pt x="12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5" y="401"/>
                  </a:lnTo>
                  <a:lnTo>
                    <a:pt x="54" y="408"/>
                  </a:lnTo>
                  <a:lnTo>
                    <a:pt x="65" y="414"/>
                  </a:lnTo>
                  <a:lnTo>
                    <a:pt x="77" y="418"/>
                  </a:lnTo>
                  <a:lnTo>
                    <a:pt x="89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6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1" y="427"/>
                  </a:lnTo>
                  <a:lnTo>
                    <a:pt x="164" y="426"/>
                  </a:lnTo>
                  <a:lnTo>
                    <a:pt x="189" y="423"/>
                  </a:lnTo>
                  <a:lnTo>
                    <a:pt x="209" y="418"/>
                  </a:lnTo>
                  <a:lnTo>
                    <a:pt x="227" y="412"/>
                  </a:lnTo>
                  <a:lnTo>
                    <a:pt x="241" y="406"/>
                  </a:lnTo>
                  <a:lnTo>
                    <a:pt x="252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70" y="398"/>
                  </a:lnTo>
                  <a:lnTo>
                    <a:pt x="276" y="401"/>
                  </a:lnTo>
                  <a:lnTo>
                    <a:pt x="284" y="404"/>
                  </a:lnTo>
                  <a:lnTo>
                    <a:pt x="295" y="407"/>
                  </a:lnTo>
                  <a:lnTo>
                    <a:pt x="311" y="411"/>
                  </a:lnTo>
                  <a:lnTo>
                    <a:pt x="329" y="412"/>
                  </a:lnTo>
                  <a:lnTo>
                    <a:pt x="352" y="413"/>
                  </a:lnTo>
                  <a:lnTo>
                    <a:pt x="352" y="122"/>
                  </a:lnTo>
                  <a:lnTo>
                    <a:pt x="352" y="122"/>
                  </a:lnTo>
                  <a:lnTo>
                    <a:pt x="352" y="106"/>
                  </a:lnTo>
                  <a:lnTo>
                    <a:pt x="350" y="92"/>
                  </a:lnTo>
                  <a:lnTo>
                    <a:pt x="347" y="78"/>
                  </a:lnTo>
                  <a:lnTo>
                    <a:pt x="343" y="66"/>
                  </a:lnTo>
                  <a:lnTo>
                    <a:pt x="337" y="56"/>
                  </a:lnTo>
                  <a:lnTo>
                    <a:pt x="331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3" y="4"/>
                  </a:lnTo>
                  <a:lnTo>
                    <a:pt x="238" y="2"/>
                  </a:lnTo>
                  <a:lnTo>
                    <a:pt x="223" y="1"/>
                  </a:lnTo>
                  <a:lnTo>
                    <a:pt x="2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4" name="Freeform 10"/>
            <p:cNvSpPr>
              <a:spLocks/>
            </p:cNvSpPr>
            <p:nvPr userDrawn="1"/>
          </p:nvSpPr>
          <p:spPr bwMode="auto">
            <a:xfrm>
              <a:off x="4936" y="4034"/>
              <a:ext cx="43" cy="29"/>
            </a:xfrm>
            <a:custGeom>
              <a:avLst/>
              <a:gdLst>
                <a:gd name="T0" fmla="*/ 171 w 171"/>
                <a:gd name="T1" fmla="*/ 93 h 116"/>
                <a:gd name="T2" fmla="*/ 171 w 171"/>
                <a:gd name="T3" fmla="*/ 93 h 116"/>
                <a:gd name="T4" fmla="*/ 152 w 171"/>
                <a:gd name="T5" fmla="*/ 99 h 116"/>
                <a:gd name="T6" fmla="*/ 125 w 171"/>
                <a:gd name="T7" fmla="*/ 108 h 116"/>
                <a:gd name="T8" fmla="*/ 111 w 171"/>
                <a:gd name="T9" fmla="*/ 111 h 116"/>
                <a:gd name="T10" fmla="*/ 95 w 171"/>
                <a:gd name="T11" fmla="*/ 114 h 116"/>
                <a:gd name="T12" fmla="*/ 81 w 171"/>
                <a:gd name="T13" fmla="*/ 116 h 116"/>
                <a:gd name="T14" fmla="*/ 68 w 171"/>
                <a:gd name="T15" fmla="*/ 116 h 116"/>
                <a:gd name="T16" fmla="*/ 68 w 171"/>
                <a:gd name="T17" fmla="*/ 116 h 116"/>
                <a:gd name="T18" fmla="*/ 54 w 171"/>
                <a:gd name="T19" fmla="*/ 116 h 116"/>
                <a:gd name="T20" fmla="*/ 41 w 171"/>
                <a:gd name="T21" fmla="*/ 114 h 116"/>
                <a:gd name="T22" fmla="*/ 29 w 171"/>
                <a:gd name="T23" fmla="*/ 110 h 116"/>
                <a:gd name="T24" fmla="*/ 24 w 171"/>
                <a:gd name="T25" fmla="*/ 108 h 116"/>
                <a:gd name="T26" fmla="*/ 20 w 171"/>
                <a:gd name="T27" fmla="*/ 105 h 116"/>
                <a:gd name="T28" fmla="*/ 16 w 171"/>
                <a:gd name="T29" fmla="*/ 101 h 116"/>
                <a:gd name="T30" fmla="*/ 12 w 171"/>
                <a:gd name="T31" fmla="*/ 97 h 116"/>
                <a:gd name="T32" fmla="*/ 9 w 171"/>
                <a:gd name="T33" fmla="*/ 92 h 116"/>
                <a:gd name="T34" fmla="*/ 6 w 171"/>
                <a:gd name="T35" fmla="*/ 87 h 116"/>
                <a:gd name="T36" fmla="*/ 3 w 171"/>
                <a:gd name="T37" fmla="*/ 82 h 116"/>
                <a:gd name="T38" fmla="*/ 1 w 171"/>
                <a:gd name="T39" fmla="*/ 76 h 116"/>
                <a:gd name="T40" fmla="*/ 0 w 171"/>
                <a:gd name="T41" fmla="*/ 69 h 116"/>
                <a:gd name="T42" fmla="*/ 0 w 171"/>
                <a:gd name="T43" fmla="*/ 61 h 116"/>
                <a:gd name="T44" fmla="*/ 0 w 171"/>
                <a:gd name="T45" fmla="*/ 61 h 116"/>
                <a:gd name="T46" fmla="*/ 1 w 171"/>
                <a:gd name="T47" fmla="*/ 49 h 116"/>
                <a:gd name="T48" fmla="*/ 4 w 171"/>
                <a:gd name="T49" fmla="*/ 38 h 116"/>
                <a:gd name="T50" fmla="*/ 7 w 171"/>
                <a:gd name="T51" fmla="*/ 33 h 116"/>
                <a:gd name="T52" fmla="*/ 10 w 171"/>
                <a:gd name="T53" fmla="*/ 27 h 116"/>
                <a:gd name="T54" fmla="*/ 13 w 171"/>
                <a:gd name="T55" fmla="*/ 23 h 116"/>
                <a:gd name="T56" fmla="*/ 17 w 171"/>
                <a:gd name="T57" fmla="*/ 19 h 116"/>
                <a:gd name="T58" fmla="*/ 22 w 171"/>
                <a:gd name="T59" fmla="*/ 16 h 116"/>
                <a:gd name="T60" fmla="*/ 27 w 171"/>
                <a:gd name="T61" fmla="*/ 13 h 116"/>
                <a:gd name="T62" fmla="*/ 33 w 171"/>
                <a:gd name="T63" fmla="*/ 10 h 116"/>
                <a:gd name="T64" fmla="*/ 39 w 171"/>
                <a:gd name="T65" fmla="*/ 8 h 116"/>
                <a:gd name="T66" fmla="*/ 55 w 171"/>
                <a:gd name="T67" fmla="*/ 5 h 116"/>
                <a:gd name="T68" fmla="*/ 73 w 171"/>
                <a:gd name="T69" fmla="*/ 3 h 116"/>
                <a:gd name="T70" fmla="*/ 171 w 171"/>
                <a:gd name="T71" fmla="*/ 0 h 116"/>
                <a:gd name="T72" fmla="*/ 171 w 171"/>
                <a:gd name="T73" fmla="*/ 9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1" h="116">
                  <a:moveTo>
                    <a:pt x="171" y="93"/>
                  </a:moveTo>
                  <a:lnTo>
                    <a:pt x="171" y="93"/>
                  </a:lnTo>
                  <a:lnTo>
                    <a:pt x="152" y="99"/>
                  </a:lnTo>
                  <a:lnTo>
                    <a:pt x="125" y="108"/>
                  </a:lnTo>
                  <a:lnTo>
                    <a:pt x="111" y="111"/>
                  </a:lnTo>
                  <a:lnTo>
                    <a:pt x="95" y="114"/>
                  </a:lnTo>
                  <a:lnTo>
                    <a:pt x="81" y="116"/>
                  </a:lnTo>
                  <a:lnTo>
                    <a:pt x="68" y="116"/>
                  </a:lnTo>
                  <a:lnTo>
                    <a:pt x="68" y="116"/>
                  </a:lnTo>
                  <a:lnTo>
                    <a:pt x="54" y="116"/>
                  </a:lnTo>
                  <a:lnTo>
                    <a:pt x="41" y="114"/>
                  </a:lnTo>
                  <a:lnTo>
                    <a:pt x="29" y="110"/>
                  </a:lnTo>
                  <a:lnTo>
                    <a:pt x="24" y="108"/>
                  </a:lnTo>
                  <a:lnTo>
                    <a:pt x="20" y="105"/>
                  </a:lnTo>
                  <a:lnTo>
                    <a:pt x="16" y="101"/>
                  </a:lnTo>
                  <a:lnTo>
                    <a:pt x="12" y="97"/>
                  </a:lnTo>
                  <a:lnTo>
                    <a:pt x="9" y="92"/>
                  </a:lnTo>
                  <a:lnTo>
                    <a:pt x="6" y="87"/>
                  </a:lnTo>
                  <a:lnTo>
                    <a:pt x="3" y="82"/>
                  </a:lnTo>
                  <a:lnTo>
                    <a:pt x="1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9"/>
                  </a:lnTo>
                  <a:lnTo>
                    <a:pt x="4" y="38"/>
                  </a:lnTo>
                  <a:lnTo>
                    <a:pt x="7" y="33"/>
                  </a:lnTo>
                  <a:lnTo>
                    <a:pt x="10" y="27"/>
                  </a:lnTo>
                  <a:lnTo>
                    <a:pt x="13" y="23"/>
                  </a:lnTo>
                  <a:lnTo>
                    <a:pt x="17" y="19"/>
                  </a:lnTo>
                  <a:lnTo>
                    <a:pt x="22" y="16"/>
                  </a:lnTo>
                  <a:lnTo>
                    <a:pt x="27" y="13"/>
                  </a:lnTo>
                  <a:lnTo>
                    <a:pt x="33" y="10"/>
                  </a:lnTo>
                  <a:lnTo>
                    <a:pt x="39" y="8"/>
                  </a:lnTo>
                  <a:lnTo>
                    <a:pt x="55" y="5"/>
                  </a:lnTo>
                  <a:lnTo>
                    <a:pt x="73" y="3"/>
                  </a:lnTo>
                  <a:lnTo>
                    <a:pt x="171" y="0"/>
                  </a:lnTo>
                  <a:lnTo>
                    <a:pt x="171" y="9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5" name="Freeform 11"/>
            <p:cNvSpPr>
              <a:spLocks/>
            </p:cNvSpPr>
            <p:nvPr userDrawn="1"/>
          </p:nvSpPr>
          <p:spPr bwMode="auto">
            <a:xfrm>
              <a:off x="4914" y="3974"/>
              <a:ext cx="88" cy="107"/>
            </a:xfrm>
            <a:custGeom>
              <a:avLst/>
              <a:gdLst>
                <a:gd name="T0" fmla="*/ 206 w 353"/>
                <a:gd name="T1" fmla="*/ 0 h 428"/>
                <a:gd name="T2" fmla="*/ 148 w 353"/>
                <a:gd name="T3" fmla="*/ 4 h 428"/>
                <a:gd name="T4" fmla="*/ 98 w 353"/>
                <a:gd name="T5" fmla="*/ 12 h 428"/>
                <a:gd name="T6" fmla="*/ 59 w 353"/>
                <a:gd name="T7" fmla="*/ 23 h 428"/>
                <a:gd name="T8" fmla="*/ 33 w 353"/>
                <a:gd name="T9" fmla="*/ 33 h 428"/>
                <a:gd name="T10" fmla="*/ 53 w 353"/>
                <a:gd name="T11" fmla="*/ 102 h 428"/>
                <a:gd name="T12" fmla="*/ 92 w 353"/>
                <a:gd name="T13" fmla="*/ 91 h 428"/>
                <a:gd name="T14" fmla="*/ 132 w 353"/>
                <a:gd name="T15" fmla="*/ 82 h 428"/>
                <a:gd name="T16" fmla="*/ 178 w 353"/>
                <a:gd name="T17" fmla="*/ 79 h 428"/>
                <a:gd name="T18" fmla="*/ 198 w 353"/>
                <a:gd name="T19" fmla="*/ 80 h 428"/>
                <a:gd name="T20" fmla="*/ 221 w 353"/>
                <a:gd name="T21" fmla="*/ 84 h 428"/>
                <a:gd name="T22" fmla="*/ 233 w 353"/>
                <a:gd name="T23" fmla="*/ 90 h 428"/>
                <a:gd name="T24" fmla="*/ 244 w 353"/>
                <a:gd name="T25" fmla="*/ 98 h 428"/>
                <a:gd name="T26" fmla="*/ 252 w 353"/>
                <a:gd name="T27" fmla="*/ 108 h 428"/>
                <a:gd name="T28" fmla="*/ 257 w 353"/>
                <a:gd name="T29" fmla="*/ 120 h 428"/>
                <a:gd name="T30" fmla="*/ 259 w 353"/>
                <a:gd name="T31" fmla="*/ 137 h 428"/>
                <a:gd name="T32" fmla="*/ 260 w 353"/>
                <a:gd name="T33" fmla="*/ 176 h 428"/>
                <a:gd name="T34" fmla="*/ 178 w 353"/>
                <a:gd name="T35" fmla="*/ 176 h 428"/>
                <a:gd name="T36" fmla="*/ 131 w 353"/>
                <a:gd name="T37" fmla="*/ 179 h 428"/>
                <a:gd name="T38" fmla="*/ 92 w 353"/>
                <a:gd name="T39" fmla="*/ 187 h 428"/>
                <a:gd name="T40" fmla="*/ 62 w 353"/>
                <a:gd name="T41" fmla="*/ 200 h 428"/>
                <a:gd name="T42" fmla="*/ 38 w 353"/>
                <a:gd name="T43" fmla="*/ 216 h 428"/>
                <a:gd name="T44" fmla="*/ 21 w 353"/>
                <a:gd name="T45" fmla="*/ 236 h 428"/>
                <a:gd name="T46" fmla="*/ 9 w 353"/>
                <a:gd name="T47" fmla="*/ 257 h 428"/>
                <a:gd name="T48" fmla="*/ 3 w 353"/>
                <a:gd name="T49" fmla="*/ 282 h 428"/>
                <a:gd name="T50" fmla="*/ 0 w 353"/>
                <a:gd name="T51" fmla="*/ 307 h 428"/>
                <a:gd name="T52" fmla="*/ 2 w 353"/>
                <a:gd name="T53" fmla="*/ 323 h 428"/>
                <a:gd name="T54" fmla="*/ 8 w 353"/>
                <a:gd name="T55" fmla="*/ 352 h 428"/>
                <a:gd name="T56" fmla="*/ 19 w 353"/>
                <a:gd name="T57" fmla="*/ 376 h 428"/>
                <a:gd name="T58" fmla="*/ 35 w 353"/>
                <a:gd name="T59" fmla="*/ 394 h 428"/>
                <a:gd name="T60" fmla="*/ 55 w 353"/>
                <a:gd name="T61" fmla="*/ 408 h 428"/>
                <a:gd name="T62" fmla="*/ 77 w 353"/>
                <a:gd name="T63" fmla="*/ 418 h 428"/>
                <a:gd name="T64" fmla="*/ 101 w 353"/>
                <a:gd name="T65" fmla="*/ 424 h 428"/>
                <a:gd name="T66" fmla="*/ 125 w 353"/>
                <a:gd name="T67" fmla="*/ 427 h 428"/>
                <a:gd name="T68" fmla="*/ 137 w 353"/>
                <a:gd name="T69" fmla="*/ 428 h 428"/>
                <a:gd name="T70" fmla="*/ 165 w 353"/>
                <a:gd name="T71" fmla="*/ 426 h 428"/>
                <a:gd name="T72" fmla="*/ 210 w 353"/>
                <a:gd name="T73" fmla="*/ 418 h 428"/>
                <a:gd name="T74" fmla="*/ 242 w 353"/>
                <a:gd name="T75" fmla="*/ 406 h 428"/>
                <a:gd name="T76" fmla="*/ 260 w 353"/>
                <a:gd name="T77" fmla="*/ 397 h 428"/>
                <a:gd name="T78" fmla="*/ 264 w 353"/>
                <a:gd name="T79" fmla="*/ 396 h 428"/>
                <a:gd name="T80" fmla="*/ 269 w 353"/>
                <a:gd name="T81" fmla="*/ 398 h 428"/>
                <a:gd name="T82" fmla="*/ 283 w 353"/>
                <a:gd name="T83" fmla="*/ 404 h 428"/>
                <a:gd name="T84" fmla="*/ 310 w 353"/>
                <a:gd name="T85" fmla="*/ 411 h 428"/>
                <a:gd name="T86" fmla="*/ 353 w 353"/>
                <a:gd name="T87" fmla="*/ 413 h 428"/>
                <a:gd name="T88" fmla="*/ 353 w 353"/>
                <a:gd name="T89" fmla="*/ 122 h 428"/>
                <a:gd name="T90" fmla="*/ 351 w 353"/>
                <a:gd name="T91" fmla="*/ 92 h 428"/>
                <a:gd name="T92" fmla="*/ 343 w 353"/>
                <a:gd name="T93" fmla="*/ 66 h 428"/>
                <a:gd name="T94" fmla="*/ 330 w 353"/>
                <a:gd name="T95" fmla="*/ 45 h 428"/>
                <a:gd name="T96" fmla="*/ 314 w 353"/>
                <a:gd name="T97" fmla="*/ 29 h 428"/>
                <a:gd name="T98" fmla="*/ 293 w 353"/>
                <a:gd name="T99" fmla="*/ 15 h 428"/>
                <a:gd name="T100" fmla="*/ 268 w 353"/>
                <a:gd name="T101" fmla="*/ 7 h 428"/>
                <a:gd name="T102" fmla="*/ 239 w 353"/>
                <a:gd name="T103" fmla="*/ 2 h 428"/>
                <a:gd name="T104" fmla="*/ 206 w 353"/>
                <a:gd name="T105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53" h="428">
                  <a:moveTo>
                    <a:pt x="206" y="0"/>
                  </a:moveTo>
                  <a:lnTo>
                    <a:pt x="206" y="0"/>
                  </a:lnTo>
                  <a:lnTo>
                    <a:pt x="175" y="1"/>
                  </a:lnTo>
                  <a:lnTo>
                    <a:pt x="148" y="4"/>
                  </a:lnTo>
                  <a:lnTo>
                    <a:pt x="121" y="7"/>
                  </a:lnTo>
                  <a:lnTo>
                    <a:pt x="98" y="12"/>
                  </a:lnTo>
                  <a:lnTo>
                    <a:pt x="77" y="17"/>
                  </a:lnTo>
                  <a:lnTo>
                    <a:pt x="59" y="23"/>
                  </a:lnTo>
                  <a:lnTo>
                    <a:pt x="44" y="28"/>
                  </a:lnTo>
                  <a:lnTo>
                    <a:pt x="33" y="33"/>
                  </a:lnTo>
                  <a:lnTo>
                    <a:pt x="53" y="102"/>
                  </a:lnTo>
                  <a:lnTo>
                    <a:pt x="53" y="102"/>
                  </a:lnTo>
                  <a:lnTo>
                    <a:pt x="64" y="98"/>
                  </a:lnTo>
                  <a:lnTo>
                    <a:pt x="92" y="91"/>
                  </a:lnTo>
                  <a:lnTo>
                    <a:pt x="111" y="86"/>
                  </a:lnTo>
                  <a:lnTo>
                    <a:pt x="132" y="82"/>
                  </a:lnTo>
                  <a:lnTo>
                    <a:pt x="155" y="80"/>
                  </a:lnTo>
                  <a:lnTo>
                    <a:pt x="178" y="79"/>
                  </a:lnTo>
                  <a:lnTo>
                    <a:pt x="178" y="79"/>
                  </a:lnTo>
                  <a:lnTo>
                    <a:pt x="198" y="80"/>
                  </a:lnTo>
                  <a:lnTo>
                    <a:pt x="214" y="82"/>
                  </a:lnTo>
                  <a:lnTo>
                    <a:pt x="221" y="84"/>
                  </a:lnTo>
                  <a:lnTo>
                    <a:pt x="227" y="86"/>
                  </a:lnTo>
                  <a:lnTo>
                    <a:pt x="233" y="90"/>
                  </a:lnTo>
                  <a:lnTo>
                    <a:pt x="240" y="94"/>
                  </a:lnTo>
                  <a:lnTo>
                    <a:pt x="244" y="98"/>
                  </a:lnTo>
                  <a:lnTo>
                    <a:pt x="248" y="102"/>
                  </a:lnTo>
                  <a:lnTo>
                    <a:pt x="252" y="108"/>
                  </a:lnTo>
                  <a:lnTo>
                    <a:pt x="255" y="114"/>
                  </a:lnTo>
                  <a:lnTo>
                    <a:pt x="257" y="120"/>
                  </a:lnTo>
                  <a:lnTo>
                    <a:pt x="258" y="129"/>
                  </a:lnTo>
                  <a:lnTo>
                    <a:pt x="259" y="137"/>
                  </a:lnTo>
                  <a:lnTo>
                    <a:pt x="260" y="146"/>
                  </a:lnTo>
                  <a:lnTo>
                    <a:pt x="260" y="176"/>
                  </a:lnTo>
                  <a:lnTo>
                    <a:pt x="178" y="176"/>
                  </a:lnTo>
                  <a:lnTo>
                    <a:pt x="178" y="176"/>
                  </a:lnTo>
                  <a:lnTo>
                    <a:pt x="154" y="177"/>
                  </a:lnTo>
                  <a:lnTo>
                    <a:pt x="131" y="179"/>
                  </a:lnTo>
                  <a:lnTo>
                    <a:pt x="111" y="182"/>
                  </a:lnTo>
                  <a:lnTo>
                    <a:pt x="92" y="187"/>
                  </a:lnTo>
                  <a:lnTo>
                    <a:pt x="76" y="192"/>
                  </a:lnTo>
                  <a:lnTo>
                    <a:pt x="62" y="200"/>
                  </a:lnTo>
                  <a:lnTo>
                    <a:pt x="50" y="207"/>
                  </a:lnTo>
                  <a:lnTo>
                    <a:pt x="38" y="216"/>
                  </a:lnTo>
                  <a:lnTo>
                    <a:pt x="28" y="225"/>
                  </a:lnTo>
                  <a:lnTo>
                    <a:pt x="21" y="236"/>
                  </a:lnTo>
                  <a:lnTo>
                    <a:pt x="14" y="246"/>
                  </a:lnTo>
                  <a:lnTo>
                    <a:pt x="9" y="257"/>
                  </a:lnTo>
                  <a:lnTo>
                    <a:pt x="6" y="270"/>
                  </a:lnTo>
                  <a:lnTo>
                    <a:pt x="3" y="282"/>
                  </a:lnTo>
                  <a:lnTo>
                    <a:pt x="0" y="294"/>
                  </a:lnTo>
                  <a:lnTo>
                    <a:pt x="0" y="307"/>
                  </a:lnTo>
                  <a:lnTo>
                    <a:pt x="0" y="307"/>
                  </a:lnTo>
                  <a:lnTo>
                    <a:pt x="2" y="323"/>
                  </a:lnTo>
                  <a:lnTo>
                    <a:pt x="4" y="338"/>
                  </a:lnTo>
                  <a:lnTo>
                    <a:pt x="8" y="352"/>
                  </a:lnTo>
                  <a:lnTo>
                    <a:pt x="13" y="364"/>
                  </a:lnTo>
                  <a:lnTo>
                    <a:pt x="19" y="376"/>
                  </a:lnTo>
                  <a:lnTo>
                    <a:pt x="27" y="386"/>
                  </a:lnTo>
                  <a:lnTo>
                    <a:pt x="35" y="394"/>
                  </a:lnTo>
                  <a:lnTo>
                    <a:pt x="44" y="401"/>
                  </a:lnTo>
                  <a:lnTo>
                    <a:pt x="55" y="408"/>
                  </a:lnTo>
                  <a:lnTo>
                    <a:pt x="66" y="414"/>
                  </a:lnTo>
                  <a:lnTo>
                    <a:pt x="77" y="418"/>
                  </a:lnTo>
                  <a:lnTo>
                    <a:pt x="88" y="422"/>
                  </a:lnTo>
                  <a:lnTo>
                    <a:pt x="101" y="424"/>
                  </a:lnTo>
                  <a:lnTo>
                    <a:pt x="113" y="426"/>
                  </a:lnTo>
                  <a:lnTo>
                    <a:pt x="125" y="427"/>
                  </a:lnTo>
                  <a:lnTo>
                    <a:pt x="137" y="428"/>
                  </a:lnTo>
                  <a:lnTo>
                    <a:pt x="137" y="428"/>
                  </a:lnTo>
                  <a:lnTo>
                    <a:pt x="152" y="427"/>
                  </a:lnTo>
                  <a:lnTo>
                    <a:pt x="165" y="426"/>
                  </a:lnTo>
                  <a:lnTo>
                    <a:pt x="188" y="423"/>
                  </a:lnTo>
                  <a:lnTo>
                    <a:pt x="210" y="418"/>
                  </a:lnTo>
                  <a:lnTo>
                    <a:pt x="227" y="412"/>
                  </a:lnTo>
                  <a:lnTo>
                    <a:pt x="242" y="406"/>
                  </a:lnTo>
                  <a:lnTo>
                    <a:pt x="253" y="401"/>
                  </a:lnTo>
                  <a:lnTo>
                    <a:pt x="260" y="397"/>
                  </a:lnTo>
                  <a:lnTo>
                    <a:pt x="264" y="396"/>
                  </a:lnTo>
                  <a:lnTo>
                    <a:pt x="264" y="396"/>
                  </a:lnTo>
                  <a:lnTo>
                    <a:pt x="266" y="397"/>
                  </a:lnTo>
                  <a:lnTo>
                    <a:pt x="269" y="398"/>
                  </a:lnTo>
                  <a:lnTo>
                    <a:pt x="275" y="401"/>
                  </a:lnTo>
                  <a:lnTo>
                    <a:pt x="283" y="404"/>
                  </a:lnTo>
                  <a:lnTo>
                    <a:pt x="296" y="407"/>
                  </a:lnTo>
                  <a:lnTo>
                    <a:pt x="310" y="411"/>
                  </a:lnTo>
                  <a:lnTo>
                    <a:pt x="329" y="412"/>
                  </a:lnTo>
                  <a:lnTo>
                    <a:pt x="353" y="413"/>
                  </a:lnTo>
                  <a:lnTo>
                    <a:pt x="353" y="122"/>
                  </a:lnTo>
                  <a:lnTo>
                    <a:pt x="353" y="122"/>
                  </a:lnTo>
                  <a:lnTo>
                    <a:pt x="353" y="106"/>
                  </a:lnTo>
                  <a:lnTo>
                    <a:pt x="351" y="92"/>
                  </a:lnTo>
                  <a:lnTo>
                    <a:pt x="348" y="78"/>
                  </a:lnTo>
                  <a:lnTo>
                    <a:pt x="343" y="66"/>
                  </a:lnTo>
                  <a:lnTo>
                    <a:pt x="338" y="56"/>
                  </a:lnTo>
                  <a:lnTo>
                    <a:pt x="330" y="45"/>
                  </a:lnTo>
                  <a:lnTo>
                    <a:pt x="323" y="36"/>
                  </a:lnTo>
                  <a:lnTo>
                    <a:pt x="314" y="29"/>
                  </a:lnTo>
                  <a:lnTo>
                    <a:pt x="304" y="22"/>
                  </a:lnTo>
                  <a:lnTo>
                    <a:pt x="293" y="15"/>
                  </a:lnTo>
                  <a:lnTo>
                    <a:pt x="281" y="11"/>
                  </a:lnTo>
                  <a:lnTo>
                    <a:pt x="268" y="7"/>
                  </a:lnTo>
                  <a:lnTo>
                    <a:pt x="254" y="4"/>
                  </a:lnTo>
                  <a:lnTo>
                    <a:pt x="239" y="2"/>
                  </a:lnTo>
                  <a:lnTo>
                    <a:pt x="222" y="1"/>
                  </a:lnTo>
                  <a:lnTo>
                    <a:pt x="2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6" name="Freeform 12"/>
            <p:cNvSpPr>
              <a:spLocks/>
            </p:cNvSpPr>
            <p:nvPr userDrawn="1"/>
          </p:nvSpPr>
          <p:spPr bwMode="auto">
            <a:xfrm>
              <a:off x="5263" y="3975"/>
              <a:ext cx="93" cy="106"/>
            </a:xfrm>
            <a:custGeom>
              <a:avLst/>
              <a:gdLst>
                <a:gd name="T0" fmla="*/ 281 w 374"/>
                <a:gd name="T1" fmla="*/ 313 h 424"/>
                <a:gd name="T2" fmla="*/ 246 w 374"/>
                <a:gd name="T3" fmla="*/ 327 h 424"/>
                <a:gd name="T4" fmla="*/ 217 w 374"/>
                <a:gd name="T5" fmla="*/ 336 h 424"/>
                <a:gd name="T6" fmla="*/ 184 w 374"/>
                <a:gd name="T7" fmla="*/ 341 h 424"/>
                <a:gd name="T8" fmla="*/ 167 w 374"/>
                <a:gd name="T9" fmla="*/ 342 h 424"/>
                <a:gd name="T10" fmla="*/ 145 w 374"/>
                <a:gd name="T11" fmla="*/ 341 h 424"/>
                <a:gd name="T12" fmla="*/ 129 w 374"/>
                <a:gd name="T13" fmla="*/ 337 h 424"/>
                <a:gd name="T14" fmla="*/ 116 w 374"/>
                <a:gd name="T15" fmla="*/ 329 h 424"/>
                <a:gd name="T16" fmla="*/ 106 w 374"/>
                <a:gd name="T17" fmla="*/ 319 h 424"/>
                <a:gd name="T18" fmla="*/ 99 w 374"/>
                <a:gd name="T19" fmla="*/ 307 h 424"/>
                <a:gd name="T20" fmla="*/ 95 w 374"/>
                <a:gd name="T21" fmla="*/ 290 h 424"/>
                <a:gd name="T22" fmla="*/ 93 w 374"/>
                <a:gd name="T23" fmla="*/ 248 h 424"/>
                <a:gd name="T24" fmla="*/ 79 w 374"/>
                <a:gd name="T25" fmla="*/ 0 h 424"/>
                <a:gd name="T26" fmla="*/ 59 w 374"/>
                <a:gd name="T27" fmla="*/ 0 h 424"/>
                <a:gd name="T28" fmla="*/ 13 w 374"/>
                <a:gd name="T29" fmla="*/ 4 h 424"/>
                <a:gd name="T30" fmla="*/ 0 w 374"/>
                <a:gd name="T31" fmla="*/ 259 h 424"/>
                <a:gd name="T32" fmla="*/ 0 w 374"/>
                <a:gd name="T33" fmla="*/ 280 h 424"/>
                <a:gd name="T34" fmla="*/ 3 w 374"/>
                <a:gd name="T35" fmla="*/ 316 h 424"/>
                <a:gd name="T36" fmla="*/ 9 w 374"/>
                <a:gd name="T37" fmla="*/ 347 h 424"/>
                <a:gd name="T38" fmla="*/ 21 w 374"/>
                <a:gd name="T39" fmla="*/ 373 h 424"/>
                <a:gd name="T40" fmla="*/ 36 w 374"/>
                <a:gd name="T41" fmla="*/ 393 h 424"/>
                <a:gd name="T42" fmla="*/ 58 w 374"/>
                <a:gd name="T43" fmla="*/ 408 h 424"/>
                <a:gd name="T44" fmla="*/ 86 w 374"/>
                <a:gd name="T45" fmla="*/ 418 h 424"/>
                <a:gd name="T46" fmla="*/ 121 w 374"/>
                <a:gd name="T47" fmla="*/ 423 h 424"/>
                <a:gd name="T48" fmla="*/ 141 w 374"/>
                <a:gd name="T49" fmla="*/ 424 h 424"/>
                <a:gd name="T50" fmla="*/ 172 w 374"/>
                <a:gd name="T51" fmla="*/ 422 h 424"/>
                <a:gd name="T52" fmla="*/ 199 w 374"/>
                <a:gd name="T53" fmla="*/ 418 h 424"/>
                <a:gd name="T54" fmla="*/ 243 w 374"/>
                <a:gd name="T55" fmla="*/ 407 h 424"/>
                <a:gd name="T56" fmla="*/ 271 w 374"/>
                <a:gd name="T57" fmla="*/ 395 h 424"/>
                <a:gd name="T58" fmla="*/ 283 w 374"/>
                <a:gd name="T59" fmla="*/ 390 h 424"/>
                <a:gd name="T60" fmla="*/ 296 w 374"/>
                <a:gd name="T61" fmla="*/ 396 h 424"/>
                <a:gd name="T62" fmla="*/ 319 w 374"/>
                <a:gd name="T63" fmla="*/ 402 h 424"/>
                <a:gd name="T64" fmla="*/ 353 w 374"/>
                <a:gd name="T65" fmla="*/ 408 h 424"/>
                <a:gd name="T66" fmla="*/ 374 w 374"/>
                <a:gd name="T67" fmla="*/ 6 h 424"/>
                <a:gd name="T68" fmla="*/ 342 w 374"/>
                <a:gd name="T69" fmla="*/ 2 h 424"/>
                <a:gd name="T70" fmla="*/ 299 w 374"/>
                <a:gd name="T71" fmla="*/ 0 h 424"/>
                <a:gd name="T72" fmla="*/ 281 w 374"/>
                <a:gd name="T73" fmla="*/ 31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4" h="424">
                  <a:moveTo>
                    <a:pt x="281" y="313"/>
                  </a:moveTo>
                  <a:lnTo>
                    <a:pt x="281" y="313"/>
                  </a:lnTo>
                  <a:lnTo>
                    <a:pt x="260" y="322"/>
                  </a:lnTo>
                  <a:lnTo>
                    <a:pt x="246" y="327"/>
                  </a:lnTo>
                  <a:lnTo>
                    <a:pt x="232" y="331"/>
                  </a:lnTo>
                  <a:lnTo>
                    <a:pt x="217" y="336"/>
                  </a:lnTo>
                  <a:lnTo>
                    <a:pt x="200" y="339"/>
                  </a:lnTo>
                  <a:lnTo>
                    <a:pt x="184" y="341"/>
                  </a:lnTo>
                  <a:lnTo>
                    <a:pt x="167" y="342"/>
                  </a:lnTo>
                  <a:lnTo>
                    <a:pt x="167" y="342"/>
                  </a:lnTo>
                  <a:lnTo>
                    <a:pt x="155" y="342"/>
                  </a:lnTo>
                  <a:lnTo>
                    <a:pt x="145" y="341"/>
                  </a:lnTo>
                  <a:lnTo>
                    <a:pt x="136" y="339"/>
                  </a:lnTo>
                  <a:lnTo>
                    <a:pt x="129" y="337"/>
                  </a:lnTo>
                  <a:lnTo>
                    <a:pt x="122" y="333"/>
                  </a:lnTo>
                  <a:lnTo>
                    <a:pt x="116" y="329"/>
                  </a:lnTo>
                  <a:lnTo>
                    <a:pt x="110" y="324"/>
                  </a:lnTo>
                  <a:lnTo>
                    <a:pt x="106" y="319"/>
                  </a:lnTo>
                  <a:lnTo>
                    <a:pt x="102" y="313"/>
                  </a:lnTo>
                  <a:lnTo>
                    <a:pt x="99" y="307"/>
                  </a:lnTo>
                  <a:lnTo>
                    <a:pt x="97" y="298"/>
                  </a:lnTo>
                  <a:lnTo>
                    <a:pt x="95" y="290"/>
                  </a:lnTo>
                  <a:lnTo>
                    <a:pt x="93" y="271"/>
                  </a:lnTo>
                  <a:lnTo>
                    <a:pt x="93" y="248"/>
                  </a:lnTo>
                  <a:lnTo>
                    <a:pt x="93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59" y="0"/>
                  </a:lnTo>
                  <a:lnTo>
                    <a:pt x="36" y="2"/>
                  </a:lnTo>
                  <a:lnTo>
                    <a:pt x="13" y="4"/>
                  </a:lnTo>
                  <a:lnTo>
                    <a:pt x="0" y="6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0"/>
                  </a:lnTo>
                  <a:lnTo>
                    <a:pt x="1" y="298"/>
                  </a:lnTo>
                  <a:lnTo>
                    <a:pt x="3" y="316"/>
                  </a:lnTo>
                  <a:lnTo>
                    <a:pt x="5" y="332"/>
                  </a:lnTo>
                  <a:lnTo>
                    <a:pt x="9" y="347"/>
                  </a:lnTo>
                  <a:lnTo>
                    <a:pt x="14" y="360"/>
                  </a:lnTo>
                  <a:lnTo>
                    <a:pt x="21" y="373"/>
                  </a:lnTo>
                  <a:lnTo>
                    <a:pt x="28" y="383"/>
                  </a:lnTo>
                  <a:lnTo>
                    <a:pt x="36" y="393"/>
                  </a:lnTo>
                  <a:lnTo>
                    <a:pt x="46" y="401"/>
                  </a:lnTo>
                  <a:lnTo>
                    <a:pt x="58" y="408"/>
                  </a:lnTo>
                  <a:lnTo>
                    <a:pt x="71" y="414"/>
                  </a:lnTo>
                  <a:lnTo>
                    <a:pt x="86" y="418"/>
                  </a:lnTo>
                  <a:lnTo>
                    <a:pt x="102" y="421"/>
                  </a:lnTo>
                  <a:lnTo>
                    <a:pt x="121" y="423"/>
                  </a:lnTo>
                  <a:lnTo>
                    <a:pt x="141" y="424"/>
                  </a:lnTo>
                  <a:lnTo>
                    <a:pt x="141" y="424"/>
                  </a:lnTo>
                  <a:lnTo>
                    <a:pt x="157" y="423"/>
                  </a:lnTo>
                  <a:lnTo>
                    <a:pt x="172" y="422"/>
                  </a:lnTo>
                  <a:lnTo>
                    <a:pt x="186" y="421"/>
                  </a:lnTo>
                  <a:lnTo>
                    <a:pt x="199" y="418"/>
                  </a:lnTo>
                  <a:lnTo>
                    <a:pt x="223" y="413"/>
                  </a:lnTo>
                  <a:lnTo>
                    <a:pt x="243" y="407"/>
                  </a:lnTo>
                  <a:lnTo>
                    <a:pt x="260" y="400"/>
                  </a:lnTo>
                  <a:lnTo>
                    <a:pt x="271" y="395"/>
                  </a:lnTo>
                  <a:lnTo>
                    <a:pt x="283" y="390"/>
                  </a:lnTo>
                  <a:lnTo>
                    <a:pt x="283" y="390"/>
                  </a:lnTo>
                  <a:lnTo>
                    <a:pt x="289" y="393"/>
                  </a:lnTo>
                  <a:lnTo>
                    <a:pt x="296" y="396"/>
                  </a:lnTo>
                  <a:lnTo>
                    <a:pt x="307" y="399"/>
                  </a:lnTo>
                  <a:lnTo>
                    <a:pt x="319" y="402"/>
                  </a:lnTo>
                  <a:lnTo>
                    <a:pt x="334" y="405"/>
                  </a:lnTo>
                  <a:lnTo>
                    <a:pt x="353" y="408"/>
                  </a:lnTo>
                  <a:lnTo>
                    <a:pt x="374" y="409"/>
                  </a:lnTo>
                  <a:lnTo>
                    <a:pt x="374" y="6"/>
                  </a:lnTo>
                  <a:lnTo>
                    <a:pt x="374" y="6"/>
                  </a:lnTo>
                  <a:lnTo>
                    <a:pt x="342" y="2"/>
                  </a:lnTo>
                  <a:lnTo>
                    <a:pt x="320" y="1"/>
                  </a:lnTo>
                  <a:lnTo>
                    <a:pt x="299" y="0"/>
                  </a:lnTo>
                  <a:lnTo>
                    <a:pt x="281" y="0"/>
                  </a:lnTo>
                  <a:lnTo>
                    <a:pt x="281" y="3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7" name="Freeform 13"/>
            <p:cNvSpPr>
              <a:spLocks/>
            </p:cNvSpPr>
            <p:nvPr userDrawn="1"/>
          </p:nvSpPr>
          <p:spPr bwMode="auto">
            <a:xfrm>
              <a:off x="5383" y="3974"/>
              <a:ext cx="78" cy="107"/>
            </a:xfrm>
            <a:custGeom>
              <a:avLst/>
              <a:gdLst>
                <a:gd name="T0" fmla="*/ 11 w 311"/>
                <a:gd name="T1" fmla="*/ 415 h 428"/>
                <a:gd name="T2" fmla="*/ 83 w 311"/>
                <a:gd name="T3" fmla="*/ 425 h 428"/>
                <a:gd name="T4" fmla="*/ 138 w 311"/>
                <a:gd name="T5" fmla="*/ 428 h 428"/>
                <a:gd name="T6" fmla="*/ 183 w 311"/>
                <a:gd name="T7" fmla="*/ 425 h 428"/>
                <a:gd name="T8" fmla="*/ 227 w 311"/>
                <a:gd name="T9" fmla="*/ 414 h 428"/>
                <a:gd name="T10" fmla="*/ 265 w 311"/>
                <a:gd name="T11" fmla="*/ 394 h 428"/>
                <a:gd name="T12" fmla="*/ 295 w 311"/>
                <a:gd name="T13" fmla="*/ 363 h 428"/>
                <a:gd name="T14" fmla="*/ 310 w 311"/>
                <a:gd name="T15" fmla="*/ 318 h 428"/>
                <a:gd name="T16" fmla="*/ 310 w 311"/>
                <a:gd name="T17" fmla="*/ 288 h 428"/>
                <a:gd name="T18" fmla="*/ 302 w 311"/>
                <a:gd name="T19" fmla="*/ 256 h 428"/>
                <a:gd name="T20" fmla="*/ 283 w 311"/>
                <a:gd name="T21" fmla="*/ 231 h 428"/>
                <a:gd name="T22" fmla="*/ 257 w 311"/>
                <a:gd name="T23" fmla="*/ 211 h 428"/>
                <a:gd name="T24" fmla="*/ 209 w 311"/>
                <a:gd name="T25" fmla="*/ 187 h 428"/>
                <a:gd name="T26" fmla="*/ 149 w 311"/>
                <a:gd name="T27" fmla="*/ 164 h 428"/>
                <a:gd name="T28" fmla="*/ 113 w 311"/>
                <a:gd name="T29" fmla="*/ 144 h 428"/>
                <a:gd name="T30" fmla="*/ 103 w 311"/>
                <a:gd name="T31" fmla="*/ 132 h 428"/>
                <a:gd name="T32" fmla="*/ 100 w 311"/>
                <a:gd name="T33" fmla="*/ 116 h 428"/>
                <a:gd name="T34" fmla="*/ 102 w 311"/>
                <a:gd name="T35" fmla="*/ 104 h 428"/>
                <a:gd name="T36" fmla="*/ 116 w 311"/>
                <a:gd name="T37" fmla="*/ 86 h 428"/>
                <a:gd name="T38" fmla="*/ 132 w 311"/>
                <a:gd name="T39" fmla="*/ 78 h 428"/>
                <a:gd name="T40" fmla="*/ 156 w 311"/>
                <a:gd name="T41" fmla="*/ 74 h 428"/>
                <a:gd name="T42" fmla="*/ 185 w 311"/>
                <a:gd name="T43" fmla="*/ 75 h 428"/>
                <a:gd name="T44" fmla="*/ 238 w 311"/>
                <a:gd name="T45" fmla="*/ 85 h 428"/>
                <a:gd name="T46" fmla="*/ 295 w 311"/>
                <a:gd name="T47" fmla="*/ 30 h 428"/>
                <a:gd name="T48" fmla="*/ 263 w 311"/>
                <a:gd name="T49" fmla="*/ 16 h 428"/>
                <a:gd name="T50" fmla="*/ 207 w 311"/>
                <a:gd name="T51" fmla="*/ 4 h 428"/>
                <a:gd name="T52" fmla="*/ 158 w 311"/>
                <a:gd name="T53" fmla="*/ 0 h 428"/>
                <a:gd name="T54" fmla="*/ 115 w 311"/>
                <a:gd name="T55" fmla="*/ 4 h 428"/>
                <a:gd name="T56" fmla="*/ 76 w 311"/>
                <a:gd name="T57" fmla="*/ 17 h 428"/>
                <a:gd name="T58" fmla="*/ 42 w 311"/>
                <a:gd name="T59" fmla="*/ 39 h 428"/>
                <a:gd name="T60" fmla="*/ 19 w 311"/>
                <a:gd name="T61" fmla="*/ 69 h 428"/>
                <a:gd name="T62" fmla="*/ 7 w 311"/>
                <a:gd name="T63" fmla="*/ 107 h 428"/>
                <a:gd name="T64" fmla="*/ 7 w 311"/>
                <a:gd name="T65" fmla="*/ 137 h 428"/>
                <a:gd name="T66" fmla="*/ 19 w 311"/>
                <a:gd name="T67" fmla="*/ 175 h 428"/>
                <a:gd name="T68" fmla="*/ 42 w 311"/>
                <a:gd name="T69" fmla="*/ 203 h 428"/>
                <a:gd name="T70" fmla="*/ 73 w 311"/>
                <a:gd name="T71" fmla="*/ 223 h 428"/>
                <a:gd name="T72" fmla="*/ 119 w 311"/>
                <a:gd name="T73" fmla="*/ 243 h 428"/>
                <a:gd name="T74" fmla="*/ 171 w 311"/>
                <a:gd name="T75" fmla="*/ 261 h 428"/>
                <a:gd name="T76" fmla="*/ 205 w 311"/>
                <a:gd name="T77" fmla="*/ 280 h 428"/>
                <a:gd name="T78" fmla="*/ 216 w 311"/>
                <a:gd name="T79" fmla="*/ 296 h 428"/>
                <a:gd name="T80" fmla="*/ 217 w 311"/>
                <a:gd name="T81" fmla="*/ 306 h 428"/>
                <a:gd name="T82" fmla="*/ 212 w 311"/>
                <a:gd name="T83" fmla="*/ 328 h 428"/>
                <a:gd name="T84" fmla="*/ 202 w 311"/>
                <a:gd name="T85" fmla="*/ 340 h 428"/>
                <a:gd name="T86" fmla="*/ 184 w 311"/>
                <a:gd name="T87" fmla="*/ 348 h 428"/>
                <a:gd name="T88" fmla="*/ 158 w 311"/>
                <a:gd name="T89" fmla="*/ 353 h 428"/>
                <a:gd name="T90" fmla="*/ 113 w 311"/>
                <a:gd name="T91" fmla="*/ 354 h 428"/>
                <a:gd name="T92" fmla="*/ 28 w 311"/>
                <a:gd name="T93" fmla="*/ 344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1" h="428">
                  <a:moveTo>
                    <a:pt x="0" y="413"/>
                  </a:moveTo>
                  <a:lnTo>
                    <a:pt x="0" y="413"/>
                  </a:lnTo>
                  <a:lnTo>
                    <a:pt x="11" y="415"/>
                  </a:lnTo>
                  <a:lnTo>
                    <a:pt x="39" y="420"/>
                  </a:lnTo>
                  <a:lnTo>
                    <a:pt x="60" y="423"/>
                  </a:lnTo>
                  <a:lnTo>
                    <a:pt x="83" y="425"/>
                  </a:lnTo>
                  <a:lnTo>
                    <a:pt x="110" y="427"/>
                  </a:lnTo>
                  <a:lnTo>
                    <a:pt x="138" y="428"/>
                  </a:lnTo>
                  <a:lnTo>
                    <a:pt x="138" y="428"/>
                  </a:lnTo>
                  <a:lnTo>
                    <a:pt x="154" y="427"/>
                  </a:lnTo>
                  <a:lnTo>
                    <a:pt x="168" y="426"/>
                  </a:lnTo>
                  <a:lnTo>
                    <a:pt x="183" y="425"/>
                  </a:lnTo>
                  <a:lnTo>
                    <a:pt x="198" y="422"/>
                  </a:lnTo>
                  <a:lnTo>
                    <a:pt x="213" y="419"/>
                  </a:lnTo>
                  <a:lnTo>
                    <a:pt x="227" y="414"/>
                  </a:lnTo>
                  <a:lnTo>
                    <a:pt x="241" y="408"/>
                  </a:lnTo>
                  <a:lnTo>
                    <a:pt x="254" y="402"/>
                  </a:lnTo>
                  <a:lnTo>
                    <a:pt x="265" y="394"/>
                  </a:lnTo>
                  <a:lnTo>
                    <a:pt x="276" y="385"/>
                  </a:lnTo>
                  <a:lnTo>
                    <a:pt x="286" y="375"/>
                  </a:lnTo>
                  <a:lnTo>
                    <a:pt x="295" y="363"/>
                  </a:lnTo>
                  <a:lnTo>
                    <a:pt x="302" y="350"/>
                  </a:lnTo>
                  <a:lnTo>
                    <a:pt x="307" y="334"/>
                  </a:lnTo>
                  <a:lnTo>
                    <a:pt x="310" y="318"/>
                  </a:lnTo>
                  <a:lnTo>
                    <a:pt x="311" y="300"/>
                  </a:lnTo>
                  <a:lnTo>
                    <a:pt x="311" y="300"/>
                  </a:lnTo>
                  <a:lnTo>
                    <a:pt x="310" y="288"/>
                  </a:lnTo>
                  <a:lnTo>
                    <a:pt x="309" y="277"/>
                  </a:lnTo>
                  <a:lnTo>
                    <a:pt x="306" y="266"/>
                  </a:lnTo>
                  <a:lnTo>
                    <a:pt x="302" y="256"/>
                  </a:lnTo>
                  <a:lnTo>
                    <a:pt x="297" y="248"/>
                  </a:lnTo>
                  <a:lnTo>
                    <a:pt x="291" y="239"/>
                  </a:lnTo>
                  <a:lnTo>
                    <a:pt x="283" y="231"/>
                  </a:lnTo>
                  <a:lnTo>
                    <a:pt x="276" y="224"/>
                  </a:lnTo>
                  <a:lnTo>
                    <a:pt x="267" y="217"/>
                  </a:lnTo>
                  <a:lnTo>
                    <a:pt x="257" y="211"/>
                  </a:lnTo>
                  <a:lnTo>
                    <a:pt x="247" y="204"/>
                  </a:lnTo>
                  <a:lnTo>
                    <a:pt x="234" y="199"/>
                  </a:lnTo>
                  <a:lnTo>
                    <a:pt x="209" y="187"/>
                  </a:lnTo>
                  <a:lnTo>
                    <a:pt x="180" y="176"/>
                  </a:lnTo>
                  <a:lnTo>
                    <a:pt x="180" y="176"/>
                  </a:lnTo>
                  <a:lnTo>
                    <a:pt x="149" y="164"/>
                  </a:lnTo>
                  <a:lnTo>
                    <a:pt x="135" y="157"/>
                  </a:lnTo>
                  <a:lnTo>
                    <a:pt x="123" y="151"/>
                  </a:lnTo>
                  <a:lnTo>
                    <a:pt x="113" y="144"/>
                  </a:lnTo>
                  <a:lnTo>
                    <a:pt x="109" y="140"/>
                  </a:lnTo>
                  <a:lnTo>
                    <a:pt x="106" y="136"/>
                  </a:lnTo>
                  <a:lnTo>
                    <a:pt x="103" y="132"/>
                  </a:lnTo>
                  <a:lnTo>
                    <a:pt x="101" y="127"/>
                  </a:lnTo>
                  <a:lnTo>
                    <a:pt x="100" y="121"/>
                  </a:lnTo>
                  <a:lnTo>
                    <a:pt x="100" y="116"/>
                  </a:lnTo>
                  <a:lnTo>
                    <a:pt x="100" y="116"/>
                  </a:lnTo>
                  <a:lnTo>
                    <a:pt x="100" y="110"/>
                  </a:lnTo>
                  <a:lnTo>
                    <a:pt x="102" y="104"/>
                  </a:lnTo>
                  <a:lnTo>
                    <a:pt x="106" y="97"/>
                  </a:lnTo>
                  <a:lnTo>
                    <a:pt x="112" y="90"/>
                  </a:lnTo>
                  <a:lnTo>
                    <a:pt x="116" y="86"/>
                  </a:lnTo>
                  <a:lnTo>
                    <a:pt x="120" y="83"/>
                  </a:lnTo>
                  <a:lnTo>
                    <a:pt x="126" y="81"/>
                  </a:lnTo>
                  <a:lnTo>
                    <a:pt x="132" y="78"/>
                  </a:lnTo>
                  <a:lnTo>
                    <a:pt x="139" y="76"/>
                  </a:lnTo>
                  <a:lnTo>
                    <a:pt x="147" y="75"/>
                  </a:lnTo>
                  <a:lnTo>
                    <a:pt x="156" y="74"/>
                  </a:lnTo>
                  <a:lnTo>
                    <a:pt x="166" y="74"/>
                  </a:lnTo>
                  <a:lnTo>
                    <a:pt x="166" y="74"/>
                  </a:lnTo>
                  <a:lnTo>
                    <a:pt x="185" y="75"/>
                  </a:lnTo>
                  <a:lnTo>
                    <a:pt x="205" y="77"/>
                  </a:lnTo>
                  <a:lnTo>
                    <a:pt x="222" y="81"/>
                  </a:lnTo>
                  <a:lnTo>
                    <a:pt x="238" y="85"/>
                  </a:lnTo>
                  <a:lnTo>
                    <a:pt x="262" y="94"/>
                  </a:lnTo>
                  <a:lnTo>
                    <a:pt x="271" y="98"/>
                  </a:lnTo>
                  <a:lnTo>
                    <a:pt x="295" y="30"/>
                  </a:lnTo>
                  <a:lnTo>
                    <a:pt x="295" y="30"/>
                  </a:lnTo>
                  <a:lnTo>
                    <a:pt x="276" y="22"/>
                  </a:lnTo>
                  <a:lnTo>
                    <a:pt x="263" y="16"/>
                  </a:lnTo>
                  <a:lnTo>
                    <a:pt x="247" y="12"/>
                  </a:lnTo>
                  <a:lnTo>
                    <a:pt x="228" y="7"/>
                  </a:lnTo>
                  <a:lnTo>
                    <a:pt x="207" y="4"/>
                  </a:lnTo>
                  <a:lnTo>
                    <a:pt x="183" y="1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3" y="1"/>
                  </a:lnTo>
                  <a:lnTo>
                    <a:pt x="129" y="2"/>
                  </a:lnTo>
                  <a:lnTo>
                    <a:pt x="115" y="4"/>
                  </a:lnTo>
                  <a:lnTo>
                    <a:pt x="102" y="8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1"/>
                  </a:lnTo>
                  <a:lnTo>
                    <a:pt x="42" y="39"/>
                  </a:lnTo>
                  <a:lnTo>
                    <a:pt x="33" y="47"/>
                  </a:lnTo>
                  <a:lnTo>
                    <a:pt x="25" y="58"/>
                  </a:lnTo>
                  <a:lnTo>
                    <a:pt x="19" y="69"/>
                  </a:lnTo>
                  <a:lnTo>
                    <a:pt x="13" y="80"/>
                  </a:lnTo>
                  <a:lnTo>
                    <a:pt x="9" y="94"/>
                  </a:lnTo>
                  <a:lnTo>
                    <a:pt x="7" y="107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7" y="137"/>
                  </a:lnTo>
                  <a:lnTo>
                    <a:pt x="9" y="150"/>
                  </a:lnTo>
                  <a:lnTo>
                    <a:pt x="13" y="164"/>
                  </a:lnTo>
                  <a:lnTo>
                    <a:pt x="19" y="175"/>
                  </a:lnTo>
                  <a:lnTo>
                    <a:pt x="25" y="185"/>
                  </a:lnTo>
                  <a:lnTo>
                    <a:pt x="33" y="194"/>
                  </a:lnTo>
                  <a:lnTo>
                    <a:pt x="42" y="203"/>
                  </a:lnTo>
                  <a:lnTo>
                    <a:pt x="51" y="210"/>
                  </a:lnTo>
                  <a:lnTo>
                    <a:pt x="62" y="217"/>
                  </a:lnTo>
                  <a:lnTo>
                    <a:pt x="73" y="223"/>
                  </a:lnTo>
                  <a:lnTo>
                    <a:pt x="84" y="229"/>
                  </a:lnTo>
                  <a:lnTo>
                    <a:pt x="95" y="235"/>
                  </a:lnTo>
                  <a:lnTo>
                    <a:pt x="119" y="243"/>
                  </a:lnTo>
                  <a:lnTo>
                    <a:pt x="142" y="251"/>
                  </a:lnTo>
                  <a:lnTo>
                    <a:pt x="142" y="251"/>
                  </a:lnTo>
                  <a:lnTo>
                    <a:pt x="171" y="261"/>
                  </a:lnTo>
                  <a:lnTo>
                    <a:pt x="184" y="266"/>
                  </a:lnTo>
                  <a:lnTo>
                    <a:pt x="196" y="273"/>
                  </a:lnTo>
                  <a:lnTo>
                    <a:pt x="205" y="280"/>
                  </a:lnTo>
                  <a:lnTo>
                    <a:pt x="211" y="287"/>
                  </a:lnTo>
                  <a:lnTo>
                    <a:pt x="214" y="291"/>
                  </a:lnTo>
                  <a:lnTo>
                    <a:pt x="216" y="296"/>
                  </a:lnTo>
                  <a:lnTo>
                    <a:pt x="217" y="300"/>
                  </a:lnTo>
                  <a:lnTo>
                    <a:pt x="217" y="306"/>
                  </a:lnTo>
                  <a:lnTo>
                    <a:pt x="217" y="306"/>
                  </a:lnTo>
                  <a:lnTo>
                    <a:pt x="217" y="315"/>
                  </a:lnTo>
                  <a:lnTo>
                    <a:pt x="214" y="324"/>
                  </a:lnTo>
                  <a:lnTo>
                    <a:pt x="212" y="328"/>
                  </a:lnTo>
                  <a:lnTo>
                    <a:pt x="209" y="332"/>
                  </a:lnTo>
                  <a:lnTo>
                    <a:pt x="206" y="335"/>
                  </a:lnTo>
                  <a:lnTo>
                    <a:pt x="202" y="340"/>
                  </a:lnTo>
                  <a:lnTo>
                    <a:pt x="197" y="343"/>
                  </a:lnTo>
                  <a:lnTo>
                    <a:pt x="190" y="346"/>
                  </a:lnTo>
                  <a:lnTo>
                    <a:pt x="184" y="348"/>
                  </a:lnTo>
                  <a:lnTo>
                    <a:pt x="176" y="350"/>
                  </a:lnTo>
                  <a:lnTo>
                    <a:pt x="167" y="352"/>
                  </a:lnTo>
                  <a:lnTo>
                    <a:pt x="158" y="353"/>
                  </a:lnTo>
                  <a:lnTo>
                    <a:pt x="134" y="354"/>
                  </a:lnTo>
                  <a:lnTo>
                    <a:pt x="134" y="354"/>
                  </a:lnTo>
                  <a:lnTo>
                    <a:pt x="113" y="354"/>
                  </a:lnTo>
                  <a:lnTo>
                    <a:pt x="92" y="352"/>
                  </a:lnTo>
                  <a:lnTo>
                    <a:pt x="55" y="348"/>
                  </a:lnTo>
                  <a:lnTo>
                    <a:pt x="28" y="344"/>
                  </a:lnTo>
                  <a:lnTo>
                    <a:pt x="18" y="342"/>
                  </a:lnTo>
                  <a:lnTo>
                    <a:pt x="0" y="41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8" name="Freeform 14"/>
            <p:cNvSpPr>
              <a:spLocks/>
            </p:cNvSpPr>
            <p:nvPr userDrawn="1"/>
          </p:nvSpPr>
          <p:spPr bwMode="auto">
            <a:xfrm>
              <a:off x="5059" y="3992"/>
              <a:ext cx="48" cy="71"/>
            </a:xfrm>
            <a:custGeom>
              <a:avLst/>
              <a:gdLst>
                <a:gd name="T0" fmla="*/ 0 w 194"/>
                <a:gd name="T1" fmla="*/ 7 h 282"/>
                <a:gd name="T2" fmla="*/ 0 w 194"/>
                <a:gd name="T3" fmla="*/ 7 h 282"/>
                <a:gd name="T4" fmla="*/ 14 w 194"/>
                <a:gd name="T5" fmla="*/ 4 h 282"/>
                <a:gd name="T6" fmla="*/ 31 w 194"/>
                <a:gd name="T7" fmla="*/ 2 h 282"/>
                <a:gd name="T8" fmla="*/ 52 w 194"/>
                <a:gd name="T9" fmla="*/ 0 h 282"/>
                <a:gd name="T10" fmla="*/ 73 w 194"/>
                <a:gd name="T11" fmla="*/ 0 h 282"/>
                <a:gd name="T12" fmla="*/ 73 w 194"/>
                <a:gd name="T13" fmla="*/ 0 h 282"/>
                <a:gd name="T14" fmla="*/ 87 w 194"/>
                <a:gd name="T15" fmla="*/ 0 h 282"/>
                <a:gd name="T16" fmla="*/ 98 w 194"/>
                <a:gd name="T17" fmla="*/ 1 h 282"/>
                <a:gd name="T18" fmla="*/ 110 w 194"/>
                <a:gd name="T19" fmla="*/ 4 h 282"/>
                <a:gd name="T20" fmla="*/ 121 w 194"/>
                <a:gd name="T21" fmla="*/ 7 h 282"/>
                <a:gd name="T22" fmla="*/ 132 w 194"/>
                <a:gd name="T23" fmla="*/ 11 h 282"/>
                <a:gd name="T24" fmla="*/ 141 w 194"/>
                <a:gd name="T25" fmla="*/ 17 h 282"/>
                <a:gd name="T26" fmla="*/ 151 w 194"/>
                <a:gd name="T27" fmla="*/ 24 h 282"/>
                <a:gd name="T28" fmla="*/ 159 w 194"/>
                <a:gd name="T29" fmla="*/ 31 h 282"/>
                <a:gd name="T30" fmla="*/ 166 w 194"/>
                <a:gd name="T31" fmla="*/ 40 h 282"/>
                <a:gd name="T32" fmla="*/ 174 w 194"/>
                <a:gd name="T33" fmla="*/ 49 h 282"/>
                <a:gd name="T34" fmla="*/ 180 w 194"/>
                <a:gd name="T35" fmla="*/ 61 h 282"/>
                <a:gd name="T36" fmla="*/ 185 w 194"/>
                <a:gd name="T37" fmla="*/ 74 h 282"/>
                <a:gd name="T38" fmla="*/ 189 w 194"/>
                <a:gd name="T39" fmla="*/ 88 h 282"/>
                <a:gd name="T40" fmla="*/ 192 w 194"/>
                <a:gd name="T41" fmla="*/ 103 h 282"/>
                <a:gd name="T42" fmla="*/ 193 w 194"/>
                <a:gd name="T43" fmla="*/ 119 h 282"/>
                <a:gd name="T44" fmla="*/ 194 w 194"/>
                <a:gd name="T45" fmla="*/ 138 h 282"/>
                <a:gd name="T46" fmla="*/ 194 w 194"/>
                <a:gd name="T47" fmla="*/ 138 h 282"/>
                <a:gd name="T48" fmla="*/ 194 w 194"/>
                <a:gd name="T49" fmla="*/ 155 h 282"/>
                <a:gd name="T50" fmla="*/ 193 w 194"/>
                <a:gd name="T51" fmla="*/ 172 h 282"/>
                <a:gd name="T52" fmla="*/ 191 w 194"/>
                <a:gd name="T53" fmla="*/ 187 h 282"/>
                <a:gd name="T54" fmla="*/ 188 w 194"/>
                <a:gd name="T55" fmla="*/ 202 h 282"/>
                <a:gd name="T56" fmla="*/ 185 w 194"/>
                <a:gd name="T57" fmla="*/ 215 h 282"/>
                <a:gd name="T58" fmla="*/ 181 w 194"/>
                <a:gd name="T59" fmla="*/ 226 h 282"/>
                <a:gd name="T60" fmla="*/ 175 w 194"/>
                <a:gd name="T61" fmla="*/ 238 h 282"/>
                <a:gd name="T62" fmla="*/ 168 w 194"/>
                <a:gd name="T63" fmla="*/ 247 h 282"/>
                <a:gd name="T64" fmla="*/ 160 w 194"/>
                <a:gd name="T65" fmla="*/ 255 h 282"/>
                <a:gd name="T66" fmla="*/ 151 w 194"/>
                <a:gd name="T67" fmla="*/ 262 h 282"/>
                <a:gd name="T68" fmla="*/ 141 w 194"/>
                <a:gd name="T69" fmla="*/ 269 h 282"/>
                <a:gd name="T70" fmla="*/ 129 w 194"/>
                <a:gd name="T71" fmla="*/ 274 h 282"/>
                <a:gd name="T72" fmla="*/ 115 w 194"/>
                <a:gd name="T73" fmla="*/ 277 h 282"/>
                <a:gd name="T74" fmla="*/ 100 w 194"/>
                <a:gd name="T75" fmla="*/ 280 h 282"/>
                <a:gd name="T76" fmla="*/ 84 w 194"/>
                <a:gd name="T77" fmla="*/ 282 h 282"/>
                <a:gd name="T78" fmla="*/ 65 w 194"/>
                <a:gd name="T79" fmla="*/ 282 h 282"/>
                <a:gd name="T80" fmla="*/ 65 w 194"/>
                <a:gd name="T81" fmla="*/ 282 h 282"/>
                <a:gd name="T82" fmla="*/ 42 w 194"/>
                <a:gd name="T83" fmla="*/ 281 h 282"/>
                <a:gd name="T84" fmla="*/ 20 w 194"/>
                <a:gd name="T85" fmla="*/ 280 h 282"/>
                <a:gd name="T86" fmla="*/ 0 w 194"/>
                <a:gd name="T87" fmla="*/ 278 h 282"/>
                <a:gd name="T88" fmla="*/ 0 w 194"/>
                <a:gd name="T89" fmla="*/ 7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82">
                  <a:moveTo>
                    <a:pt x="0" y="7"/>
                  </a:moveTo>
                  <a:lnTo>
                    <a:pt x="0" y="7"/>
                  </a:lnTo>
                  <a:lnTo>
                    <a:pt x="14" y="4"/>
                  </a:lnTo>
                  <a:lnTo>
                    <a:pt x="31" y="2"/>
                  </a:lnTo>
                  <a:lnTo>
                    <a:pt x="52" y="0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7" y="0"/>
                  </a:lnTo>
                  <a:lnTo>
                    <a:pt x="98" y="1"/>
                  </a:lnTo>
                  <a:lnTo>
                    <a:pt x="110" y="4"/>
                  </a:lnTo>
                  <a:lnTo>
                    <a:pt x="121" y="7"/>
                  </a:lnTo>
                  <a:lnTo>
                    <a:pt x="132" y="11"/>
                  </a:lnTo>
                  <a:lnTo>
                    <a:pt x="141" y="17"/>
                  </a:lnTo>
                  <a:lnTo>
                    <a:pt x="151" y="24"/>
                  </a:lnTo>
                  <a:lnTo>
                    <a:pt x="159" y="31"/>
                  </a:lnTo>
                  <a:lnTo>
                    <a:pt x="166" y="40"/>
                  </a:lnTo>
                  <a:lnTo>
                    <a:pt x="174" y="49"/>
                  </a:lnTo>
                  <a:lnTo>
                    <a:pt x="180" y="61"/>
                  </a:lnTo>
                  <a:lnTo>
                    <a:pt x="185" y="74"/>
                  </a:lnTo>
                  <a:lnTo>
                    <a:pt x="189" y="88"/>
                  </a:lnTo>
                  <a:lnTo>
                    <a:pt x="192" y="103"/>
                  </a:lnTo>
                  <a:lnTo>
                    <a:pt x="193" y="119"/>
                  </a:lnTo>
                  <a:lnTo>
                    <a:pt x="194" y="138"/>
                  </a:lnTo>
                  <a:lnTo>
                    <a:pt x="194" y="138"/>
                  </a:lnTo>
                  <a:lnTo>
                    <a:pt x="194" y="155"/>
                  </a:lnTo>
                  <a:lnTo>
                    <a:pt x="193" y="172"/>
                  </a:lnTo>
                  <a:lnTo>
                    <a:pt x="191" y="187"/>
                  </a:lnTo>
                  <a:lnTo>
                    <a:pt x="188" y="202"/>
                  </a:lnTo>
                  <a:lnTo>
                    <a:pt x="185" y="215"/>
                  </a:lnTo>
                  <a:lnTo>
                    <a:pt x="181" y="226"/>
                  </a:lnTo>
                  <a:lnTo>
                    <a:pt x="175" y="238"/>
                  </a:lnTo>
                  <a:lnTo>
                    <a:pt x="168" y="247"/>
                  </a:lnTo>
                  <a:lnTo>
                    <a:pt x="160" y="255"/>
                  </a:lnTo>
                  <a:lnTo>
                    <a:pt x="151" y="262"/>
                  </a:lnTo>
                  <a:lnTo>
                    <a:pt x="141" y="269"/>
                  </a:lnTo>
                  <a:lnTo>
                    <a:pt x="129" y="274"/>
                  </a:lnTo>
                  <a:lnTo>
                    <a:pt x="115" y="277"/>
                  </a:lnTo>
                  <a:lnTo>
                    <a:pt x="100" y="280"/>
                  </a:lnTo>
                  <a:lnTo>
                    <a:pt x="84" y="282"/>
                  </a:lnTo>
                  <a:lnTo>
                    <a:pt x="65" y="282"/>
                  </a:lnTo>
                  <a:lnTo>
                    <a:pt x="65" y="282"/>
                  </a:lnTo>
                  <a:lnTo>
                    <a:pt x="42" y="281"/>
                  </a:lnTo>
                  <a:lnTo>
                    <a:pt x="20" y="280"/>
                  </a:lnTo>
                  <a:lnTo>
                    <a:pt x="0" y="278"/>
                  </a:lnTo>
                  <a:lnTo>
                    <a:pt x="0" y="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  <p:sp>
          <p:nvSpPr>
            <p:cNvPr id="59" name="Freeform 15"/>
            <p:cNvSpPr>
              <a:spLocks/>
            </p:cNvSpPr>
            <p:nvPr userDrawn="1"/>
          </p:nvSpPr>
          <p:spPr bwMode="auto">
            <a:xfrm>
              <a:off x="5035" y="3974"/>
              <a:ext cx="97" cy="107"/>
            </a:xfrm>
            <a:custGeom>
              <a:avLst/>
              <a:gdLst>
                <a:gd name="T0" fmla="*/ 171 w 385"/>
                <a:gd name="T1" fmla="*/ 0 h 428"/>
                <a:gd name="T2" fmla="*/ 171 w 385"/>
                <a:gd name="T3" fmla="*/ 0 h 428"/>
                <a:gd name="T4" fmla="*/ 150 w 385"/>
                <a:gd name="T5" fmla="*/ 1 h 428"/>
                <a:gd name="T6" fmla="*/ 129 w 385"/>
                <a:gd name="T7" fmla="*/ 2 h 428"/>
                <a:gd name="T8" fmla="*/ 106 w 385"/>
                <a:gd name="T9" fmla="*/ 4 h 428"/>
                <a:gd name="T10" fmla="*/ 83 w 385"/>
                <a:gd name="T11" fmla="*/ 7 h 428"/>
                <a:gd name="T12" fmla="*/ 60 w 385"/>
                <a:gd name="T13" fmla="*/ 10 h 428"/>
                <a:gd name="T14" fmla="*/ 39 w 385"/>
                <a:gd name="T15" fmla="*/ 14 h 428"/>
                <a:gd name="T16" fmla="*/ 18 w 385"/>
                <a:gd name="T17" fmla="*/ 20 h 428"/>
                <a:gd name="T18" fmla="*/ 0 w 385"/>
                <a:gd name="T19" fmla="*/ 26 h 428"/>
                <a:gd name="T20" fmla="*/ 0 w 385"/>
                <a:gd name="T21" fmla="*/ 415 h 428"/>
                <a:gd name="T22" fmla="*/ 0 w 385"/>
                <a:gd name="T23" fmla="*/ 415 h 428"/>
                <a:gd name="T24" fmla="*/ 15 w 385"/>
                <a:gd name="T25" fmla="*/ 418 h 428"/>
                <a:gd name="T26" fmla="*/ 34 w 385"/>
                <a:gd name="T27" fmla="*/ 420 h 428"/>
                <a:gd name="T28" fmla="*/ 73 w 385"/>
                <a:gd name="T29" fmla="*/ 424 h 428"/>
                <a:gd name="T30" fmla="*/ 116 w 385"/>
                <a:gd name="T31" fmla="*/ 427 h 428"/>
                <a:gd name="T32" fmla="*/ 155 w 385"/>
                <a:gd name="T33" fmla="*/ 428 h 428"/>
                <a:gd name="T34" fmla="*/ 155 w 385"/>
                <a:gd name="T35" fmla="*/ 428 h 428"/>
                <a:gd name="T36" fmla="*/ 186 w 385"/>
                <a:gd name="T37" fmla="*/ 427 h 428"/>
                <a:gd name="T38" fmla="*/ 212 w 385"/>
                <a:gd name="T39" fmla="*/ 425 h 428"/>
                <a:gd name="T40" fmla="*/ 238 w 385"/>
                <a:gd name="T41" fmla="*/ 421 h 428"/>
                <a:gd name="T42" fmla="*/ 261 w 385"/>
                <a:gd name="T43" fmla="*/ 415 h 428"/>
                <a:gd name="T44" fmla="*/ 282 w 385"/>
                <a:gd name="T45" fmla="*/ 408 h 428"/>
                <a:gd name="T46" fmla="*/ 301 w 385"/>
                <a:gd name="T47" fmla="*/ 399 h 428"/>
                <a:gd name="T48" fmla="*/ 309 w 385"/>
                <a:gd name="T49" fmla="*/ 394 h 428"/>
                <a:gd name="T50" fmla="*/ 318 w 385"/>
                <a:gd name="T51" fmla="*/ 389 h 428"/>
                <a:gd name="T52" fmla="*/ 326 w 385"/>
                <a:gd name="T53" fmla="*/ 383 h 428"/>
                <a:gd name="T54" fmla="*/ 333 w 385"/>
                <a:gd name="T55" fmla="*/ 377 h 428"/>
                <a:gd name="T56" fmla="*/ 339 w 385"/>
                <a:gd name="T57" fmla="*/ 369 h 428"/>
                <a:gd name="T58" fmla="*/ 345 w 385"/>
                <a:gd name="T59" fmla="*/ 362 h 428"/>
                <a:gd name="T60" fmla="*/ 351 w 385"/>
                <a:gd name="T61" fmla="*/ 355 h 428"/>
                <a:gd name="T62" fmla="*/ 356 w 385"/>
                <a:gd name="T63" fmla="*/ 347 h 428"/>
                <a:gd name="T64" fmla="*/ 361 w 385"/>
                <a:gd name="T65" fmla="*/ 337 h 428"/>
                <a:gd name="T66" fmla="*/ 366 w 385"/>
                <a:gd name="T67" fmla="*/ 329 h 428"/>
                <a:gd name="T68" fmla="*/ 373 w 385"/>
                <a:gd name="T69" fmla="*/ 309 h 428"/>
                <a:gd name="T70" fmla="*/ 378 w 385"/>
                <a:gd name="T71" fmla="*/ 287 h 428"/>
                <a:gd name="T72" fmla="*/ 382 w 385"/>
                <a:gd name="T73" fmla="*/ 264 h 428"/>
                <a:gd name="T74" fmla="*/ 384 w 385"/>
                <a:gd name="T75" fmla="*/ 239 h 428"/>
                <a:gd name="T76" fmla="*/ 385 w 385"/>
                <a:gd name="T77" fmla="*/ 211 h 428"/>
                <a:gd name="T78" fmla="*/ 385 w 385"/>
                <a:gd name="T79" fmla="*/ 211 h 428"/>
                <a:gd name="T80" fmla="*/ 384 w 385"/>
                <a:gd name="T81" fmla="*/ 187 h 428"/>
                <a:gd name="T82" fmla="*/ 381 w 385"/>
                <a:gd name="T83" fmla="*/ 164 h 428"/>
                <a:gd name="T84" fmla="*/ 377 w 385"/>
                <a:gd name="T85" fmla="*/ 143 h 428"/>
                <a:gd name="T86" fmla="*/ 371 w 385"/>
                <a:gd name="T87" fmla="*/ 122 h 428"/>
                <a:gd name="T88" fmla="*/ 363 w 385"/>
                <a:gd name="T89" fmla="*/ 104 h 428"/>
                <a:gd name="T90" fmla="*/ 352 w 385"/>
                <a:gd name="T91" fmla="*/ 86 h 428"/>
                <a:gd name="T92" fmla="*/ 341 w 385"/>
                <a:gd name="T93" fmla="*/ 71 h 428"/>
                <a:gd name="T94" fmla="*/ 328 w 385"/>
                <a:gd name="T95" fmla="*/ 57 h 428"/>
                <a:gd name="T96" fmla="*/ 314 w 385"/>
                <a:gd name="T97" fmla="*/ 43 h 428"/>
                <a:gd name="T98" fmla="*/ 297 w 385"/>
                <a:gd name="T99" fmla="*/ 32 h 428"/>
                <a:gd name="T100" fmla="*/ 280 w 385"/>
                <a:gd name="T101" fmla="*/ 23 h 428"/>
                <a:gd name="T102" fmla="*/ 260 w 385"/>
                <a:gd name="T103" fmla="*/ 14 h 428"/>
                <a:gd name="T104" fmla="*/ 240 w 385"/>
                <a:gd name="T105" fmla="*/ 8 h 428"/>
                <a:gd name="T106" fmla="*/ 218 w 385"/>
                <a:gd name="T107" fmla="*/ 4 h 428"/>
                <a:gd name="T108" fmla="*/ 195 w 385"/>
                <a:gd name="T109" fmla="*/ 1 h 428"/>
                <a:gd name="T110" fmla="*/ 171 w 385"/>
                <a:gd name="T111" fmla="*/ 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5" h="428">
                  <a:moveTo>
                    <a:pt x="171" y="0"/>
                  </a:moveTo>
                  <a:lnTo>
                    <a:pt x="171" y="0"/>
                  </a:lnTo>
                  <a:lnTo>
                    <a:pt x="150" y="1"/>
                  </a:lnTo>
                  <a:lnTo>
                    <a:pt x="129" y="2"/>
                  </a:lnTo>
                  <a:lnTo>
                    <a:pt x="106" y="4"/>
                  </a:lnTo>
                  <a:lnTo>
                    <a:pt x="83" y="7"/>
                  </a:lnTo>
                  <a:lnTo>
                    <a:pt x="60" y="10"/>
                  </a:lnTo>
                  <a:lnTo>
                    <a:pt x="39" y="14"/>
                  </a:lnTo>
                  <a:lnTo>
                    <a:pt x="18" y="20"/>
                  </a:lnTo>
                  <a:lnTo>
                    <a:pt x="0" y="26"/>
                  </a:lnTo>
                  <a:lnTo>
                    <a:pt x="0" y="415"/>
                  </a:lnTo>
                  <a:lnTo>
                    <a:pt x="0" y="415"/>
                  </a:lnTo>
                  <a:lnTo>
                    <a:pt x="15" y="418"/>
                  </a:lnTo>
                  <a:lnTo>
                    <a:pt x="34" y="420"/>
                  </a:lnTo>
                  <a:lnTo>
                    <a:pt x="73" y="424"/>
                  </a:lnTo>
                  <a:lnTo>
                    <a:pt x="116" y="427"/>
                  </a:lnTo>
                  <a:lnTo>
                    <a:pt x="155" y="428"/>
                  </a:lnTo>
                  <a:lnTo>
                    <a:pt x="155" y="428"/>
                  </a:lnTo>
                  <a:lnTo>
                    <a:pt x="186" y="427"/>
                  </a:lnTo>
                  <a:lnTo>
                    <a:pt x="212" y="425"/>
                  </a:lnTo>
                  <a:lnTo>
                    <a:pt x="238" y="421"/>
                  </a:lnTo>
                  <a:lnTo>
                    <a:pt x="261" y="415"/>
                  </a:lnTo>
                  <a:lnTo>
                    <a:pt x="282" y="408"/>
                  </a:lnTo>
                  <a:lnTo>
                    <a:pt x="301" y="399"/>
                  </a:lnTo>
                  <a:lnTo>
                    <a:pt x="309" y="394"/>
                  </a:lnTo>
                  <a:lnTo>
                    <a:pt x="318" y="389"/>
                  </a:lnTo>
                  <a:lnTo>
                    <a:pt x="326" y="383"/>
                  </a:lnTo>
                  <a:lnTo>
                    <a:pt x="333" y="377"/>
                  </a:lnTo>
                  <a:lnTo>
                    <a:pt x="339" y="369"/>
                  </a:lnTo>
                  <a:lnTo>
                    <a:pt x="345" y="362"/>
                  </a:lnTo>
                  <a:lnTo>
                    <a:pt x="351" y="355"/>
                  </a:lnTo>
                  <a:lnTo>
                    <a:pt x="356" y="347"/>
                  </a:lnTo>
                  <a:lnTo>
                    <a:pt x="361" y="337"/>
                  </a:lnTo>
                  <a:lnTo>
                    <a:pt x="366" y="329"/>
                  </a:lnTo>
                  <a:lnTo>
                    <a:pt x="373" y="309"/>
                  </a:lnTo>
                  <a:lnTo>
                    <a:pt x="378" y="287"/>
                  </a:lnTo>
                  <a:lnTo>
                    <a:pt x="382" y="264"/>
                  </a:lnTo>
                  <a:lnTo>
                    <a:pt x="384" y="239"/>
                  </a:lnTo>
                  <a:lnTo>
                    <a:pt x="385" y="211"/>
                  </a:lnTo>
                  <a:lnTo>
                    <a:pt x="385" y="211"/>
                  </a:lnTo>
                  <a:lnTo>
                    <a:pt x="384" y="187"/>
                  </a:lnTo>
                  <a:lnTo>
                    <a:pt x="381" y="164"/>
                  </a:lnTo>
                  <a:lnTo>
                    <a:pt x="377" y="143"/>
                  </a:lnTo>
                  <a:lnTo>
                    <a:pt x="371" y="122"/>
                  </a:lnTo>
                  <a:lnTo>
                    <a:pt x="363" y="104"/>
                  </a:lnTo>
                  <a:lnTo>
                    <a:pt x="352" y="86"/>
                  </a:lnTo>
                  <a:lnTo>
                    <a:pt x="341" y="71"/>
                  </a:lnTo>
                  <a:lnTo>
                    <a:pt x="328" y="57"/>
                  </a:lnTo>
                  <a:lnTo>
                    <a:pt x="314" y="43"/>
                  </a:lnTo>
                  <a:lnTo>
                    <a:pt x="297" y="32"/>
                  </a:lnTo>
                  <a:lnTo>
                    <a:pt x="280" y="23"/>
                  </a:lnTo>
                  <a:lnTo>
                    <a:pt x="260" y="14"/>
                  </a:lnTo>
                  <a:lnTo>
                    <a:pt x="240" y="8"/>
                  </a:lnTo>
                  <a:lnTo>
                    <a:pt x="218" y="4"/>
                  </a:lnTo>
                  <a:lnTo>
                    <a:pt x="195" y="1"/>
                  </a:lnTo>
                  <a:lnTo>
                    <a:pt x="1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5EB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69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4" r:id="rId33"/>
    <p:sldLayoutId id="2147483695" r:id="rId34"/>
    <p:sldLayoutId id="2147483696" r:id="rId35"/>
    <p:sldLayoutId id="2147483697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  <p:sldLayoutId id="2147483719" r:id="rId57"/>
    <p:sldLayoutId id="2147483720" r:id="rId58"/>
    <p:sldLayoutId id="2147483722" r:id="rId5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6000" indent="-306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Verdana" pitchFamily="34" charset="0"/>
        <a:buChar char="_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22000" indent="-216000" algn="l" defTabSz="914400" rtl="0" eaLnBrk="1" latinLnBrk="0" hangingPunct="1">
        <a:spcBef>
          <a:spcPct val="20000"/>
        </a:spcBef>
        <a:buClr>
          <a:schemeClr val="tx2"/>
        </a:buClr>
        <a:buSzPct val="12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98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180000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.jpg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ourad.boudia@amadeus.com" TargetMode="External"/><Relationship Id="rId2" Type="http://schemas.openxmlformats.org/officeDocument/2006/relationships/hyperlink" Target="mailto:Eoin.thomas@amadeus.com" TargetMode="External"/><Relationship Id="rId1" Type="http://schemas.openxmlformats.org/officeDocument/2006/relationships/slideLayout" Target="../slideLayouts/slideLayout45.xml"/><Relationship Id="rId4" Type="http://schemas.openxmlformats.org/officeDocument/2006/relationships/hyperlink" Target="https://career5.successfactors.eu/career?career_ns=job_listing&amp;company=AmadeusProd&amp;navBarLevel=JOB_SEARCH&amp;rcm_site_locale=en_GB&amp;career_job_req_id=87552&amp;selected_lang=en_GB&amp;jobAlertController_jobAlertId=&amp;jobAlertController_jobAlertName=&amp;_s.crb=ggto3mnecxgh4HEORAahFAPl1XM%3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4.04110.pdf" TargetMode="Externa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racunaagost\AppData\Local\Microsoft\Windows\Temporary Internet Files\Content.IE5\QQ1AX6AH\MP900321042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1" y="2264587"/>
            <a:ext cx="6433651" cy="4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14" descr="mascara 2.wm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5621" y="-81390"/>
            <a:ext cx="9252519" cy="693939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11760" y="1052736"/>
            <a:ext cx="3960440" cy="1908118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 Science Test</a:t>
            </a: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325131" y="2924944"/>
            <a:ext cx="2320142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Research , Innovation and Ventures, Amadeus</a:t>
            </a:r>
            <a:endParaRPr lang="en-GB" sz="1400"/>
          </a:p>
        </p:txBody>
      </p:sp>
      <p:cxnSp>
        <p:nvCxnSpPr>
          <p:cNvPr id="6" name="Conector recto 12"/>
          <p:cNvCxnSpPr/>
          <p:nvPr/>
        </p:nvCxnSpPr>
        <p:spPr>
          <a:xfrm flipH="1">
            <a:off x="6437610" y="2836310"/>
            <a:ext cx="2166838" cy="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2"/>
          <p:cNvSpPr txBox="1">
            <a:spLocks/>
          </p:cNvSpPr>
          <p:nvPr/>
        </p:nvSpPr>
        <p:spPr>
          <a:xfrm>
            <a:off x="6228184" y="5589240"/>
            <a:ext cx="2511227" cy="10081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SzPct val="25000"/>
              <a:buFontTx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25000"/>
              <a:buFontTx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25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25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25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Amadeus Research, Innovation and  Ventures</a:t>
            </a:r>
            <a:br>
              <a:rPr lang="en-GB"/>
            </a:br>
            <a:r>
              <a:rPr lang="en-GB"/>
              <a:t>June 2019</a:t>
            </a:r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6804248" y="455322"/>
            <a:ext cx="1935163" cy="254000"/>
          </a:xfrm>
          <a:custGeom>
            <a:avLst/>
            <a:gdLst>
              <a:gd name="T0" fmla="*/ 2581 w 3657"/>
              <a:gd name="T1" fmla="*/ 475 h 480"/>
              <a:gd name="T2" fmla="*/ 2487 w 3657"/>
              <a:gd name="T3" fmla="*/ 398 h 480"/>
              <a:gd name="T4" fmla="*/ 2431 w 3657"/>
              <a:gd name="T5" fmla="*/ 85 h 480"/>
              <a:gd name="T6" fmla="*/ 2596 w 3657"/>
              <a:gd name="T7" fmla="*/ 6 h 480"/>
              <a:gd name="T8" fmla="*/ 2300 w 3657"/>
              <a:gd name="T9" fmla="*/ 457 h 480"/>
              <a:gd name="T10" fmla="*/ 688 w 3657"/>
              <a:gd name="T11" fmla="*/ 13 h 480"/>
              <a:gd name="T12" fmla="*/ 757 w 3657"/>
              <a:gd name="T13" fmla="*/ 396 h 480"/>
              <a:gd name="T14" fmla="*/ 829 w 3657"/>
              <a:gd name="T15" fmla="*/ 421 h 480"/>
              <a:gd name="T16" fmla="*/ 1024 w 3657"/>
              <a:gd name="T17" fmla="*/ 1 h 480"/>
              <a:gd name="T18" fmla="*/ 293 w 3657"/>
              <a:gd name="T19" fmla="*/ 373 h 480"/>
              <a:gd name="T20" fmla="*/ 129 w 3657"/>
              <a:gd name="T21" fmla="*/ 389 h 480"/>
              <a:gd name="T22" fmla="*/ 106 w 3657"/>
              <a:gd name="T23" fmla="*/ 310 h 480"/>
              <a:gd name="T24" fmla="*/ 293 w 3657"/>
              <a:gd name="T25" fmla="*/ 373 h 480"/>
              <a:gd name="T26" fmla="*/ 59 w 3657"/>
              <a:gd name="T27" fmla="*/ 114 h 480"/>
              <a:gd name="T28" fmla="*/ 263 w 3657"/>
              <a:gd name="T29" fmla="*/ 100 h 480"/>
              <a:gd name="T30" fmla="*/ 201 w 3657"/>
              <a:gd name="T31" fmla="*/ 197 h 480"/>
              <a:gd name="T32" fmla="*/ 10 w 3657"/>
              <a:gd name="T33" fmla="*/ 288 h 480"/>
              <a:gd name="T34" fmla="*/ 39 w 3657"/>
              <a:gd name="T35" fmla="*/ 442 h 480"/>
              <a:gd name="T36" fmla="*/ 185 w 3657"/>
              <a:gd name="T37" fmla="*/ 478 h 480"/>
              <a:gd name="T38" fmla="*/ 320 w 3657"/>
              <a:gd name="T39" fmla="*/ 453 h 480"/>
              <a:gd name="T40" fmla="*/ 373 w 3657"/>
              <a:gd name="T41" fmla="*/ 51 h 480"/>
              <a:gd name="T42" fmla="*/ 1485 w 3657"/>
              <a:gd name="T43" fmla="*/ 373 h 480"/>
              <a:gd name="T44" fmla="*/ 1315 w 3657"/>
              <a:gd name="T45" fmla="*/ 385 h 480"/>
              <a:gd name="T46" fmla="*/ 1300 w 3657"/>
              <a:gd name="T47" fmla="*/ 305 h 480"/>
              <a:gd name="T48" fmla="*/ 1423 w 3657"/>
              <a:gd name="T49" fmla="*/ 0 h 480"/>
              <a:gd name="T50" fmla="*/ 1263 w 3657"/>
              <a:gd name="T51" fmla="*/ 110 h 480"/>
              <a:gd name="T52" fmla="*/ 1461 w 3657"/>
              <a:gd name="T53" fmla="*/ 105 h 480"/>
              <a:gd name="T54" fmla="*/ 1364 w 3657"/>
              <a:gd name="T55" fmla="*/ 198 h 480"/>
              <a:gd name="T56" fmla="*/ 1198 w 3657"/>
              <a:gd name="T57" fmla="*/ 302 h 480"/>
              <a:gd name="T58" fmla="*/ 1241 w 3657"/>
              <a:gd name="T59" fmla="*/ 450 h 480"/>
              <a:gd name="T60" fmla="*/ 1403 w 3657"/>
              <a:gd name="T61" fmla="*/ 474 h 480"/>
              <a:gd name="T62" fmla="*/ 1524 w 3657"/>
              <a:gd name="T63" fmla="*/ 457 h 480"/>
              <a:gd name="T64" fmla="*/ 1555 w 3657"/>
              <a:gd name="T65" fmla="*/ 40 h 480"/>
              <a:gd name="T66" fmla="*/ 3055 w 3657"/>
              <a:gd name="T67" fmla="*/ 366 h 480"/>
              <a:gd name="T68" fmla="*/ 2900 w 3657"/>
              <a:gd name="T69" fmla="*/ 378 h 480"/>
              <a:gd name="T70" fmla="*/ 2852 w 3657"/>
              <a:gd name="T71" fmla="*/ 5 h 480"/>
              <a:gd name="T72" fmla="*/ 2779 w 3657"/>
              <a:gd name="T73" fmla="*/ 408 h 480"/>
              <a:gd name="T74" fmla="*/ 2940 w 3657"/>
              <a:gd name="T75" fmla="*/ 479 h 480"/>
              <a:gd name="T76" fmla="*/ 3108 w 3657"/>
              <a:gd name="T77" fmla="*/ 452 h 480"/>
              <a:gd name="T78" fmla="*/ 3307 w 3657"/>
              <a:gd name="T79" fmla="*/ 463 h 480"/>
              <a:gd name="T80" fmla="*/ 3529 w 3657"/>
              <a:gd name="T81" fmla="*/ 473 h 480"/>
              <a:gd name="T82" fmla="*/ 3657 w 3657"/>
              <a:gd name="T83" fmla="*/ 337 h 480"/>
              <a:gd name="T84" fmla="*/ 3585 w 3657"/>
              <a:gd name="T85" fmla="*/ 228 h 480"/>
              <a:gd name="T86" fmla="*/ 3420 w 3657"/>
              <a:gd name="T87" fmla="*/ 142 h 480"/>
              <a:gd name="T88" fmla="*/ 3464 w 3657"/>
              <a:gd name="T89" fmla="*/ 85 h 480"/>
              <a:gd name="T90" fmla="*/ 3639 w 3657"/>
              <a:gd name="T91" fmla="*/ 33 h 480"/>
              <a:gd name="T92" fmla="*/ 3421 w 3657"/>
              <a:gd name="T93" fmla="*/ 9 h 480"/>
              <a:gd name="T94" fmla="*/ 3313 w 3657"/>
              <a:gd name="T95" fmla="*/ 137 h 480"/>
              <a:gd name="T96" fmla="*/ 3402 w 3657"/>
              <a:gd name="T97" fmla="*/ 257 h 480"/>
              <a:gd name="T98" fmla="*/ 3551 w 3657"/>
              <a:gd name="T99" fmla="*/ 337 h 480"/>
              <a:gd name="T100" fmla="*/ 3505 w 3657"/>
              <a:gd name="T101" fmla="*/ 392 h 480"/>
              <a:gd name="T102" fmla="*/ 1845 w 3657"/>
              <a:gd name="T103" fmla="*/ 90 h 480"/>
              <a:gd name="T104" fmla="*/ 2015 w 3657"/>
              <a:gd name="T105" fmla="*/ 108 h 480"/>
              <a:gd name="T106" fmla="*/ 2063 w 3657"/>
              <a:gd name="T107" fmla="*/ 275 h 480"/>
              <a:gd name="T108" fmla="*/ 1958 w 3657"/>
              <a:gd name="T109" fmla="*/ 396 h 480"/>
              <a:gd name="T110" fmla="*/ 1860 w 3657"/>
              <a:gd name="T111" fmla="*/ 5 h 480"/>
              <a:gd name="T112" fmla="*/ 1915 w 3657"/>
              <a:gd name="T113" fmla="*/ 480 h 480"/>
              <a:gd name="T114" fmla="*/ 2122 w 3657"/>
              <a:gd name="T115" fmla="*/ 414 h 480"/>
              <a:gd name="T116" fmla="*/ 2173 w 3657"/>
              <a:gd name="T117" fmla="*/ 210 h 480"/>
              <a:gd name="T118" fmla="*/ 2011 w 3657"/>
              <a:gd name="T119" fmla="*/ 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57" h="480">
                <a:moveTo>
                  <a:pt x="2300" y="457"/>
                </a:moveTo>
                <a:lnTo>
                  <a:pt x="2300" y="457"/>
                </a:lnTo>
                <a:lnTo>
                  <a:pt x="2313" y="460"/>
                </a:lnTo>
                <a:lnTo>
                  <a:pt x="2352" y="468"/>
                </a:lnTo>
                <a:lnTo>
                  <a:pt x="2379" y="472"/>
                </a:lnTo>
                <a:lnTo>
                  <a:pt x="2410" y="477"/>
                </a:lnTo>
                <a:lnTo>
                  <a:pt x="2445" y="479"/>
                </a:lnTo>
                <a:lnTo>
                  <a:pt x="2482" y="480"/>
                </a:lnTo>
                <a:lnTo>
                  <a:pt x="2482" y="480"/>
                </a:lnTo>
                <a:lnTo>
                  <a:pt x="2520" y="479"/>
                </a:lnTo>
                <a:lnTo>
                  <a:pt x="2554" y="478"/>
                </a:lnTo>
                <a:lnTo>
                  <a:pt x="2581" y="475"/>
                </a:lnTo>
                <a:lnTo>
                  <a:pt x="2603" y="473"/>
                </a:lnTo>
                <a:lnTo>
                  <a:pt x="2633" y="470"/>
                </a:lnTo>
                <a:lnTo>
                  <a:pt x="2642" y="467"/>
                </a:lnTo>
                <a:lnTo>
                  <a:pt x="2642" y="388"/>
                </a:lnTo>
                <a:lnTo>
                  <a:pt x="2642" y="388"/>
                </a:lnTo>
                <a:lnTo>
                  <a:pt x="2633" y="389"/>
                </a:lnTo>
                <a:lnTo>
                  <a:pt x="2606" y="393"/>
                </a:lnTo>
                <a:lnTo>
                  <a:pt x="2564" y="397"/>
                </a:lnTo>
                <a:lnTo>
                  <a:pt x="2539" y="398"/>
                </a:lnTo>
                <a:lnTo>
                  <a:pt x="2511" y="398"/>
                </a:lnTo>
                <a:lnTo>
                  <a:pt x="2511" y="398"/>
                </a:lnTo>
                <a:lnTo>
                  <a:pt x="2487" y="398"/>
                </a:lnTo>
                <a:lnTo>
                  <a:pt x="2466" y="397"/>
                </a:lnTo>
                <a:lnTo>
                  <a:pt x="2432" y="393"/>
                </a:lnTo>
                <a:lnTo>
                  <a:pt x="2411" y="391"/>
                </a:lnTo>
                <a:lnTo>
                  <a:pt x="2403" y="390"/>
                </a:lnTo>
                <a:lnTo>
                  <a:pt x="2403" y="277"/>
                </a:lnTo>
                <a:lnTo>
                  <a:pt x="2610" y="277"/>
                </a:lnTo>
                <a:lnTo>
                  <a:pt x="2610" y="196"/>
                </a:lnTo>
                <a:lnTo>
                  <a:pt x="2403" y="196"/>
                </a:lnTo>
                <a:lnTo>
                  <a:pt x="2403" y="89"/>
                </a:lnTo>
                <a:lnTo>
                  <a:pt x="2403" y="89"/>
                </a:lnTo>
                <a:lnTo>
                  <a:pt x="2411" y="88"/>
                </a:lnTo>
                <a:lnTo>
                  <a:pt x="2431" y="85"/>
                </a:lnTo>
                <a:lnTo>
                  <a:pt x="2463" y="83"/>
                </a:lnTo>
                <a:lnTo>
                  <a:pt x="2504" y="82"/>
                </a:lnTo>
                <a:lnTo>
                  <a:pt x="2504" y="82"/>
                </a:lnTo>
                <a:lnTo>
                  <a:pt x="2530" y="82"/>
                </a:lnTo>
                <a:lnTo>
                  <a:pt x="2554" y="83"/>
                </a:lnTo>
                <a:lnTo>
                  <a:pt x="2595" y="87"/>
                </a:lnTo>
                <a:lnTo>
                  <a:pt x="2624" y="90"/>
                </a:lnTo>
                <a:lnTo>
                  <a:pt x="2634" y="92"/>
                </a:lnTo>
                <a:lnTo>
                  <a:pt x="2634" y="12"/>
                </a:lnTo>
                <a:lnTo>
                  <a:pt x="2634" y="12"/>
                </a:lnTo>
                <a:lnTo>
                  <a:pt x="2624" y="10"/>
                </a:lnTo>
                <a:lnTo>
                  <a:pt x="2596" y="6"/>
                </a:lnTo>
                <a:lnTo>
                  <a:pt x="2552" y="2"/>
                </a:lnTo>
                <a:lnTo>
                  <a:pt x="2524" y="1"/>
                </a:lnTo>
                <a:lnTo>
                  <a:pt x="2493" y="0"/>
                </a:lnTo>
                <a:lnTo>
                  <a:pt x="2493" y="0"/>
                </a:lnTo>
                <a:lnTo>
                  <a:pt x="2450" y="1"/>
                </a:lnTo>
                <a:lnTo>
                  <a:pt x="2413" y="3"/>
                </a:lnTo>
                <a:lnTo>
                  <a:pt x="2380" y="7"/>
                </a:lnTo>
                <a:lnTo>
                  <a:pt x="2352" y="10"/>
                </a:lnTo>
                <a:lnTo>
                  <a:pt x="2329" y="15"/>
                </a:lnTo>
                <a:lnTo>
                  <a:pt x="2313" y="17"/>
                </a:lnTo>
                <a:lnTo>
                  <a:pt x="2300" y="21"/>
                </a:lnTo>
                <a:lnTo>
                  <a:pt x="2300" y="457"/>
                </a:lnTo>
                <a:close/>
                <a:moveTo>
                  <a:pt x="818" y="276"/>
                </a:moveTo>
                <a:lnTo>
                  <a:pt x="818" y="276"/>
                </a:lnTo>
                <a:lnTo>
                  <a:pt x="813" y="288"/>
                </a:lnTo>
                <a:lnTo>
                  <a:pt x="810" y="302"/>
                </a:lnTo>
                <a:lnTo>
                  <a:pt x="810" y="302"/>
                </a:lnTo>
                <a:lnTo>
                  <a:pt x="805" y="288"/>
                </a:lnTo>
                <a:lnTo>
                  <a:pt x="802" y="276"/>
                </a:lnTo>
                <a:lnTo>
                  <a:pt x="710" y="44"/>
                </a:lnTo>
                <a:lnTo>
                  <a:pt x="710" y="44"/>
                </a:lnTo>
                <a:lnTo>
                  <a:pt x="703" y="31"/>
                </a:lnTo>
                <a:lnTo>
                  <a:pt x="696" y="21"/>
                </a:lnTo>
                <a:lnTo>
                  <a:pt x="688" y="13"/>
                </a:lnTo>
                <a:lnTo>
                  <a:pt x="679" y="8"/>
                </a:lnTo>
                <a:lnTo>
                  <a:pt x="667" y="3"/>
                </a:lnTo>
                <a:lnTo>
                  <a:pt x="655" y="1"/>
                </a:lnTo>
                <a:lnTo>
                  <a:pt x="641" y="1"/>
                </a:lnTo>
                <a:lnTo>
                  <a:pt x="625" y="0"/>
                </a:lnTo>
                <a:lnTo>
                  <a:pt x="625" y="0"/>
                </a:lnTo>
                <a:lnTo>
                  <a:pt x="596" y="1"/>
                </a:lnTo>
                <a:lnTo>
                  <a:pt x="577" y="2"/>
                </a:lnTo>
                <a:lnTo>
                  <a:pt x="530" y="473"/>
                </a:lnTo>
                <a:lnTo>
                  <a:pt x="635" y="473"/>
                </a:lnTo>
                <a:lnTo>
                  <a:pt x="658" y="157"/>
                </a:lnTo>
                <a:lnTo>
                  <a:pt x="757" y="396"/>
                </a:lnTo>
                <a:lnTo>
                  <a:pt x="757" y="396"/>
                </a:lnTo>
                <a:lnTo>
                  <a:pt x="760" y="403"/>
                </a:lnTo>
                <a:lnTo>
                  <a:pt x="765" y="408"/>
                </a:lnTo>
                <a:lnTo>
                  <a:pt x="770" y="413"/>
                </a:lnTo>
                <a:lnTo>
                  <a:pt x="775" y="417"/>
                </a:lnTo>
                <a:lnTo>
                  <a:pt x="782" y="419"/>
                </a:lnTo>
                <a:lnTo>
                  <a:pt x="790" y="421"/>
                </a:lnTo>
                <a:lnTo>
                  <a:pt x="800" y="422"/>
                </a:lnTo>
                <a:lnTo>
                  <a:pt x="810" y="422"/>
                </a:lnTo>
                <a:lnTo>
                  <a:pt x="810" y="422"/>
                </a:lnTo>
                <a:lnTo>
                  <a:pt x="820" y="422"/>
                </a:lnTo>
                <a:lnTo>
                  <a:pt x="829" y="421"/>
                </a:lnTo>
                <a:lnTo>
                  <a:pt x="837" y="419"/>
                </a:lnTo>
                <a:lnTo>
                  <a:pt x="844" y="417"/>
                </a:lnTo>
                <a:lnTo>
                  <a:pt x="850" y="413"/>
                </a:lnTo>
                <a:lnTo>
                  <a:pt x="855" y="408"/>
                </a:lnTo>
                <a:lnTo>
                  <a:pt x="858" y="403"/>
                </a:lnTo>
                <a:lnTo>
                  <a:pt x="862" y="396"/>
                </a:lnTo>
                <a:lnTo>
                  <a:pt x="961" y="157"/>
                </a:lnTo>
                <a:lnTo>
                  <a:pt x="984" y="473"/>
                </a:lnTo>
                <a:lnTo>
                  <a:pt x="1088" y="473"/>
                </a:lnTo>
                <a:lnTo>
                  <a:pt x="1041" y="2"/>
                </a:lnTo>
                <a:lnTo>
                  <a:pt x="1041" y="2"/>
                </a:lnTo>
                <a:lnTo>
                  <a:pt x="1024" y="1"/>
                </a:lnTo>
                <a:lnTo>
                  <a:pt x="994" y="0"/>
                </a:lnTo>
                <a:lnTo>
                  <a:pt x="994" y="0"/>
                </a:lnTo>
                <a:lnTo>
                  <a:pt x="978" y="1"/>
                </a:lnTo>
                <a:lnTo>
                  <a:pt x="964" y="1"/>
                </a:lnTo>
                <a:lnTo>
                  <a:pt x="951" y="3"/>
                </a:lnTo>
                <a:lnTo>
                  <a:pt x="941" y="8"/>
                </a:lnTo>
                <a:lnTo>
                  <a:pt x="931" y="13"/>
                </a:lnTo>
                <a:lnTo>
                  <a:pt x="923" y="21"/>
                </a:lnTo>
                <a:lnTo>
                  <a:pt x="916" y="31"/>
                </a:lnTo>
                <a:lnTo>
                  <a:pt x="910" y="44"/>
                </a:lnTo>
                <a:lnTo>
                  <a:pt x="818" y="276"/>
                </a:lnTo>
                <a:close/>
                <a:moveTo>
                  <a:pt x="293" y="373"/>
                </a:moveTo>
                <a:lnTo>
                  <a:pt x="293" y="373"/>
                </a:lnTo>
                <a:lnTo>
                  <a:pt x="271" y="380"/>
                </a:lnTo>
                <a:lnTo>
                  <a:pt x="242" y="389"/>
                </a:lnTo>
                <a:lnTo>
                  <a:pt x="225" y="392"/>
                </a:lnTo>
                <a:lnTo>
                  <a:pt x="209" y="396"/>
                </a:lnTo>
                <a:lnTo>
                  <a:pt x="193" y="398"/>
                </a:lnTo>
                <a:lnTo>
                  <a:pt x="177" y="398"/>
                </a:lnTo>
                <a:lnTo>
                  <a:pt x="177" y="398"/>
                </a:lnTo>
                <a:lnTo>
                  <a:pt x="162" y="398"/>
                </a:lnTo>
                <a:lnTo>
                  <a:pt x="147" y="396"/>
                </a:lnTo>
                <a:lnTo>
                  <a:pt x="135" y="391"/>
                </a:lnTo>
                <a:lnTo>
                  <a:pt x="129" y="389"/>
                </a:lnTo>
                <a:lnTo>
                  <a:pt x="123" y="385"/>
                </a:lnTo>
                <a:lnTo>
                  <a:pt x="118" y="381"/>
                </a:lnTo>
                <a:lnTo>
                  <a:pt x="114" y="377"/>
                </a:lnTo>
                <a:lnTo>
                  <a:pt x="110" y="372"/>
                </a:lnTo>
                <a:lnTo>
                  <a:pt x="107" y="366"/>
                </a:lnTo>
                <a:lnTo>
                  <a:pt x="105" y="360"/>
                </a:lnTo>
                <a:lnTo>
                  <a:pt x="104" y="353"/>
                </a:lnTo>
                <a:lnTo>
                  <a:pt x="102" y="345"/>
                </a:lnTo>
                <a:lnTo>
                  <a:pt x="101" y="337"/>
                </a:lnTo>
                <a:lnTo>
                  <a:pt x="101" y="337"/>
                </a:lnTo>
                <a:lnTo>
                  <a:pt x="102" y="323"/>
                </a:lnTo>
                <a:lnTo>
                  <a:pt x="106" y="310"/>
                </a:lnTo>
                <a:lnTo>
                  <a:pt x="108" y="305"/>
                </a:lnTo>
                <a:lnTo>
                  <a:pt x="112" y="299"/>
                </a:lnTo>
                <a:lnTo>
                  <a:pt x="116" y="294"/>
                </a:lnTo>
                <a:lnTo>
                  <a:pt x="120" y="290"/>
                </a:lnTo>
                <a:lnTo>
                  <a:pt x="125" y="286"/>
                </a:lnTo>
                <a:lnTo>
                  <a:pt x="131" y="283"/>
                </a:lnTo>
                <a:lnTo>
                  <a:pt x="138" y="279"/>
                </a:lnTo>
                <a:lnTo>
                  <a:pt x="145" y="277"/>
                </a:lnTo>
                <a:lnTo>
                  <a:pt x="163" y="273"/>
                </a:lnTo>
                <a:lnTo>
                  <a:pt x="183" y="271"/>
                </a:lnTo>
                <a:lnTo>
                  <a:pt x="293" y="268"/>
                </a:lnTo>
                <a:lnTo>
                  <a:pt x="293" y="373"/>
                </a:lnTo>
                <a:close/>
                <a:moveTo>
                  <a:pt x="231" y="0"/>
                </a:moveTo>
                <a:lnTo>
                  <a:pt x="231" y="0"/>
                </a:lnTo>
                <a:lnTo>
                  <a:pt x="198" y="1"/>
                </a:lnTo>
                <a:lnTo>
                  <a:pt x="166" y="5"/>
                </a:lnTo>
                <a:lnTo>
                  <a:pt x="136" y="8"/>
                </a:lnTo>
                <a:lnTo>
                  <a:pt x="109" y="14"/>
                </a:lnTo>
                <a:lnTo>
                  <a:pt x="86" y="20"/>
                </a:lnTo>
                <a:lnTo>
                  <a:pt x="66" y="25"/>
                </a:lnTo>
                <a:lnTo>
                  <a:pt x="49" y="31"/>
                </a:lnTo>
                <a:lnTo>
                  <a:pt x="37" y="37"/>
                </a:lnTo>
                <a:lnTo>
                  <a:pt x="59" y="114"/>
                </a:lnTo>
                <a:lnTo>
                  <a:pt x="59" y="114"/>
                </a:lnTo>
                <a:lnTo>
                  <a:pt x="71" y="110"/>
                </a:lnTo>
                <a:lnTo>
                  <a:pt x="104" y="102"/>
                </a:lnTo>
                <a:lnTo>
                  <a:pt x="125" y="97"/>
                </a:lnTo>
                <a:lnTo>
                  <a:pt x="150" y="92"/>
                </a:lnTo>
                <a:lnTo>
                  <a:pt x="175" y="90"/>
                </a:lnTo>
                <a:lnTo>
                  <a:pt x="201" y="89"/>
                </a:lnTo>
                <a:lnTo>
                  <a:pt x="201" y="89"/>
                </a:lnTo>
                <a:lnTo>
                  <a:pt x="222" y="90"/>
                </a:lnTo>
                <a:lnTo>
                  <a:pt x="240" y="92"/>
                </a:lnTo>
                <a:lnTo>
                  <a:pt x="248" y="95"/>
                </a:lnTo>
                <a:lnTo>
                  <a:pt x="257" y="97"/>
                </a:lnTo>
                <a:lnTo>
                  <a:pt x="263" y="100"/>
                </a:lnTo>
                <a:lnTo>
                  <a:pt x="269" y="105"/>
                </a:lnTo>
                <a:lnTo>
                  <a:pt x="275" y="110"/>
                </a:lnTo>
                <a:lnTo>
                  <a:pt x="280" y="114"/>
                </a:lnTo>
                <a:lnTo>
                  <a:pt x="283" y="121"/>
                </a:lnTo>
                <a:lnTo>
                  <a:pt x="286" y="128"/>
                </a:lnTo>
                <a:lnTo>
                  <a:pt x="289" y="135"/>
                </a:lnTo>
                <a:lnTo>
                  <a:pt x="291" y="144"/>
                </a:lnTo>
                <a:lnTo>
                  <a:pt x="292" y="153"/>
                </a:lnTo>
                <a:lnTo>
                  <a:pt x="292" y="164"/>
                </a:lnTo>
                <a:lnTo>
                  <a:pt x="292" y="197"/>
                </a:lnTo>
                <a:lnTo>
                  <a:pt x="201" y="197"/>
                </a:lnTo>
                <a:lnTo>
                  <a:pt x="201" y="197"/>
                </a:lnTo>
                <a:lnTo>
                  <a:pt x="174" y="198"/>
                </a:lnTo>
                <a:lnTo>
                  <a:pt x="148" y="201"/>
                </a:lnTo>
                <a:lnTo>
                  <a:pt x="125" y="204"/>
                </a:lnTo>
                <a:lnTo>
                  <a:pt x="105" y="210"/>
                </a:lnTo>
                <a:lnTo>
                  <a:pt x="86" y="216"/>
                </a:lnTo>
                <a:lnTo>
                  <a:pt x="69" y="224"/>
                </a:lnTo>
                <a:lnTo>
                  <a:pt x="55" y="232"/>
                </a:lnTo>
                <a:lnTo>
                  <a:pt x="43" y="242"/>
                </a:lnTo>
                <a:lnTo>
                  <a:pt x="32" y="253"/>
                </a:lnTo>
                <a:lnTo>
                  <a:pt x="23" y="264"/>
                </a:lnTo>
                <a:lnTo>
                  <a:pt x="16" y="276"/>
                </a:lnTo>
                <a:lnTo>
                  <a:pt x="10" y="288"/>
                </a:lnTo>
                <a:lnTo>
                  <a:pt x="6" y="302"/>
                </a:lnTo>
                <a:lnTo>
                  <a:pt x="2" y="316"/>
                </a:lnTo>
                <a:lnTo>
                  <a:pt x="1" y="330"/>
                </a:lnTo>
                <a:lnTo>
                  <a:pt x="0" y="344"/>
                </a:lnTo>
                <a:lnTo>
                  <a:pt x="0" y="344"/>
                </a:lnTo>
                <a:lnTo>
                  <a:pt x="1" y="362"/>
                </a:lnTo>
                <a:lnTo>
                  <a:pt x="3" y="380"/>
                </a:lnTo>
                <a:lnTo>
                  <a:pt x="8" y="395"/>
                </a:lnTo>
                <a:lnTo>
                  <a:pt x="14" y="408"/>
                </a:lnTo>
                <a:lnTo>
                  <a:pt x="22" y="421"/>
                </a:lnTo>
                <a:lnTo>
                  <a:pt x="30" y="433"/>
                </a:lnTo>
                <a:lnTo>
                  <a:pt x="39" y="442"/>
                </a:lnTo>
                <a:lnTo>
                  <a:pt x="51" y="450"/>
                </a:lnTo>
                <a:lnTo>
                  <a:pt x="61" y="458"/>
                </a:lnTo>
                <a:lnTo>
                  <a:pt x="74" y="464"/>
                </a:lnTo>
                <a:lnTo>
                  <a:pt x="86" y="468"/>
                </a:lnTo>
                <a:lnTo>
                  <a:pt x="100" y="473"/>
                </a:lnTo>
                <a:lnTo>
                  <a:pt x="114" y="475"/>
                </a:lnTo>
                <a:lnTo>
                  <a:pt x="128" y="478"/>
                </a:lnTo>
                <a:lnTo>
                  <a:pt x="141" y="479"/>
                </a:lnTo>
                <a:lnTo>
                  <a:pt x="155" y="480"/>
                </a:lnTo>
                <a:lnTo>
                  <a:pt x="155" y="480"/>
                </a:lnTo>
                <a:lnTo>
                  <a:pt x="170" y="479"/>
                </a:lnTo>
                <a:lnTo>
                  <a:pt x="185" y="478"/>
                </a:lnTo>
                <a:lnTo>
                  <a:pt x="213" y="474"/>
                </a:lnTo>
                <a:lnTo>
                  <a:pt x="236" y="468"/>
                </a:lnTo>
                <a:lnTo>
                  <a:pt x="255" y="462"/>
                </a:lnTo>
                <a:lnTo>
                  <a:pt x="271" y="456"/>
                </a:lnTo>
                <a:lnTo>
                  <a:pt x="284" y="450"/>
                </a:lnTo>
                <a:lnTo>
                  <a:pt x="292" y="445"/>
                </a:lnTo>
                <a:lnTo>
                  <a:pt x="297" y="444"/>
                </a:lnTo>
                <a:lnTo>
                  <a:pt x="297" y="444"/>
                </a:lnTo>
                <a:lnTo>
                  <a:pt x="299" y="445"/>
                </a:lnTo>
                <a:lnTo>
                  <a:pt x="304" y="447"/>
                </a:lnTo>
                <a:lnTo>
                  <a:pt x="311" y="450"/>
                </a:lnTo>
                <a:lnTo>
                  <a:pt x="320" y="453"/>
                </a:lnTo>
                <a:lnTo>
                  <a:pt x="332" y="457"/>
                </a:lnTo>
                <a:lnTo>
                  <a:pt x="350" y="460"/>
                </a:lnTo>
                <a:lnTo>
                  <a:pt x="370" y="462"/>
                </a:lnTo>
                <a:lnTo>
                  <a:pt x="397" y="463"/>
                </a:lnTo>
                <a:lnTo>
                  <a:pt x="397" y="137"/>
                </a:lnTo>
                <a:lnTo>
                  <a:pt x="397" y="137"/>
                </a:lnTo>
                <a:lnTo>
                  <a:pt x="397" y="119"/>
                </a:lnTo>
                <a:lnTo>
                  <a:pt x="395" y="103"/>
                </a:lnTo>
                <a:lnTo>
                  <a:pt x="391" y="88"/>
                </a:lnTo>
                <a:lnTo>
                  <a:pt x="387" y="74"/>
                </a:lnTo>
                <a:lnTo>
                  <a:pt x="380" y="62"/>
                </a:lnTo>
                <a:lnTo>
                  <a:pt x="373" y="51"/>
                </a:lnTo>
                <a:lnTo>
                  <a:pt x="364" y="40"/>
                </a:lnTo>
                <a:lnTo>
                  <a:pt x="353" y="32"/>
                </a:lnTo>
                <a:lnTo>
                  <a:pt x="343" y="24"/>
                </a:lnTo>
                <a:lnTo>
                  <a:pt x="330" y="17"/>
                </a:lnTo>
                <a:lnTo>
                  <a:pt x="316" y="13"/>
                </a:lnTo>
                <a:lnTo>
                  <a:pt x="301" y="8"/>
                </a:lnTo>
                <a:lnTo>
                  <a:pt x="285" y="5"/>
                </a:lnTo>
                <a:lnTo>
                  <a:pt x="268" y="2"/>
                </a:lnTo>
                <a:lnTo>
                  <a:pt x="251" y="1"/>
                </a:lnTo>
                <a:lnTo>
                  <a:pt x="231" y="0"/>
                </a:lnTo>
                <a:close/>
                <a:moveTo>
                  <a:pt x="1485" y="373"/>
                </a:moveTo>
                <a:lnTo>
                  <a:pt x="1485" y="373"/>
                </a:lnTo>
                <a:lnTo>
                  <a:pt x="1463" y="380"/>
                </a:lnTo>
                <a:lnTo>
                  <a:pt x="1433" y="389"/>
                </a:lnTo>
                <a:lnTo>
                  <a:pt x="1417" y="392"/>
                </a:lnTo>
                <a:lnTo>
                  <a:pt x="1400" y="396"/>
                </a:lnTo>
                <a:lnTo>
                  <a:pt x="1384" y="398"/>
                </a:lnTo>
                <a:lnTo>
                  <a:pt x="1369" y="398"/>
                </a:lnTo>
                <a:lnTo>
                  <a:pt x="1369" y="398"/>
                </a:lnTo>
                <a:lnTo>
                  <a:pt x="1353" y="398"/>
                </a:lnTo>
                <a:lnTo>
                  <a:pt x="1339" y="396"/>
                </a:lnTo>
                <a:lnTo>
                  <a:pt x="1325" y="391"/>
                </a:lnTo>
                <a:lnTo>
                  <a:pt x="1319" y="389"/>
                </a:lnTo>
                <a:lnTo>
                  <a:pt x="1315" y="385"/>
                </a:lnTo>
                <a:lnTo>
                  <a:pt x="1310" y="381"/>
                </a:lnTo>
                <a:lnTo>
                  <a:pt x="1306" y="377"/>
                </a:lnTo>
                <a:lnTo>
                  <a:pt x="1302" y="372"/>
                </a:lnTo>
                <a:lnTo>
                  <a:pt x="1299" y="366"/>
                </a:lnTo>
                <a:lnTo>
                  <a:pt x="1296" y="360"/>
                </a:lnTo>
                <a:lnTo>
                  <a:pt x="1294" y="353"/>
                </a:lnTo>
                <a:lnTo>
                  <a:pt x="1293" y="345"/>
                </a:lnTo>
                <a:lnTo>
                  <a:pt x="1293" y="337"/>
                </a:lnTo>
                <a:lnTo>
                  <a:pt x="1293" y="337"/>
                </a:lnTo>
                <a:lnTo>
                  <a:pt x="1294" y="323"/>
                </a:lnTo>
                <a:lnTo>
                  <a:pt x="1298" y="310"/>
                </a:lnTo>
                <a:lnTo>
                  <a:pt x="1300" y="305"/>
                </a:lnTo>
                <a:lnTo>
                  <a:pt x="1303" y="299"/>
                </a:lnTo>
                <a:lnTo>
                  <a:pt x="1307" y="294"/>
                </a:lnTo>
                <a:lnTo>
                  <a:pt x="1311" y="290"/>
                </a:lnTo>
                <a:lnTo>
                  <a:pt x="1317" y="286"/>
                </a:lnTo>
                <a:lnTo>
                  <a:pt x="1323" y="283"/>
                </a:lnTo>
                <a:lnTo>
                  <a:pt x="1330" y="279"/>
                </a:lnTo>
                <a:lnTo>
                  <a:pt x="1337" y="277"/>
                </a:lnTo>
                <a:lnTo>
                  <a:pt x="1354" y="273"/>
                </a:lnTo>
                <a:lnTo>
                  <a:pt x="1375" y="271"/>
                </a:lnTo>
                <a:lnTo>
                  <a:pt x="1485" y="268"/>
                </a:lnTo>
                <a:lnTo>
                  <a:pt x="1485" y="373"/>
                </a:lnTo>
                <a:close/>
                <a:moveTo>
                  <a:pt x="1423" y="0"/>
                </a:moveTo>
                <a:lnTo>
                  <a:pt x="1423" y="0"/>
                </a:lnTo>
                <a:lnTo>
                  <a:pt x="1388" y="1"/>
                </a:lnTo>
                <a:lnTo>
                  <a:pt x="1357" y="5"/>
                </a:lnTo>
                <a:lnTo>
                  <a:pt x="1328" y="8"/>
                </a:lnTo>
                <a:lnTo>
                  <a:pt x="1301" y="14"/>
                </a:lnTo>
                <a:lnTo>
                  <a:pt x="1278" y="20"/>
                </a:lnTo>
                <a:lnTo>
                  <a:pt x="1257" y="25"/>
                </a:lnTo>
                <a:lnTo>
                  <a:pt x="1241" y="31"/>
                </a:lnTo>
                <a:lnTo>
                  <a:pt x="1229" y="37"/>
                </a:lnTo>
                <a:lnTo>
                  <a:pt x="1250" y="114"/>
                </a:lnTo>
                <a:lnTo>
                  <a:pt x="1250" y="114"/>
                </a:lnTo>
                <a:lnTo>
                  <a:pt x="1263" y="110"/>
                </a:lnTo>
                <a:lnTo>
                  <a:pt x="1295" y="102"/>
                </a:lnTo>
                <a:lnTo>
                  <a:pt x="1316" y="97"/>
                </a:lnTo>
                <a:lnTo>
                  <a:pt x="1340" y="92"/>
                </a:lnTo>
                <a:lnTo>
                  <a:pt x="1365" y="90"/>
                </a:lnTo>
                <a:lnTo>
                  <a:pt x="1392" y="89"/>
                </a:lnTo>
                <a:lnTo>
                  <a:pt x="1392" y="89"/>
                </a:lnTo>
                <a:lnTo>
                  <a:pt x="1414" y="90"/>
                </a:lnTo>
                <a:lnTo>
                  <a:pt x="1432" y="92"/>
                </a:lnTo>
                <a:lnTo>
                  <a:pt x="1440" y="95"/>
                </a:lnTo>
                <a:lnTo>
                  <a:pt x="1447" y="97"/>
                </a:lnTo>
                <a:lnTo>
                  <a:pt x="1454" y="100"/>
                </a:lnTo>
                <a:lnTo>
                  <a:pt x="1461" y="105"/>
                </a:lnTo>
                <a:lnTo>
                  <a:pt x="1466" y="110"/>
                </a:lnTo>
                <a:lnTo>
                  <a:pt x="1470" y="114"/>
                </a:lnTo>
                <a:lnTo>
                  <a:pt x="1475" y="121"/>
                </a:lnTo>
                <a:lnTo>
                  <a:pt x="1478" y="128"/>
                </a:lnTo>
                <a:lnTo>
                  <a:pt x="1481" y="135"/>
                </a:lnTo>
                <a:lnTo>
                  <a:pt x="1482" y="144"/>
                </a:lnTo>
                <a:lnTo>
                  <a:pt x="1483" y="153"/>
                </a:lnTo>
                <a:lnTo>
                  <a:pt x="1484" y="164"/>
                </a:lnTo>
                <a:lnTo>
                  <a:pt x="1484" y="197"/>
                </a:lnTo>
                <a:lnTo>
                  <a:pt x="1392" y="197"/>
                </a:lnTo>
                <a:lnTo>
                  <a:pt x="1392" y="197"/>
                </a:lnTo>
                <a:lnTo>
                  <a:pt x="1364" y="198"/>
                </a:lnTo>
                <a:lnTo>
                  <a:pt x="1339" y="201"/>
                </a:lnTo>
                <a:lnTo>
                  <a:pt x="1316" y="204"/>
                </a:lnTo>
                <a:lnTo>
                  <a:pt x="1295" y="210"/>
                </a:lnTo>
                <a:lnTo>
                  <a:pt x="1277" y="216"/>
                </a:lnTo>
                <a:lnTo>
                  <a:pt x="1261" y="224"/>
                </a:lnTo>
                <a:lnTo>
                  <a:pt x="1247" y="232"/>
                </a:lnTo>
                <a:lnTo>
                  <a:pt x="1234" y="242"/>
                </a:lnTo>
                <a:lnTo>
                  <a:pt x="1223" y="253"/>
                </a:lnTo>
                <a:lnTo>
                  <a:pt x="1215" y="264"/>
                </a:lnTo>
                <a:lnTo>
                  <a:pt x="1207" y="276"/>
                </a:lnTo>
                <a:lnTo>
                  <a:pt x="1201" y="288"/>
                </a:lnTo>
                <a:lnTo>
                  <a:pt x="1198" y="302"/>
                </a:lnTo>
                <a:lnTo>
                  <a:pt x="1194" y="316"/>
                </a:lnTo>
                <a:lnTo>
                  <a:pt x="1192" y="330"/>
                </a:lnTo>
                <a:lnTo>
                  <a:pt x="1192" y="344"/>
                </a:lnTo>
                <a:lnTo>
                  <a:pt x="1192" y="344"/>
                </a:lnTo>
                <a:lnTo>
                  <a:pt x="1193" y="362"/>
                </a:lnTo>
                <a:lnTo>
                  <a:pt x="1195" y="380"/>
                </a:lnTo>
                <a:lnTo>
                  <a:pt x="1200" y="395"/>
                </a:lnTo>
                <a:lnTo>
                  <a:pt x="1206" y="408"/>
                </a:lnTo>
                <a:lnTo>
                  <a:pt x="1212" y="421"/>
                </a:lnTo>
                <a:lnTo>
                  <a:pt x="1222" y="433"/>
                </a:lnTo>
                <a:lnTo>
                  <a:pt x="1231" y="442"/>
                </a:lnTo>
                <a:lnTo>
                  <a:pt x="1241" y="450"/>
                </a:lnTo>
                <a:lnTo>
                  <a:pt x="1253" y="458"/>
                </a:lnTo>
                <a:lnTo>
                  <a:pt x="1265" y="464"/>
                </a:lnTo>
                <a:lnTo>
                  <a:pt x="1278" y="468"/>
                </a:lnTo>
                <a:lnTo>
                  <a:pt x="1291" y="473"/>
                </a:lnTo>
                <a:lnTo>
                  <a:pt x="1305" y="475"/>
                </a:lnTo>
                <a:lnTo>
                  <a:pt x="1318" y="478"/>
                </a:lnTo>
                <a:lnTo>
                  <a:pt x="1332" y="479"/>
                </a:lnTo>
                <a:lnTo>
                  <a:pt x="1346" y="480"/>
                </a:lnTo>
                <a:lnTo>
                  <a:pt x="1346" y="480"/>
                </a:lnTo>
                <a:lnTo>
                  <a:pt x="1362" y="479"/>
                </a:lnTo>
                <a:lnTo>
                  <a:pt x="1377" y="478"/>
                </a:lnTo>
                <a:lnTo>
                  <a:pt x="1403" y="474"/>
                </a:lnTo>
                <a:lnTo>
                  <a:pt x="1428" y="468"/>
                </a:lnTo>
                <a:lnTo>
                  <a:pt x="1447" y="462"/>
                </a:lnTo>
                <a:lnTo>
                  <a:pt x="1463" y="456"/>
                </a:lnTo>
                <a:lnTo>
                  <a:pt x="1476" y="450"/>
                </a:lnTo>
                <a:lnTo>
                  <a:pt x="1484" y="445"/>
                </a:lnTo>
                <a:lnTo>
                  <a:pt x="1489" y="444"/>
                </a:lnTo>
                <a:lnTo>
                  <a:pt x="1489" y="444"/>
                </a:lnTo>
                <a:lnTo>
                  <a:pt x="1491" y="445"/>
                </a:lnTo>
                <a:lnTo>
                  <a:pt x="1494" y="447"/>
                </a:lnTo>
                <a:lnTo>
                  <a:pt x="1501" y="450"/>
                </a:lnTo>
                <a:lnTo>
                  <a:pt x="1510" y="453"/>
                </a:lnTo>
                <a:lnTo>
                  <a:pt x="1524" y="457"/>
                </a:lnTo>
                <a:lnTo>
                  <a:pt x="1540" y="460"/>
                </a:lnTo>
                <a:lnTo>
                  <a:pt x="1562" y="462"/>
                </a:lnTo>
                <a:lnTo>
                  <a:pt x="1589" y="463"/>
                </a:lnTo>
                <a:lnTo>
                  <a:pt x="1589" y="137"/>
                </a:lnTo>
                <a:lnTo>
                  <a:pt x="1589" y="137"/>
                </a:lnTo>
                <a:lnTo>
                  <a:pt x="1589" y="119"/>
                </a:lnTo>
                <a:lnTo>
                  <a:pt x="1586" y="103"/>
                </a:lnTo>
                <a:lnTo>
                  <a:pt x="1583" y="88"/>
                </a:lnTo>
                <a:lnTo>
                  <a:pt x="1577" y="74"/>
                </a:lnTo>
                <a:lnTo>
                  <a:pt x="1571" y="62"/>
                </a:lnTo>
                <a:lnTo>
                  <a:pt x="1563" y="51"/>
                </a:lnTo>
                <a:lnTo>
                  <a:pt x="1555" y="40"/>
                </a:lnTo>
                <a:lnTo>
                  <a:pt x="1545" y="32"/>
                </a:lnTo>
                <a:lnTo>
                  <a:pt x="1533" y="24"/>
                </a:lnTo>
                <a:lnTo>
                  <a:pt x="1521" y="17"/>
                </a:lnTo>
                <a:lnTo>
                  <a:pt x="1508" y="13"/>
                </a:lnTo>
                <a:lnTo>
                  <a:pt x="1493" y="8"/>
                </a:lnTo>
                <a:lnTo>
                  <a:pt x="1477" y="5"/>
                </a:lnTo>
                <a:lnTo>
                  <a:pt x="1460" y="2"/>
                </a:lnTo>
                <a:lnTo>
                  <a:pt x="1441" y="1"/>
                </a:lnTo>
                <a:lnTo>
                  <a:pt x="1423" y="0"/>
                </a:lnTo>
                <a:close/>
                <a:moveTo>
                  <a:pt x="3080" y="355"/>
                </a:moveTo>
                <a:lnTo>
                  <a:pt x="3080" y="355"/>
                </a:lnTo>
                <a:lnTo>
                  <a:pt x="3055" y="366"/>
                </a:lnTo>
                <a:lnTo>
                  <a:pt x="3040" y="372"/>
                </a:lnTo>
                <a:lnTo>
                  <a:pt x="3024" y="376"/>
                </a:lnTo>
                <a:lnTo>
                  <a:pt x="3007" y="381"/>
                </a:lnTo>
                <a:lnTo>
                  <a:pt x="2989" y="384"/>
                </a:lnTo>
                <a:lnTo>
                  <a:pt x="2970" y="387"/>
                </a:lnTo>
                <a:lnTo>
                  <a:pt x="2951" y="388"/>
                </a:lnTo>
                <a:lnTo>
                  <a:pt x="2951" y="388"/>
                </a:lnTo>
                <a:lnTo>
                  <a:pt x="2938" y="388"/>
                </a:lnTo>
                <a:lnTo>
                  <a:pt x="2927" y="387"/>
                </a:lnTo>
                <a:lnTo>
                  <a:pt x="2916" y="384"/>
                </a:lnTo>
                <a:lnTo>
                  <a:pt x="2908" y="382"/>
                </a:lnTo>
                <a:lnTo>
                  <a:pt x="2900" y="378"/>
                </a:lnTo>
                <a:lnTo>
                  <a:pt x="2893" y="374"/>
                </a:lnTo>
                <a:lnTo>
                  <a:pt x="2887" y="368"/>
                </a:lnTo>
                <a:lnTo>
                  <a:pt x="2883" y="362"/>
                </a:lnTo>
                <a:lnTo>
                  <a:pt x="2878" y="355"/>
                </a:lnTo>
                <a:lnTo>
                  <a:pt x="2875" y="348"/>
                </a:lnTo>
                <a:lnTo>
                  <a:pt x="2872" y="339"/>
                </a:lnTo>
                <a:lnTo>
                  <a:pt x="2870" y="330"/>
                </a:lnTo>
                <a:lnTo>
                  <a:pt x="2868" y="308"/>
                </a:lnTo>
                <a:lnTo>
                  <a:pt x="2868" y="283"/>
                </a:lnTo>
                <a:lnTo>
                  <a:pt x="2868" y="5"/>
                </a:lnTo>
                <a:lnTo>
                  <a:pt x="2852" y="5"/>
                </a:lnTo>
                <a:lnTo>
                  <a:pt x="2852" y="5"/>
                </a:lnTo>
                <a:lnTo>
                  <a:pt x="2830" y="5"/>
                </a:lnTo>
                <a:lnTo>
                  <a:pt x="2803" y="7"/>
                </a:lnTo>
                <a:lnTo>
                  <a:pt x="2778" y="9"/>
                </a:lnTo>
                <a:lnTo>
                  <a:pt x="2763" y="12"/>
                </a:lnTo>
                <a:lnTo>
                  <a:pt x="2763" y="295"/>
                </a:lnTo>
                <a:lnTo>
                  <a:pt x="2763" y="295"/>
                </a:lnTo>
                <a:lnTo>
                  <a:pt x="2763" y="318"/>
                </a:lnTo>
                <a:lnTo>
                  <a:pt x="2764" y="339"/>
                </a:lnTo>
                <a:lnTo>
                  <a:pt x="2767" y="359"/>
                </a:lnTo>
                <a:lnTo>
                  <a:pt x="2769" y="377"/>
                </a:lnTo>
                <a:lnTo>
                  <a:pt x="2774" y="393"/>
                </a:lnTo>
                <a:lnTo>
                  <a:pt x="2779" y="408"/>
                </a:lnTo>
                <a:lnTo>
                  <a:pt x="2786" y="422"/>
                </a:lnTo>
                <a:lnTo>
                  <a:pt x="2794" y="434"/>
                </a:lnTo>
                <a:lnTo>
                  <a:pt x="2803" y="445"/>
                </a:lnTo>
                <a:lnTo>
                  <a:pt x="2815" y="455"/>
                </a:lnTo>
                <a:lnTo>
                  <a:pt x="2829" y="462"/>
                </a:lnTo>
                <a:lnTo>
                  <a:pt x="2843" y="468"/>
                </a:lnTo>
                <a:lnTo>
                  <a:pt x="2860" y="473"/>
                </a:lnTo>
                <a:lnTo>
                  <a:pt x="2878" y="477"/>
                </a:lnTo>
                <a:lnTo>
                  <a:pt x="2899" y="479"/>
                </a:lnTo>
                <a:lnTo>
                  <a:pt x="2922" y="480"/>
                </a:lnTo>
                <a:lnTo>
                  <a:pt x="2922" y="480"/>
                </a:lnTo>
                <a:lnTo>
                  <a:pt x="2940" y="479"/>
                </a:lnTo>
                <a:lnTo>
                  <a:pt x="2956" y="478"/>
                </a:lnTo>
                <a:lnTo>
                  <a:pt x="2973" y="477"/>
                </a:lnTo>
                <a:lnTo>
                  <a:pt x="2987" y="473"/>
                </a:lnTo>
                <a:lnTo>
                  <a:pt x="3014" y="467"/>
                </a:lnTo>
                <a:lnTo>
                  <a:pt x="3037" y="460"/>
                </a:lnTo>
                <a:lnTo>
                  <a:pt x="3055" y="453"/>
                </a:lnTo>
                <a:lnTo>
                  <a:pt x="3068" y="448"/>
                </a:lnTo>
                <a:lnTo>
                  <a:pt x="3082" y="442"/>
                </a:lnTo>
                <a:lnTo>
                  <a:pt x="3082" y="442"/>
                </a:lnTo>
                <a:lnTo>
                  <a:pt x="3089" y="445"/>
                </a:lnTo>
                <a:lnTo>
                  <a:pt x="3097" y="449"/>
                </a:lnTo>
                <a:lnTo>
                  <a:pt x="3108" y="452"/>
                </a:lnTo>
                <a:lnTo>
                  <a:pt x="3122" y="456"/>
                </a:lnTo>
                <a:lnTo>
                  <a:pt x="3139" y="459"/>
                </a:lnTo>
                <a:lnTo>
                  <a:pt x="3160" y="462"/>
                </a:lnTo>
                <a:lnTo>
                  <a:pt x="3184" y="463"/>
                </a:lnTo>
                <a:lnTo>
                  <a:pt x="3184" y="12"/>
                </a:lnTo>
                <a:lnTo>
                  <a:pt x="3184" y="12"/>
                </a:lnTo>
                <a:lnTo>
                  <a:pt x="3149" y="7"/>
                </a:lnTo>
                <a:lnTo>
                  <a:pt x="3123" y="6"/>
                </a:lnTo>
                <a:lnTo>
                  <a:pt x="3100" y="5"/>
                </a:lnTo>
                <a:lnTo>
                  <a:pt x="3080" y="5"/>
                </a:lnTo>
                <a:lnTo>
                  <a:pt x="3080" y="355"/>
                </a:lnTo>
                <a:close/>
                <a:moveTo>
                  <a:pt x="3307" y="463"/>
                </a:moveTo>
                <a:lnTo>
                  <a:pt x="3307" y="463"/>
                </a:lnTo>
                <a:lnTo>
                  <a:pt x="3319" y="465"/>
                </a:lnTo>
                <a:lnTo>
                  <a:pt x="3351" y="471"/>
                </a:lnTo>
                <a:lnTo>
                  <a:pt x="3374" y="474"/>
                </a:lnTo>
                <a:lnTo>
                  <a:pt x="3400" y="477"/>
                </a:lnTo>
                <a:lnTo>
                  <a:pt x="3430" y="479"/>
                </a:lnTo>
                <a:lnTo>
                  <a:pt x="3463" y="480"/>
                </a:lnTo>
                <a:lnTo>
                  <a:pt x="3463" y="480"/>
                </a:lnTo>
                <a:lnTo>
                  <a:pt x="3480" y="479"/>
                </a:lnTo>
                <a:lnTo>
                  <a:pt x="3496" y="478"/>
                </a:lnTo>
                <a:lnTo>
                  <a:pt x="3513" y="477"/>
                </a:lnTo>
                <a:lnTo>
                  <a:pt x="3529" y="473"/>
                </a:lnTo>
                <a:lnTo>
                  <a:pt x="3547" y="470"/>
                </a:lnTo>
                <a:lnTo>
                  <a:pt x="3563" y="464"/>
                </a:lnTo>
                <a:lnTo>
                  <a:pt x="3578" y="458"/>
                </a:lnTo>
                <a:lnTo>
                  <a:pt x="3593" y="451"/>
                </a:lnTo>
                <a:lnTo>
                  <a:pt x="3605" y="442"/>
                </a:lnTo>
                <a:lnTo>
                  <a:pt x="3618" y="432"/>
                </a:lnTo>
                <a:lnTo>
                  <a:pt x="3629" y="420"/>
                </a:lnTo>
                <a:lnTo>
                  <a:pt x="3639" y="407"/>
                </a:lnTo>
                <a:lnTo>
                  <a:pt x="3647" y="392"/>
                </a:lnTo>
                <a:lnTo>
                  <a:pt x="3652" y="375"/>
                </a:lnTo>
                <a:lnTo>
                  <a:pt x="3656" y="357"/>
                </a:lnTo>
                <a:lnTo>
                  <a:pt x="3657" y="337"/>
                </a:lnTo>
                <a:lnTo>
                  <a:pt x="3657" y="337"/>
                </a:lnTo>
                <a:lnTo>
                  <a:pt x="3656" y="323"/>
                </a:lnTo>
                <a:lnTo>
                  <a:pt x="3655" y="310"/>
                </a:lnTo>
                <a:lnTo>
                  <a:pt x="3651" y="299"/>
                </a:lnTo>
                <a:lnTo>
                  <a:pt x="3647" y="287"/>
                </a:lnTo>
                <a:lnTo>
                  <a:pt x="3641" y="278"/>
                </a:lnTo>
                <a:lnTo>
                  <a:pt x="3634" y="268"/>
                </a:lnTo>
                <a:lnTo>
                  <a:pt x="3626" y="260"/>
                </a:lnTo>
                <a:lnTo>
                  <a:pt x="3618" y="252"/>
                </a:lnTo>
                <a:lnTo>
                  <a:pt x="3608" y="243"/>
                </a:lnTo>
                <a:lnTo>
                  <a:pt x="3596" y="237"/>
                </a:lnTo>
                <a:lnTo>
                  <a:pt x="3585" y="228"/>
                </a:lnTo>
                <a:lnTo>
                  <a:pt x="3571" y="223"/>
                </a:lnTo>
                <a:lnTo>
                  <a:pt x="3542" y="210"/>
                </a:lnTo>
                <a:lnTo>
                  <a:pt x="3510" y="197"/>
                </a:lnTo>
                <a:lnTo>
                  <a:pt x="3510" y="197"/>
                </a:lnTo>
                <a:lnTo>
                  <a:pt x="3474" y="183"/>
                </a:lnTo>
                <a:lnTo>
                  <a:pt x="3459" y="177"/>
                </a:lnTo>
                <a:lnTo>
                  <a:pt x="3445" y="170"/>
                </a:lnTo>
                <a:lnTo>
                  <a:pt x="3434" y="162"/>
                </a:lnTo>
                <a:lnTo>
                  <a:pt x="3429" y="157"/>
                </a:lnTo>
                <a:lnTo>
                  <a:pt x="3426" y="152"/>
                </a:lnTo>
                <a:lnTo>
                  <a:pt x="3422" y="148"/>
                </a:lnTo>
                <a:lnTo>
                  <a:pt x="3420" y="142"/>
                </a:lnTo>
                <a:lnTo>
                  <a:pt x="3419" y="136"/>
                </a:lnTo>
                <a:lnTo>
                  <a:pt x="3419" y="130"/>
                </a:lnTo>
                <a:lnTo>
                  <a:pt x="3419" y="130"/>
                </a:lnTo>
                <a:lnTo>
                  <a:pt x="3419" y="123"/>
                </a:lnTo>
                <a:lnTo>
                  <a:pt x="3421" y="117"/>
                </a:lnTo>
                <a:lnTo>
                  <a:pt x="3426" y="108"/>
                </a:lnTo>
                <a:lnTo>
                  <a:pt x="3433" y="100"/>
                </a:lnTo>
                <a:lnTo>
                  <a:pt x="3437" y="97"/>
                </a:lnTo>
                <a:lnTo>
                  <a:pt x="3442" y="93"/>
                </a:lnTo>
                <a:lnTo>
                  <a:pt x="3449" y="91"/>
                </a:lnTo>
                <a:lnTo>
                  <a:pt x="3456" y="88"/>
                </a:lnTo>
                <a:lnTo>
                  <a:pt x="3464" y="85"/>
                </a:lnTo>
                <a:lnTo>
                  <a:pt x="3472" y="84"/>
                </a:lnTo>
                <a:lnTo>
                  <a:pt x="3482" y="83"/>
                </a:lnTo>
                <a:lnTo>
                  <a:pt x="3494" y="83"/>
                </a:lnTo>
                <a:lnTo>
                  <a:pt x="3494" y="83"/>
                </a:lnTo>
                <a:lnTo>
                  <a:pt x="3516" y="84"/>
                </a:lnTo>
                <a:lnTo>
                  <a:pt x="3537" y="87"/>
                </a:lnTo>
                <a:lnTo>
                  <a:pt x="3557" y="91"/>
                </a:lnTo>
                <a:lnTo>
                  <a:pt x="3575" y="96"/>
                </a:lnTo>
                <a:lnTo>
                  <a:pt x="3602" y="105"/>
                </a:lnTo>
                <a:lnTo>
                  <a:pt x="3612" y="110"/>
                </a:lnTo>
                <a:lnTo>
                  <a:pt x="3639" y="33"/>
                </a:lnTo>
                <a:lnTo>
                  <a:pt x="3639" y="33"/>
                </a:lnTo>
                <a:lnTo>
                  <a:pt x="3618" y="24"/>
                </a:lnTo>
                <a:lnTo>
                  <a:pt x="3603" y="18"/>
                </a:lnTo>
                <a:lnTo>
                  <a:pt x="3585" y="14"/>
                </a:lnTo>
                <a:lnTo>
                  <a:pt x="3564" y="8"/>
                </a:lnTo>
                <a:lnTo>
                  <a:pt x="3540" y="5"/>
                </a:lnTo>
                <a:lnTo>
                  <a:pt x="3513" y="1"/>
                </a:lnTo>
                <a:lnTo>
                  <a:pt x="3484" y="0"/>
                </a:lnTo>
                <a:lnTo>
                  <a:pt x="3484" y="0"/>
                </a:lnTo>
                <a:lnTo>
                  <a:pt x="3468" y="1"/>
                </a:lnTo>
                <a:lnTo>
                  <a:pt x="3452" y="2"/>
                </a:lnTo>
                <a:lnTo>
                  <a:pt x="3436" y="5"/>
                </a:lnTo>
                <a:lnTo>
                  <a:pt x="3421" y="9"/>
                </a:lnTo>
                <a:lnTo>
                  <a:pt x="3406" y="14"/>
                </a:lnTo>
                <a:lnTo>
                  <a:pt x="3392" y="20"/>
                </a:lnTo>
                <a:lnTo>
                  <a:pt x="3379" y="27"/>
                </a:lnTo>
                <a:lnTo>
                  <a:pt x="3366" y="35"/>
                </a:lnTo>
                <a:lnTo>
                  <a:pt x="3354" y="44"/>
                </a:lnTo>
                <a:lnTo>
                  <a:pt x="3344" y="53"/>
                </a:lnTo>
                <a:lnTo>
                  <a:pt x="3335" y="65"/>
                </a:lnTo>
                <a:lnTo>
                  <a:pt x="3328" y="77"/>
                </a:lnTo>
                <a:lnTo>
                  <a:pt x="3321" y="90"/>
                </a:lnTo>
                <a:lnTo>
                  <a:pt x="3316" y="105"/>
                </a:lnTo>
                <a:lnTo>
                  <a:pt x="3314" y="120"/>
                </a:lnTo>
                <a:lnTo>
                  <a:pt x="3313" y="137"/>
                </a:lnTo>
                <a:lnTo>
                  <a:pt x="3313" y="137"/>
                </a:lnTo>
                <a:lnTo>
                  <a:pt x="3314" y="153"/>
                </a:lnTo>
                <a:lnTo>
                  <a:pt x="3316" y="168"/>
                </a:lnTo>
                <a:lnTo>
                  <a:pt x="3321" y="183"/>
                </a:lnTo>
                <a:lnTo>
                  <a:pt x="3328" y="196"/>
                </a:lnTo>
                <a:lnTo>
                  <a:pt x="3335" y="208"/>
                </a:lnTo>
                <a:lnTo>
                  <a:pt x="3344" y="218"/>
                </a:lnTo>
                <a:lnTo>
                  <a:pt x="3354" y="227"/>
                </a:lnTo>
                <a:lnTo>
                  <a:pt x="3365" y="235"/>
                </a:lnTo>
                <a:lnTo>
                  <a:pt x="3376" y="243"/>
                </a:lnTo>
                <a:lnTo>
                  <a:pt x="3389" y="250"/>
                </a:lnTo>
                <a:lnTo>
                  <a:pt x="3402" y="257"/>
                </a:lnTo>
                <a:lnTo>
                  <a:pt x="3414" y="263"/>
                </a:lnTo>
                <a:lnTo>
                  <a:pt x="3441" y="272"/>
                </a:lnTo>
                <a:lnTo>
                  <a:pt x="3467" y="282"/>
                </a:lnTo>
                <a:lnTo>
                  <a:pt x="3467" y="282"/>
                </a:lnTo>
                <a:lnTo>
                  <a:pt x="3499" y="293"/>
                </a:lnTo>
                <a:lnTo>
                  <a:pt x="3514" y="299"/>
                </a:lnTo>
                <a:lnTo>
                  <a:pt x="3527" y="306"/>
                </a:lnTo>
                <a:lnTo>
                  <a:pt x="3537" y="314"/>
                </a:lnTo>
                <a:lnTo>
                  <a:pt x="3544" y="322"/>
                </a:lnTo>
                <a:lnTo>
                  <a:pt x="3548" y="327"/>
                </a:lnTo>
                <a:lnTo>
                  <a:pt x="3550" y="332"/>
                </a:lnTo>
                <a:lnTo>
                  <a:pt x="3551" y="337"/>
                </a:lnTo>
                <a:lnTo>
                  <a:pt x="3551" y="343"/>
                </a:lnTo>
                <a:lnTo>
                  <a:pt x="3551" y="343"/>
                </a:lnTo>
                <a:lnTo>
                  <a:pt x="3551" y="353"/>
                </a:lnTo>
                <a:lnTo>
                  <a:pt x="3548" y="363"/>
                </a:lnTo>
                <a:lnTo>
                  <a:pt x="3545" y="368"/>
                </a:lnTo>
                <a:lnTo>
                  <a:pt x="3542" y="373"/>
                </a:lnTo>
                <a:lnTo>
                  <a:pt x="3539" y="376"/>
                </a:lnTo>
                <a:lnTo>
                  <a:pt x="3534" y="381"/>
                </a:lnTo>
                <a:lnTo>
                  <a:pt x="3528" y="384"/>
                </a:lnTo>
                <a:lnTo>
                  <a:pt x="3521" y="388"/>
                </a:lnTo>
                <a:lnTo>
                  <a:pt x="3514" y="390"/>
                </a:lnTo>
                <a:lnTo>
                  <a:pt x="3505" y="392"/>
                </a:lnTo>
                <a:lnTo>
                  <a:pt x="3495" y="395"/>
                </a:lnTo>
                <a:lnTo>
                  <a:pt x="3484" y="396"/>
                </a:lnTo>
                <a:lnTo>
                  <a:pt x="3458" y="397"/>
                </a:lnTo>
                <a:lnTo>
                  <a:pt x="3458" y="397"/>
                </a:lnTo>
                <a:lnTo>
                  <a:pt x="3434" y="397"/>
                </a:lnTo>
                <a:lnTo>
                  <a:pt x="3411" y="395"/>
                </a:lnTo>
                <a:lnTo>
                  <a:pt x="3368" y="390"/>
                </a:lnTo>
                <a:lnTo>
                  <a:pt x="3338" y="385"/>
                </a:lnTo>
                <a:lnTo>
                  <a:pt x="3327" y="383"/>
                </a:lnTo>
                <a:lnTo>
                  <a:pt x="3307" y="463"/>
                </a:lnTo>
                <a:close/>
                <a:moveTo>
                  <a:pt x="1845" y="90"/>
                </a:moveTo>
                <a:lnTo>
                  <a:pt x="1845" y="90"/>
                </a:lnTo>
                <a:lnTo>
                  <a:pt x="1861" y="87"/>
                </a:lnTo>
                <a:lnTo>
                  <a:pt x="1881" y="84"/>
                </a:lnTo>
                <a:lnTo>
                  <a:pt x="1904" y="82"/>
                </a:lnTo>
                <a:lnTo>
                  <a:pt x="1928" y="82"/>
                </a:lnTo>
                <a:lnTo>
                  <a:pt x="1928" y="82"/>
                </a:lnTo>
                <a:lnTo>
                  <a:pt x="1943" y="82"/>
                </a:lnTo>
                <a:lnTo>
                  <a:pt x="1956" y="83"/>
                </a:lnTo>
                <a:lnTo>
                  <a:pt x="1969" y="87"/>
                </a:lnTo>
                <a:lnTo>
                  <a:pt x="1982" y="90"/>
                </a:lnTo>
                <a:lnTo>
                  <a:pt x="1994" y="95"/>
                </a:lnTo>
                <a:lnTo>
                  <a:pt x="2004" y="100"/>
                </a:lnTo>
                <a:lnTo>
                  <a:pt x="2015" y="108"/>
                </a:lnTo>
                <a:lnTo>
                  <a:pt x="2025" y="117"/>
                </a:lnTo>
                <a:lnTo>
                  <a:pt x="2033" y="127"/>
                </a:lnTo>
                <a:lnTo>
                  <a:pt x="2041" y="137"/>
                </a:lnTo>
                <a:lnTo>
                  <a:pt x="2048" y="150"/>
                </a:lnTo>
                <a:lnTo>
                  <a:pt x="2053" y="165"/>
                </a:lnTo>
                <a:lnTo>
                  <a:pt x="2058" y="180"/>
                </a:lnTo>
                <a:lnTo>
                  <a:pt x="2061" y="197"/>
                </a:lnTo>
                <a:lnTo>
                  <a:pt x="2063" y="216"/>
                </a:lnTo>
                <a:lnTo>
                  <a:pt x="2064" y="237"/>
                </a:lnTo>
                <a:lnTo>
                  <a:pt x="2064" y="237"/>
                </a:lnTo>
                <a:lnTo>
                  <a:pt x="2064" y="256"/>
                </a:lnTo>
                <a:lnTo>
                  <a:pt x="2063" y="275"/>
                </a:lnTo>
                <a:lnTo>
                  <a:pt x="2060" y="292"/>
                </a:lnTo>
                <a:lnTo>
                  <a:pt x="2057" y="308"/>
                </a:lnTo>
                <a:lnTo>
                  <a:pt x="2053" y="323"/>
                </a:lnTo>
                <a:lnTo>
                  <a:pt x="2049" y="336"/>
                </a:lnTo>
                <a:lnTo>
                  <a:pt x="2042" y="348"/>
                </a:lnTo>
                <a:lnTo>
                  <a:pt x="2035" y="359"/>
                </a:lnTo>
                <a:lnTo>
                  <a:pt x="2026" y="368"/>
                </a:lnTo>
                <a:lnTo>
                  <a:pt x="2015" y="376"/>
                </a:lnTo>
                <a:lnTo>
                  <a:pt x="2004" y="383"/>
                </a:lnTo>
                <a:lnTo>
                  <a:pt x="1990" y="389"/>
                </a:lnTo>
                <a:lnTo>
                  <a:pt x="1975" y="392"/>
                </a:lnTo>
                <a:lnTo>
                  <a:pt x="1958" y="396"/>
                </a:lnTo>
                <a:lnTo>
                  <a:pt x="1940" y="398"/>
                </a:lnTo>
                <a:lnTo>
                  <a:pt x="1919" y="398"/>
                </a:lnTo>
                <a:lnTo>
                  <a:pt x="1919" y="398"/>
                </a:lnTo>
                <a:lnTo>
                  <a:pt x="1892" y="397"/>
                </a:lnTo>
                <a:lnTo>
                  <a:pt x="1868" y="396"/>
                </a:lnTo>
                <a:lnTo>
                  <a:pt x="1845" y="393"/>
                </a:lnTo>
                <a:lnTo>
                  <a:pt x="1845" y="90"/>
                </a:lnTo>
                <a:close/>
                <a:moveTo>
                  <a:pt x="1934" y="0"/>
                </a:moveTo>
                <a:lnTo>
                  <a:pt x="1934" y="0"/>
                </a:lnTo>
                <a:lnTo>
                  <a:pt x="1910" y="1"/>
                </a:lnTo>
                <a:lnTo>
                  <a:pt x="1885" y="2"/>
                </a:lnTo>
                <a:lnTo>
                  <a:pt x="1860" y="5"/>
                </a:lnTo>
                <a:lnTo>
                  <a:pt x="1834" y="8"/>
                </a:lnTo>
                <a:lnTo>
                  <a:pt x="1808" y="12"/>
                </a:lnTo>
                <a:lnTo>
                  <a:pt x="1784" y="16"/>
                </a:lnTo>
                <a:lnTo>
                  <a:pt x="1761" y="22"/>
                </a:lnTo>
                <a:lnTo>
                  <a:pt x="1740" y="29"/>
                </a:lnTo>
                <a:lnTo>
                  <a:pt x="1740" y="465"/>
                </a:lnTo>
                <a:lnTo>
                  <a:pt x="1740" y="465"/>
                </a:lnTo>
                <a:lnTo>
                  <a:pt x="1758" y="468"/>
                </a:lnTo>
                <a:lnTo>
                  <a:pt x="1778" y="471"/>
                </a:lnTo>
                <a:lnTo>
                  <a:pt x="1823" y="475"/>
                </a:lnTo>
                <a:lnTo>
                  <a:pt x="1872" y="479"/>
                </a:lnTo>
                <a:lnTo>
                  <a:pt x="1915" y="480"/>
                </a:lnTo>
                <a:lnTo>
                  <a:pt x="1915" y="480"/>
                </a:lnTo>
                <a:lnTo>
                  <a:pt x="1950" y="479"/>
                </a:lnTo>
                <a:lnTo>
                  <a:pt x="1980" y="477"/>
                </a:lnTo>
                <a:lnTo>
                  <a:pt x="2009" y="472"/>
                </a:lnTo>
                <a:lnTo>
                  <a:pt x="2035" y="465"/>
                </a:lnTo>
                <a:lnTo>
                  <a:pt x="2058" y="458"/>
                </a:lnTo>
                <a:lnTo>
                  <a:pt x="2080" y="448"/>
                </a:lnTo>
                <a:lnTo>
                  <a:pt x="2089" y="442"/>
                </a:lnTo>
                <a:lnTo>
                  <a:pt x="2098" y="436"/>
                </a:lnTo>
                <a:lnTo>
                  <a:pt x="2107" y="429"/>
                </a:lnTo>
                <a:lnTo>
                  <a:pt x="2116" y="422"/>
                </a:lnTo>
                <a:lnTo>
                  <a:pt x="2122" y="414"/>
                </a:lnTo>
                <a:lnTo>
                  <a:pt x="2129" y="406"/>
                </a:lnTo>
                <a:lnTo>
                  <a:pt x="2136" y="398"/>
                </a:lnTo>
                <a:lnTo>
                  <a:pt x="2142" y="389"/>
                </a:lnTo>
                <a:lnTo>
                  <a:pt x="2147" y="378"/>
                </a:lnTo>
                <a:lnTo>
                  <a:pt x="2152" y="369"/>
                </a:lnTo>
                <a:lnTo>
                  <a:pt x="2160" y="346"/>
                </a:lnTo>
                <a:lnTo>
                  <a:pt x="2166" y="322"/>
                </a:lnTo>
                <a:lnTo>
                  <a:pt x="2171" y="297"/>
                </a:lnTo>
                <a:lnTo>
                  <a:pt x="2173" y="268"/>
                </a:lnTo>
                <a:lnTo>
                  <a:pt x="2174" y="237"/>
                </a:lnTo>
                <a:lnTo>
                  <a:pt x="2174" y="237"/>
                </a:lnTo>
                <a:lnTo>
                  <a:pt x="2173" y="210"/>
                </a:lnTo>
                <a:lnTo>
                  <a:pt x="2170" y="183"/>
                </a:lnTo>
                <a:lnTo>
                  <a:pt x="2165" y="160"/>
                </a:lnTo>
                <a:lnTo>
                  <a:pt x="2158" y="137"/>
                </a:lnTo>
                <a:lnTo>
                  <a:pt x="2149" y="117"/>
                </a:lnTo>
                <a:lnTo>
                  <a:pt x="2137" y="97"/>
                </a:lnTo>
                <a:lnTo>
                  <a:pt x="2125" y="80"/>
                </a:lnTo>
                <a:lnTo>
                  <a:pt x="2110" y="63"/>
                </a:lnTo>
                <a:lnTo>
                  <a:pt x="2094" y="48"/>
                </a:lnTo>
                <a:lnTo>
                  <a:pt x="2075" y="36"/>
                </a:lnTo>
                <a:lnTo>
                  <a:pt x="2056" y="25"/>
                </a:lnTo>
                <a:lnTo>
                  <a:pt x="2034" y="16"/>
                </a:lnTo>
                <a:lnTo>
                  <a:pt x="2011" y="9"/>
                </a:lnTo>
                <a:lnTo>
                  <a:pt x="1987" y="5"/>
                </a:lnTo>
                <a:lnTo>
                  <a:pt x="1960" y="1"/>
                </a:lnTo>
                <a:lnTo>
                  <a:pt x="19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 rot="-5400000">
            <a:off x="6347717" y="3020626"/>
            <a:ext cx="52879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GB" sz="700" b="0">
                <a:solidFill>
                  <a:schemeClr val="bg1">
                    <a:lumMod val="75000"/>
                  </a:schemeClr>
                </a:solidFill>
                <a:latin typeface="+mj-lt"/>
              </a:rPr>
              <a:t>© 2019 Amadeus IT Group SA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5128" y="36245"/>
            <a:ext cx="874464" cy="651751"/>
            <a:chOff x="8388192" y="36245"/>
            <a:chExt cx="874464" cy="651751"/>
          </a:xfrm>
        </p:grpSpPr>
        <p:grpSp>
          <p:nvGrpSpPr>
            <p:cNvPr id="28" name="Group 27"/>
            <p:cNvGrpSpPr/>
            <p:nvPr userDrawn="1"/>
          </p:nvGrpSpPr>
          <p:grpSpPr>
            <a:xfrm>
              <a:off x="8545513" y="36245"/>
              <a:ext cx="489905" cy="495602"/>
              <a:chOff x="7818438" y="101600"/>
              <a:chExt cx="546100" cy="552450"/>
            </a:xfrm>
          </p:grpSpPr>
          <p:sp>
            <p:nvSpPr>
              <p:cNvPr id="31" name="Freeform 5"/>
              <p:cNvSpPr>
                <a:spLocks noEditPoints="1"/>
              </p:cNvSpPr>
              <p:nvPr userDrawn="1"/>
            </p:nvSpPr>
            <p:spPr bwMode="auto">
              <a:xfrm>
                <a:off x="7818438" y="200025"/>
                <a:ext cx="546100" cy="454025"/>
              </a:xfrm>
              <a:custGeom>
                <a:avLst/>
                <a:gdLst>
                  <a:gd name="T0" fmla="*/ 56 w 344"/>
                  <a:gd name="T1" fmla="*/ 0 h 286"/>
                  <a:gd name="T2" fmla="*/ 44 w 344"/>
                  <a:gd name="T3" fmla="*/ 2 h 286"/>
                  <a:gd name="T4" fmla="*/ 24 w 344"/>
                  <a:gd name="T5" fmla="*/ 10 h 286"/>
                  <a:gd name="T6" fmla="*/ 10 w 344"/>
                  <a:gd name="T7" fmla="*/ 26 h 286"/>
                  <a:gd name="T8" fmla="*/ 2 w 344"/>
                  <a:gd name="T9" fmla="*/ 46 h 286"/>
                  <a:gd name="T10" fmla="*/ 0 w 344"/>
                  <a:gd name="T11" fmla="*/ 230 h 286"/>
                  <a:gd name="T12" fmla="*/ 2 w 344"/>
                  <a:gd name="T13" fmla="*/ 242 h 286"/>
                  <a:gd name="T14" fmla="*/ 10 w 344"/>
                  <a:gd name="T15" fmla="*/ 262 h 286"/>
                  <a:gd name="T16" fmla="*/ 24 w 344"/>
                  <a:gd name="T17" fmla="*/ 278 h 286"/>
                  <a:gd name="T18" fmla="*/ 44 w 344"/>
                  <a:gd name="T19" fmla="*/ 286 h 286"/>
                  <a:gd name="T20" fmla="*/ 288 w 344"/>
                  <a:gd name="T21" fmla="*/ 286 h 286"/>
                  <a:gd name="T22" fmla="*/ 300 w 344"/>
                  <a:gd name="T23" fmla="*/ 286 h 286"/>
                  <a:gd name="T24" fmla="*/ 320 w 344"/>
                  <a:gd name="T25" fmla="*/ 278 h 286"/>
                  <a:gd name="T26" fmla="*/ 334 w 344"/>
                  <a:gd name="T27" fmla="*/ 262 h 286"/>
                  <a:gd name="T28" fmla="*/ 344 w 344"/>
                  <a:gd name="T29" fmla="*/ 242 h 286"/>
                  <a:gd name="T30" fmla="*/ 344 w 344"/>
                  <a:gd name="T31" fmla="*/ 58 h 286"/>
                  <a:gd name="T32" fmla="*/ 344 w 344"/>
                  <a:gd name="T33" fmla="*/ 46 h 286"/>
                  <a:gd name="T34" fmla="*/ 334 w 344"/>
                  <a:gd name="T35" fmla="*/ 26 h 286"/>
                  <a:gd name="T36" fmla="*/ 320 w 344"/>
                  <a:gd name="T37" fmla="*/ 10 h 286"/>
                  <a:gd name="T38" fmla="*/ 300 w 344"/>
                  <a:gd name="T39" fmla="*/ 2 h 286"/>
                  <a:gd name="T40" fmla="*/ 288 w 344"/>
                  <a:gd name="T41" fmla="*/ 0 h 286"/>
                  <a:gd name="T42" fmla="*/ 148 w 344"/>
                  <a:gd name="T43" fmla="*/ 142 h 286"/>
                  <a:gd name="T44" fmla="*/ 144 w 344"/>
                  <a:gd name="T45" fmla="*/ 136 h 286"/>
                  <a:gd name="T46" fmla="*/ 136 w 344"/>
                  <a:gd name="T47" fmla="*/ 122 h 286"/>
                  <a:gd name="T48" fmla="*/ 134 w 344"/>
                  <a:gd name="T49" fmla="*/ 112 h 286"/>
                  <a:gd name="T50" fmla="*/ 138 w 344"/>
                  <a:gd name="T51" fmla="*/ 98 h 286"/>
                  <a:gd name="T52" fmla="*/ 146 w 344"/>
                  <a:gd name="T53" fmla="*/ 88 h 286"/>
                  <a:gd name="T54" fmla="*/ 158 w 344"/>
                  <a:gd name="T55" fmla="*/ 80 h 286"/>
                  <a:gd name="T56" fmla="*/ 172 w 344"/>
                  <a:gd name="T57" fmla="*/ 76 h 286"/>
                  <a:gd name="T58" fmla="*/ 178 w 344"/>
                  <a:gd name="T59" fmla="*/ 78 h 286"/>
                  <a:gd name="T60" fmla="*/ 192 w 344"/>
                  <a:gd name="T61" fmla="*/ 82 h 286"/>
                  <a:gd name="T62" fmla="*/ 202 w 344"/>
                  <a:gd name="T63" fmla="*/ 92 h 286"/>
                  <a:gd name="T64" fmla="*/ 208 w 344"/>
                  <a:gd name="T65" fmla="*/ 106 h 286"/>
                  <a:gd name="T66" fmla="*/ 208 w 344"/>
                  <a:gd name="T67" fmla="*/ 112 h 286"/>
                  <a:gd name="T68" fmla="*/ 204 w 344"/>
                  <a:gd name="T69" fmla="*/ 128 h 286"/>
                  <a:gd name="T70" fmla="*/ 196 w 344"/>
                  <a:gd name="T71" fmla="*/ 140 h 286"/>
                  <a:gd name="T72" fmla="*/ 126 w 344"/>
                  <a:gd name="T73" fmla="*/ 228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286">
                    <a:moveTo>
                      <a:pt x="288" y="0"/>
                    </a:moveTo>
                    <a:lnTo>
                      <a:pt x="56" y="0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34" y="6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6"/>
                    </a:lnTo>
                    <a:lnTo>
                      <a:pt x="0" y="58"/>
                    </a:lnTo>
                    <a:lnTo>
                      <a:pt x="0" y="230"/>
                    </a:lnTo>
                    <a:lnTo>
                      <a:pt x="0" y="230"/>
                    </a:lnTo>
                    <a:lnTo>
                      <a:pt x="2" y="242"/>
                    </a:lnTo>
                    <a:lnTo>
                      <a:pt x="4" y="252"/>
                    </a:lnTo>
                    <a:lnTo>
                      <a:pt x="10" y="262"/>
                    </a:lnTo>
                    <a:lnTo>
                      <a:pt x="16" y="270"/>
                    </a:lnTo>
                    <a:lnTo>
                      <a:pt x="24" y="278"/>
                    </a:lnTo>
                    <a:lnTo>
                      <a:pt x="34" y="282"/>
                    </a:lnTo>
                    <a:lnTo>
                      <a:pt x="44" y="286"/>
                    </a:lnTo>
                    <a:lnTo>
                      <a:pt x="56" y="286"/>
                    </a:lnTo>
                    <a:lnTo>
                      <a:pt x="288" y="286"/>
                    </a:lnTo>
                    <a:lnTo>
                      <a:pt x="288" y="286"/>
                    </a:lnTo>
                    <a:lnTo>
                      <a:pt x="300" y="286"/>
                    </a:lnTo>
                    <a:lnTo>
                      <a:pt x="310" y="282"/>
                    </a:lnTo>
                    <a:lnTo>
                      <a:pt x="320" y="278"/>
                    </a:lnTo>
                    <a:lnTo>
                      <a:pt x="328" y="270"/>
                    </a:lnTo>
                    <a:lnTo>
                      <a:pt x="334" y="262"/>
                    </a:lnTo>
                    <a:lnTo>
                      <a:pt x="340" y="252"/>
                    </a:lnTo>
                    <a:lnTo>
                      <a:pt x="344" y="242"/>
                    </a:lnTo>
                    <a:lnTo>
                      <a:pt x="344" y="230"/>
                    </a:lnTo>
                    <a:lnTo>
                      <a:pt x="344" y="58"/>
                    </a:lnTo>
                    <a:lnTo>
                      <a:pt x="344" y="58"/>
                    </a:lnTo>
                    <a:lnTo>
                      <a:pt x="344" y="46"/>
                    </a:lnTo>
                    <a:lnTo>
                      <a:pt x="340" y="36"/>
                    </a:lnTo>
                    <a:lnTo>
                      <a:pt x="334" y="26"/>
                    </a:lnTo>
                    <a:lnTo>
                      <a:pt x="328" y="18"/>
                    </a:lnTo>
                    <a:lnTo>
                      <a:pt x="320" y="10"/>
                    </a:lnTo>
                    <a:lnTo>
                      <a:pt x="310" y="6"/>
                    </a:lnTo>
                    <a:lnTo>
                      <a:pt x="300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  <a:moveTo>
                      <a:pt x="126" y="228"/>
                    </a:moveTo>
                    <a:lnTo>
                      <a:pt x="148" y="142"/>
                    </a:lnTo>
                    <a:lnTo>
                      <a:pt x="148" y="142"/>
                    </a:lnTo>
                    <a:lnTo>
                      <a:pt x="144" y="136"/>
                    </a:lnTo>
                    <a:lnTo>
                      <a:pt x="138" y="130"/>
                    </a:lnTo>
                    <a:lnTo>
                      <a:pt x="136" y="122"/>
                    </a:lnTo>
                    <a:lnTo>
                      <a:pt x="134" y="112"/>
                    </a:lnTo>
                    <a:lnTo>
                      <a:pt x="134" y="112"/>
                    </a:lnTo>
                    <a:lnTo>
                      <a:pt x="136" y="106"/>
                    </a:lnTo>
                    <a:lnTo>
                      <a:pt x="138" y="98"/>
                    </a:lnTo>
                    <a:lnTo>
                      <a:pt x="142" y="92"/>
                    </a:lnTo>
                    <a:lnTo>
                      <a:pt x="146" y="88"/>
                    </a:lnTo>
                    <a:lnTo>
                      <a:pt x="152" y="82"/>
                    </a:lnTo>
                    <a:lnTo>
                      <a:pt x="158" y="80"/>
                    </a:lnTo>
                    <a:lnTo>
                      <a:pt x="164" y="78"/>
                    </a:lnTo>
                    <a:lnTo>
                      <a:pt x="172" y="76"/>
                    </a:lnTo>
                    <a:lnTo>
                      <a:pt x="172" y="76"/>
                    </a:lnTo>
                    <a:lnTo>
                      <a:pt x="178" y="78"/>
                    </a:lnTo>
                    <a:lnTo>
                      <a:pt x="186" y="80"/>
                    </a:lnTo>
                    <a:lnTo>
                      <a:pt x="192" y="82"/>
                    </a:lnTo>
                    <a:lnTo>
                      <a:pt x="198" y="88"/>
                    </a:lnTo>
                    <a:lnTo>
                      <a:pt x="202" y="92"/>
                    </a:lnTo>
                    <a:lnTo>
                      <a:pt x="204" y="98"/>
                    </a:lnTo>
                    <a:lnTo>
                      <a:pt x="208" y="106"/>
                    </a:lnTo>
                    <a:lnTo>
                      <a:pt x="208" y="112"/>
                    </a:lnTo>
                    <a:lnTo>
                      <a:pt x="208" y="112"/>
                    </a:lnTo>
                    <a:lnTo>
                      <a:pt x="206" y="120"/>
                    </a:lnTo>
                    <a:lnTo>
                      <a:pt x="204" y="128"/>
                    </a:lnTo>
                    <a:lnTo>
                      <a:pt x="200" y="134"/>
                    </a:lnTo>
                    <a:lnTo>
                      <a:pt x="196" y="140"/>
                    </a:lnTo>
                    <a:lnTo>
                      <a:pt x="220" y="228"/>
                    </a:lnTo>
                    <a:lnTo>
                      <a:pt x="126" y="2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Freeform 6"/>
              <p:cNvSpPr>
                <a:spLocks/>
              </p:cNvSpPr>
              <p:nvPr userDrawn="1"/>
            </p:nvSpPr>
            <p:spPr bwMode="auto">
              <a:xfrm>
                <a:off x="7961313" y="101600"/>
                <a:ext cx="260350" cy="88900"/>
              </a:xfrm>
              <a:custGeom>
                <a:avLst/>
                <a:gdLst>
                  <a:gd name="T0" fmla="*/ 20 w 164"/>
                  <a:gd name="T1" fmla="*/ 56 h 56"/>
                  <a:gd name="T2" fmla="*/ 20 w 164"/>
                  <a:gd name="T3" fmla="*/ 56 h 56"/>
                  <a:gd name="T4" fmla="*/ 22 w 164"/>
                  <a:gd name="T5" fmla="*/ 46 h 56"/>
                  <a:gd name="T6" fmla="*/ 26 w 164"/>
                  <a:gd name="T7" fmla="*/ 36 h 56"/>
                  <a:gd name="T8" fmla="*/ 30 w 164"/>
                  <a:gd name="T9" fmla="*/ 30 h 56"/>
                  <a:gd name="T10" fmla="*/ 36 w 164"/>
                  <a:gd name="T11" fmla="*/ 26 h 56"/>
                  <a:gd name="T12" fmla="*/ 42 w 164"/>
                  <a:gd name="T13" fmla="*/ 22 h 56"/>
                  <a:gd name="T14" fmla="*/ 54 w 164"/>
                  <a:gd name="T15" fmla="*/ 20 h 56"/>
                  <a:gd name="T16" fmla="*/ 82 w 164"/>
                  <a:gd name="T17" fmla="*/ 20 h 56"/>
                  <a:gd name="T18" fmla="*/ 82 w 164"/>
                  <a:gd name="T19" fmla="*/ 20 h 56"/>
                  <a:gd name="T20" fmla="*/ 112 w 164"/>
                  <a:gd name="T21" fmla="*/ 20 h 56"/>
                  <a:gd name="T22" fmla="*/ 122 w 164"/>
                  <a:gd name="T23" fmla="*/ 22 h 56"/>
                  <a:gd name="T24" fmla="*/ 130 w 164"/>
                  <a:gd name="T25" fmla="*/ 26 h 56"/>
                  <a:gd name="T26" fmla="*/ 136 w 164"/>
                  <a:gd name="T27" fmla="*/ 30 h 56"/>
                  <a:gd name="T28" fmla="*/ 140 w 164"/>
                  <a:gd name="T29" fmla="*/ 36 h 56"/>
                  <a:gd name="T30" fmla="*/ 142 w 164"/>
                  <a:gd name="T31" fmla="*/ 46 h 56"/>
                  <a:gd name="T32" fmla="*/ 144 w 164"/>
                  <a:gd name="T33" fmla="*/ 56 h 56"/>
                  <a:gd name="T34" fmla="*/ 164 w 164"/>
                  <a:gd name="T35" fmla="*/ 56 h 56"/>
                  <a:gd name="T36" fmla="*/ 164 w 164"/>
                  <a:gd name="T37" fmla="*/ 56 h 56"/>
                  <a:gd name="T38" fmla="*/ 162 w 164"/>
                  <a:gd name="T39" fmla="*/ 38 h 56"/>
                  <a:gd name="T40" fmla="*/ 156 w 164"/>
                  <a:gd name="T41" fmla="*/ 24 h 56"/>
                  <a:gd name="T42" fmla="*/ 148 w 164"/>
                  <a:gd name="T43" fmla="*/ 14 h 56"/>
                  <a:gd name="T44" fmla="*/ 138 w 164"/>
                  <a:gd name="T45" fmla="*/ 6 h 56"/>
                  <a:gd name="T46" fmla="*/ 126 w 164"/>
                  <a:gd name="T47" fmla="*/ 2 h 56"/>
                  <a:gd name="T48" fmla="*/ 112 w 164"/>
                  <a:gd name="T49" fmla="*/ 0 h 56"/>
                  <a:gd name="T50" fmla="*/ 82 w 164"/>
                  <a:gd name="T51" fmla="*/ 0 h 56"/>
                  <a:gd name="T52" fmla="*/ 82 w 164"/>
                  <a:gd name="T53" fmla="*/ 0 h 56"/>
                  <a:gd name="T54" fmla="*/ 52 w 164"/>
                  <a:gd name="T55" fmla="*/ 0 h 56"/>
                  <a:gd name="T56" fmla="*/ 38 w 164"/>
                  <a:gd name="T57" fmla="*/ 2 h 56"/>
                  <a:gd name="T58" fmla="*/ 26 w 164"/>
                  <a:gd name="T59" fmla="*/ 6 h 56"/>
                  <a:gd name="T60" fmla="*/ 16 w 164"/>
                  <a:gd name="T61" fmla="*/ 14 h 56"/>
                  <a:gd name="T62" fmla="*/ 8 w 164"/>
                  <a:gd name="T63" fmla="*/ 24 h 56"/>
                  <a:gd name="T64" fmla="*/ 2 w 164"/>
                  <a:gd name="T65" fmla="*/ 38 h 56"/>
                  <a:gd name="T66" fmla="*/ 0 w 164"/>
                  <a:gd name="T67" fmla="*/ 56 h 56"/>
                  <a:gd name="T68" fmla="*/ 20 w 164"/>
                  <a:gd name="T6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64" h="56">
                    <a:moveTo>
                      <a:pt x="20" y="56"/>
                    </a:moveTo>
                    <a:lnTo>
                      <a:pt x="20" y="56"/>
                    </a:lnTo>
                    <a:lnTo>
                      <a:pt x="22" y="46"/>
                    </a:lnTo>
                    <a:lnTo>
                      <a:pt x="26" y="36"/>
                    </a:lnTo>
                    <a:lnTo>
                      <a:pt x="30" y="30"/>
                    </a:lnTo>
                    <a:lnTo>
                      <a:pt x="36" y="26"/>
                    </a:lnTo>
                    <a:lnTo>
                      <a:pt x="42" y="22"/>
                    </a:lnTo>
                    <a:lnTo>
                      <a:pt x="54" y="20"/>
                    </a:lnTo>
                    <a:lnTo>
                      <a:pt x="82" y="20"/>
                    </a:lnTo>
                    <a:lnTo>
                      <a:pt x="82" y="20"/>
                    </a:lnTo>
                    <a:lnTo>
                      <a:pt x="112" y="20"/>
                    </a:lnTo>
                    <a:lnTo>
                      <a:pt x="122" y="22"/>
                    </a:lnTo>
                    <a:lnTo>
                      <a:pt x="130" y="26"/>
                    </a:lnTo>
                    <a:lnTo>
                      <a:pt x="136" y="30"/>
                    </a:lnTo>
                    <a:lnTo>
                      <a:pt x="140" y="36"/>
                    </a:lnTo>
                    <a:lnTo>
                      <a:pt x="142" y="46"/>
                    </a:lnTo>
                    <a:lnTo>
                      <a:pt x="144" y="56"/>
                    </a:lnTo>
                    <a:lnTo>
                      <a:pt x="164" y="56"/>
                    </a:lnTo>
                    <a:lnTo>
                      <a:pt x="164" y="56"/>
                    </a:lnTo>
                    <a:lnTo>
                      <a:pt x="162" y="38"/>
                    </a:lnTo>
                    <a:lnTo>
                      <a:pt x="156" y="24"/>
                    </a:lnTo>
                    <a:lnTo>
                      <a:pt x="148" y="14"/>
                    </a:lnTo>
                    <a:lnTo>
                      <a:pt x="138" y="6"/>
                    </a:lnTo>
                    <a:lnTo>
                      <a:pt x="126" y="2"/>
                    </a:lnTo>
                    <a:lnTo>
                      <a:pt x="112" y="0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52" y="0"/>
                    </a:lnTo>
                    <a:lnTo>
                      <a:pt x="38" y="2"/>
                    </a:lnTo>
                    <a:lnTo>
                      <a:pt x="26" y="6"/>
                    </a:lnTo>
                    <a:lnTo>
                      <a:pt x="16" y="14"/>
                    </a:lnTo>
                    <a:lnTo>
                      <a:pt x="8" y="24"/>
                    </a:lnTo>
                    <a:lnTo>
                      <a:pt x="2" y="38"/>
                    </a:lnTo>
                    <a:lnTo>
                      <a:pt x="0" y="56"/>
                    </a:lnTo>
                    <a:lnTo>
                      <a:pt x="20" y="5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9" name="TextBox 28"/>
            <p:cNvSpPr txBox="1"/>
            <p:nvPr userDrawn="1"/>
          </p:nvSpPr>
          <p:spPr>
            <a:xfrm rot="16200000">
              <a:off x="8191735" y="232702"/>
              <a:ext cx="563729" cy="170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10">
                  <a:solidFill>
                    <a:schemeClr val="bg1"/>
                  </a:solidFill>
                </a:rPr>
                <a:t>strictly</a:t>
              </a: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8410803" y="506408"/>
              <a:ext cx="851853" cy="1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80">
                  <a:solidFill>
                    <a:schemeClr val="bg1"/>
                  </a:solidFill>
                </a:rPr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548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23" y="260648"/>
            <a:ext cx="7992496" cy="614820"/>
          </a:xfrm>
        </p:spPr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23" y="980728"/>
            <a:ext cx="8352926" cy="54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/>
              <a:t>This test is for the Data Scientist Job Position at Amadeus / Innovation and Research Division: </a:t>
            </a:r>
            <a:r>
              <a:rPr lang="en-US" b="1"/>
              <a:t>Data Science Engineer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Objective of the test: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/>
              <a:t>The objective of this test is to provide the candidates the opportunity to show their competences on data science and their research skills.</a:t>
            </a:r>
          </a:p>
          <a:p>
            <a:pPr>
              <a:lnSpc>
                <a:spcPct val="120000"/>
              </a:lnSpc>
            </a:pPr>
            <a:r>
              <a:rPr lang="en-US"/>
              <a:t>Due Date:</a:t>
            </a:r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en-US"/>
              <a:t>From the date of reception, two calendar weeks 23:59 CET</a:t>
            </a:r>
          </a:p>
          <a:p>
            <a:pPr>
              <a:lnSpc>
                <a:spcPct val="120000"/>
              </a:lnSpc>
            </a:pPr>
            <a:r>
              <a:rPr lang="en-US"/>
              <a:t>Response format:</a:t>
            </a:r>
          </a:p>
          <a:p>
            <a:pPr lvl="1">
              <a:lnSpc>
                <a:spcPct val="120000"/>
              </a:lnSpc>
            </a:pPr>
            <a:r>
              <a:rPr lang="en-US"/>
              <a:t>You can use any tool/programing language </a:t>
            </a:r>
          </a:p>
          <a:p>
            <a:pPr lvl="1">
              <a:lnSpc>
                <a:spcPct val="120000"/>
              </a:lnSpc>
            </a:pPr>
            <a:r>
              <a:rPr lang="en-US"/>
              <a:t>Free: it could be a written document or a presentation.</a:t>
            </a:r>
          </a:p>
          <a:p>
            <a:pPr lvl="1"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Send response to:</a:t>
            </a:r>
          </a:p>
          <a:p>
            <a:pPr lvl="1">
              <a:lnSpc>
                <a:spcPct val="120000"/>
              </a:lnSpc>
            </a:pPr>
            <a:r>
              <a:rPr lang="en-US">
                <a:hlinkClick r:id="rId2"/>
              </a:rPr>
              <a:t>Eoin.thomas@amadeus.com</a:t>
            </a:r>
            <a:endParaRPr lang="en-US">
              <a:hlinkClick r:id="rId3"/>
            </a:endParaRPr>
          </a:p>
          <a:p>
            <a:pPr lvl="1">
              <a:lnSpc>
                <a:spcPct val="120000"/>
              </a:lnSpc>
            </a:pPr>
            <a:r>
              <a:rPr lang="en-US">
                <a:hlinkClick r:id="rId3"/>
              </a:rPr>
              <a:t>Mourad.Boudia@amadeus.com</a:t>
            </a:r>
            <a:endParaRPr lang="en-US"/>
          </a:p>
          <a:p>
            <a:pPr marL="306000" lvl="1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3568" y="1700808"/>
            <a:ext cx="243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>
                <a:hlinkClick r:id="rId4"/>
              </a:rPr>
              <a:t>Position description</a:t>
            </a:r>
            <a:endParaRPr lang="en-US"/>
          </a:p>
          <a:p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951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30" y="1268760"/>
            <a:ext cx="8228340" cy="504056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Tasks:</a:t>
            </a:r>
          </a:p>
          <a:p>
            <a:endParaRPr lang="en-US"/>
          </a:p>
          <a:p>
            <a:pPr lvl="1">
              <a:spcAft>
                <a:spcPts val="2400"/>
              </a:spcAft>
            </a:pPr>
            <a:r>
              <a:rPr lang="en-US"/>
              <a:t>Download the datasets. You are free to use </a:t>
            </a:r>
            <a:r>
              <a:rPr lang="en-US" b="1"/>
              <a:t>one or all datasets</a:t>
            </a:r>
            <a:endParaRPr lang="en-US"/>
          </a:p>
          <a:p>
            <a:pPr lvl="1">
              <a:spcAft>
                <a:spcPts val="2400"/>
              </a:spcAft>
            </a:pPr>
            <a:r>
              <a:rPr lang="en-US"/>
              <a:t>Explore the data following the guidelines provided in slide 7</a:t>
            </a:r>
          </a:p>
          <a:p>
            <a:pPr lvl="1">
              <a:spcAft>
                <a:spcPts val="2400"/>
              </a:spcAft>
            </a:pPr>
            <a:r>
              <a:rPr lang="en-US"/>
              <a:t>At the beginning of your report include an abstract summarizing your work (250 words max). </a:t>
            </a:r>
          </a:p>
          <a:p>
            <a:pPr lvl="1">
              <a:spcAft>
                <a:spcPts val="2400"/>
              </a:spcAft>
            </a:pPr>
            <a:r>
              <a:rPr lang="en-US"/>
              <a:t>Provide a high level description of your process</a:t>
            </a:r>
          </a:p>
          <a:p>
            <a:pPr lvl="1">
              <a:spcAft>
                <a:spcPts val="2400"/>
              </a:spcAft>
            </a:pPr>
            <a:r>
              <a:rPr lang="en-US"/>
              <a:t>Feel free to add any analysis you consider valuable for the study</a:t>
            </a:r>
          </a:p>
          <a:p>
            <a:pPr lvl="1">
              <a:spcAft>
                <a:spcPts val="2400"/>
              </a:spcAft>
            </a:pPr>
            <a:r>
              <a:rPr lang="en-US"/>
              <a:t>Do not hesitate to include any kind of chart or table to your analysis</a:t>
            </a:r>
          </a:p>
          <a:p>
            <a:pPr lvl="1">
              <a:spcAft>
                <a:spcPts val="2400"/>
              </a:spcAft>
            </a:pPr>
            <a:r>
              <a:rPr lang="en-US"/>
              <a:t>Do not hesitate to include any additional relevant data sources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0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8946" y="980728"/>
            <a:ext cx="8352926" cy="49971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/>
              <a:t>Dataset consists on 3 csv files: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03" y="2304525"/>
            <a:ext cx="4824536" cy="38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6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8946" y="980728"/>
            <a:ext cx="8352926" cy="49971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/>
              <a:t>Table details: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55460"/>
            <a:ext cx="5925493" cy="223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74879"/>
            <a:ext cx="6696744" cy="24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1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28946" y="980728"/>
            <a:ext cx="8352926" cy="499715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/>
              <a:t>Table details: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00" y="980728"/>
            <a:ext cx="4769296" cy="57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3290211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(1) Data Collection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3729" y="3290211"/>
            <a:ext cx="144016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(2) Cleaning / Preprocessing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246685" y="2656957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(3) Descriptive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91047" y="3719747"/>
            <a:ext cx="151216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(4) Predictive </a:t>
            </a:r>
            <a:br>
              <a:rPr lang="en-US" sz="1200"/>
            </a:br>
            <a:r>
              <a:rPr lang="en-US" sz="1200"/>
              <a:t>Models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8394" y="4464484"/>
            <a:ext cx="170394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(5) Optimization Models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60232" y="332705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(6) Advanced Visualization</a:t>
            </a:r>
          </a:p>
        </p:txBody>
      </p:sp>
      <p:cxnSp>
        <p:nvCxnSpPr>
          <p:cNvPr id="15" name="Straight Arrow Connector 14"/>
          <p:cNvCxnSpPr>
            <a:stCxn id="6" idx="3"/>
          </p:cNvCxnSpPr>
          <p:nvPr/>
        </p:nvCxnSpPr>
        <p:spPr>
          <a:xfrm>
            <a:off x="5758853" y="2908985"/>
            <a:ext cx="829371" cy="5246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>
            <a:off x="1763688" y="3542239"/>
            <a:ext cx="27239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63888" y="2924947"/>
            <a:ext cx="648072" cy="5087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63888" y="3658864"/>
            <a:ext cx="648072" cy="312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38384" y="4044097"/>
            <a:ext cx="569820" cy="3659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838384" y="3658864"/>
            <a:ext cx="749840" cy="214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876256" y="3873632"/>
            <a:ext cx="432048" cy="5456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30062" y="1484784"/>
            <a:ext cx="2916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Example:</a:t>
            </a:r>
            <a:br>
              <a:rPr lang="en-US" sz="1000"/>
            </a:br>
            <a:r>
              <a:rPr lang="en-US" sz="1000"/>
              <a:t>- Aggregations (average, min, max, …) </a:t>
            </a:r>
            <a:br>
              <a:rPr lang="en-US" sz="1000"/>
            </a:br>
            <a:r>
              <a:rPr lang="en-US" sz="1000"/>
              <a:t>- Histograms </a:t>
            </a:r>
          </a:p>
          <a:p>
            <a:r>
              <a:rPr lang="en-US" sz="1000"/>
              <a:t>- Descriptive charts, ….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7924" y="4556339"/>
            <a:ext cx="1654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Example:</a:t>
            </a:r>
          </a:p>
          <a:p>
            <a:pPr marL="171450" indent="-171450">
              <a:buFontTx/>
              <a:buChar char="-"/>
            </a:pPr>
            <a:r>
              <a:rPr lang="en-US" sz="1000"/>
              <a:t>Forecast models</a:t>
            </a:r>
          </a:p>
          <a:p>
            <a:pPr marL="171450" indent="-171450">
              <a:buFontTx/>
              <a:buChar char="-"/>
            </a:pPr>
            <a:r>
              <a:rPr lang="en-US" sz="1000"/>
              <a:t>Regression models</a:t>
            </a:r>
          </a:p>
          <a:p>
            <a:pPr marL="171450" indent="-171450">
              <a:buFontTx/>
              <a:buChar char="-"/>
            </a:pPr>
            <a:r>
              <a:rPr lang="en-US" sz="1000"/>
              <a:t>Machine learning</a:t>
            </a:r>
          </a:p>
          <a:p>
            <a:pPr marL="171450" indent="-171450">
              <a:buFontTx/>
              <a:buChar char="-"/>
            </a:pPr>
            <a:r>
              <a:rPr lang="en-US" sz="1000"/>
              <a:t>Choice modeling, ….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32040" y="573325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Example:</a:t>
            </a:r>
          </a:p>
          <a:p>
            <a:pPr marL="171450" indent="-171450">
              <a:buFontTx/>
              <a:buChar char="-"/>
            </a:pPr>
            <a:r>
              <a:rPr lang="en-US" sz="1000"/>
              <a:t>Use predictive models as input of optimization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4655708" y="4334428"/>
            <a:ext cx="391423" cy="3540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2"/>
          </p:cNvCxnSpPr>
          <p:nvPr/>
        </p:nvCxnSpPr>
        <p:spPr>
          <a:xfrm flipH="1">
            <a:off x="6108415" y="4968540"/>
            <a:ext cx="671952" cy="8367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9" idx="1"/>
          </p:cNvCxnSpPr>
          <p:nvPr/>
        </p:nvCxnSpPr>
        <p:spPr>
          <a:xfrm flipH="1">
            <a:off x="4914038" y="1838727"/>
            <a:ext cx="216024" cy="7217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755576" y="2408695"/>
            <a:ext cx="126014" cy="7706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-1574" y="1498019"/>
            <a:ext cx="2916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/>
              <a:t>Which data? What kind of filters?</a:t>
            </a:r>
          </a:p>
          <a:p>
            <a:pPr marL="171450" indent="-171450">
              <a:buFontTx/>
              <a:buChar char="-"/>
            </a:pPr>
            <a:r>
              <a:rPr lang="en-US" sz="1000"/>
              <a:t>What are your size limits?</a:t>
            </a:r>
          </a:p>
          <a:p>
            <a:pPr marL="171450" indent="-171450">
              <a:buFontTx/>
              <a:buChar char="-"/>
            </a:pPr>
            <a:r>
              <a:rPr lang="en-US" sz="1000"/>
              <a:t>Do not hesitate to look at other data sources to enrich the analysis</a:t>
            </a:r>
          </a:p>
        </p:txBody>
      </p:sp>
      <p:cxnSp>
        <p:nvCxnSpPr>
          <p:cNvPr id="75" name="Straight Connector 74"/>
          <p:cNvCxnSpPr>
            <a:endCxn id="79" idx="0"/>
          </p:cNvCxnSpPr>
          <p:nvPr/>
        </p:nvCxnSpPr>
        <p:spPr>
          <a:xfrm flipH="1">
            <a:off x="2537774" y="3801054"/>
            <a:ext cx="252028" cy="4013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079612" y="4202396"/>
            <a:ext cx="2916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/>
              <a:t>Which tools do you use? Why?</a:t>
            </a:r>
          </a:p>
          <a:p>
            <a:pPr marL="171450" indent="-171450">
              <a:buFontTx/>
              <a:buChar char="-"/>
            </a:pPr>
            <a:r>
              <a:rPr lang="en-US" sz="1000"/>
              <a:t>Have you preprocessed data before analysis? How? Why?</a:t>
            </a:r>
          </a:p>
          <a:p>
            <a:pPr marL="171450" indent="-171450">
              <a:buFontTx/>
              <a:buChar char="-"/>
            </a:pPr>
            <a:endParaRPr lang="en-US" sz="1000"/>
          </a:p>
        </p:txBody>
      </p:sp>
      <p:sp>
        <p:nvSpPr>
          <p:cNvPr id="84" name="Title 8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guideline</a:t>
            </a:r>
          </a:p>
        </p:txBody>
      </p:sp>
    </p:spTree>
    <p:extLst>
      <p:ext uri="{BB962C8B-B14F-4D97-AF65-F5344CB8AC3E}">
        <p14:creationId xmlns:p14="http://schemas.microsoft.com/office/powerpoint/2010/main" val="139935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89" y="1485172"/>
            <a:ext cx="8228340" cy="4525963"/>
          </a:xfrm>
        </p:spPr>
        <p:txBody>
          <a:bodyPr/>
          <a:lstStyle/>
          <a:p>
            <a:r>
              <a:rPr lang="en-US" sz="1600"/>
              <a:t>How many different products are offered by the store in WEEK_NO=50 ?</a:t>
            </a:r>
          </a:p>
          <a:p>
            <a:r>
              <a:rPr lang="en-US" sz="1600"/>
              <a:t>What is the best selling product (overall)?</a:t>
            </a:r>
          </a:p>
          <a:p>
            <a:pPr marL="306000" lvl="1" indent="0">
              <a:buNone/>
            </a:pPr>
            <a:endParaRPr lang="en-US" sz="1600"/>
          </a:p>
          <a:p>
            <a:pPr marL="306000" lvl="1" indent="0">
              <a:buNone/>
            </a:pPr>
            <a:endParaRPr lang="en-US" sz="1600"/>
          </a:p>
          <a:p>
            <a:pPr marL="306000" lvl="1" indent="-306000">
              <a:buFont typeface="Verdana" pitchFamily="34" charset="0"/>
              <a:buChar char="_"/>
            </a:pPr>
            <a:r>
              <a:rPr lang="en-US" sz="1600"/>
              <a:t>Forecast sales for WEEK_NO = 98 using ARIMA and Random Forests</a:t>
            </a:r>
          </a:p>
          <a:p>
            <a:pPr marL="0" lvl="1" indent="0">
              <a:buNone/>
            </a:pPr>
            <a:endParaRPr lang="en-US" sz="1600"/>
          </a:p>
          <a:p>
            <a:pPr marL="306000" lvl="1" indent="-306000">
              <a:buFont typeface="Verdana" pitchFamily="34" charset="0"/>
              <a:buChar char="_"/>
            </a:pPr>
            <a:endParaRPr lang="en-US" sz="1600"/>
          </a:p>
          <a:p>
            <a:pPr marL="306000" lvl="1" indent="-306000">
              <a:buFont typeface="Verdana" pitchFamily="34" charset="0"/>
              <a:buChar char="_"/>
            </a:pPr>
            <a:r>
              <a:rPr lang="en-US" sz="1600"/>
              <a:t>Which method (ARIMA or Random Forests) would you recommend to use?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Someone suggested that the methods reported </a:t>
            </a:r>
            <a:r>
              <a:rPr lang="en-US" sz="1600" err="1"/>
              <a:t>Flunkert</a:t>
            </a:r>
            <a:r>
              <a:rPr lang="en-US" sz="1600"/>
              <a:t> et al [2] could be used in your work. Do you agree?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Quick Validation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20980" y="2348880"/>
            <a:ext cx="7995743" cy="432436"/>
          </a:xfrm>
          <a:prstGeom prst="rect">
            <a:avLst/>
          </a:prstGeom>
        </p:spPr>
        <p:txBody>
          <a:bodyPr vert="horz" lIns="61200" tIns="4572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Advanced Question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06437" y="3241574"/>
            <a:ext cx="7995743" cy="432436"/>
          </a:xfrm>
          <a:prstGeom prst="rect">
            <a:avLst/>
          </a:prstGeom>
        </p:spPr>
        <p:txBody>
          <a:bodyPr vert="horz" lIns="61200" tIns="4572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Analysis Question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19274" y="4106446"/>
            <a:ext cx="7995743" cy="432436"/>
          </a:xfrm>
          <a:prstGeom prst="rect">
            <a:avLst/>
          </a:prstGeom>
        </p:spPr>
        <p:txBody>
          <a:bodyPr vert="horz" lIns="61200" tIns="45720" rIns="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2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Research Question [Optional]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5733207"/>
            <a:ext cx="3185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80"/>
              </a:spcBef>
              <a:buClr>
                <a:schemeClr val="tx2"/>
              </a:buClr>
              <a:buSzPct val="120000"/>
            </a:pPr>
            <a:r>
              <a:rPr lang="en-US" sz="1100"/>
              <a:t>[2] </a:t>
            </a:r>
            <a:r>
              <a:rPr lang="en-US" sz="1100">
                <a:hlinkClick r:id="rId2"/>
              </a:rPr>
              <a:t>https://arxiv.org/pdf/1704.04110.pdf</a:t>
            </a:r>
            <a:r>
              <a:rPr lang="en-US" sz="1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6127846"/>
      </p:ext>
    </p:extLst>
  </p:cSld>
  <p:clrMapOvr>
    <a:masterClrMapping/>
  </p:clrMapOvr>
</p:sld>
</file>

<file path=ppt/theme/theme1.xml><?xml version="1.0" encoding="utf-8"?>
<a:theme xmlns:a="http://schemas.openxmlformats.org/drawingml/2006/main" name="Restricted_PPT(Widescreen)_NOT_for_printing">
  <a:themeElements>
    <a:clrScheme name="Custom 1">
      <a:dk1>
        <a:srgbClr val="4D4D4D"/>
      </a:dk1>
      <a:lt1>
        <a:srgbClr val="FFFFFF"/>
      </a:lt1>
      <a:dk2>
        <a:srgbClr val="00A9E0"/>
      </a:dk2>
      <a:lt2>
        <a:srgbClr val="D7D2CB"/>
      </a:lt2>
      <a:accent1>
        <a:srgbClr val="005EB8"/>
      </a:accent1>
      <a:accent2>
        <a:srgbClr val="CE0058"/>
      </a:accent2>
      <a:accent3>
        <a:srgbClr val="00A9E0"/>
      </a:accent3>
      <a:accent4>
        <a:srgbClr val="7030A0"/>
      </a:accent4>
      <a:accent5>
        <a:srgbClr val="D29F13"/>
      </a:accent5>
      <a:accent6>
        <a:srgbClr val="D7D2CB"/>
      </a:accent6>
      <a:hlink>
        <a:srgbClr val="005EB8"/>
      </a:hlink>
      <a:folHlink>
        <a:srgbClr val="00A9E0"/>
      </a:folHlink>
    </a:clrScheme>
    <a:fontScheme name="Amade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52000" indent="-252000">
          <a:spcBef>
            <a:spcPts val="480"/>
          </a:spcBef>
          <a:buClr>
            <a:schemeClr val="tx2"/>
          </a:buClr>
          <a:buSzPct val="120000"/>
          <a:buFont typeface="Verdana" panose="020B0604030504040204" pitchFamily="34" charset="0"/>
          <a:buChar char="_"/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25CD0FAD46E7469BA3026B6579D3B2" ma:contentTypeVersion="4" ma:contentTypeDescription="Create a new document." ma:contentTypeScope="" ma:versionID="40fa7dc9d1b59d7567edda900d51b6d8">
  <xsd:schema xmlns:xsd="http://www.w3.org/2001/XMLSchema" xmlns:xs="http://www.w3.org/2001/XMLSchema" xmlns:p="http://schemas.microsoft.com/office/2006/metadata/properties" xmlns:ns2="aca36935-ec30-48e8-9f66-174003e77a7b" xmlns:ns3="c55df861-f2a6-483a-a19c-47aa09d20853" targetNamespace="http://schemas.microsoft.com/office/2006/metadata/properties" ma:root="true" ma:fieldsID="145c17c12d85216e98a726efcb136635" ns2:_="" ns3:_="">
    <xsd:import namespace="aca36935-ec30-48e8-9f66-174003e77a7b"/>
    <xsd:import namespace="c55df861-f2a6-483a-a19c-47aa09d208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a36935-ec30-48e8-9f66-174003e77a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df861-f2a6-483a-a19c-47aa09d208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B7A714-F5CD-4D18-845B-08D4C992F67B}">
  <ds:schemaRefs>
    <ds:schemaRef ds:uri="aca36935-ec30-48e8-9f66-174003e77a7b"/>
    <ds:schemaRef ds:uri="c55df861-f2a6-483a-a19c-47aa09d2085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BD46EE5-8A4D-4079-B9E6-1C6E683866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8F5E4A2-678D-4101-80C2-9F3E782818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Restricted_PPT(Widescreen)_NOT_for_printing</vt:lpstr>
      <vt:lpstr>PowerPoint Presentation</vt:lpstr>
      <vt:lpstr>Instructions</vt:lpstr>
      <vt:lpstr>Instructions</vt:lpstr>
      <vt:lpstr>Data Source</vt:lpstr>
      <vt:lpstr>Data Source</vt:lpstr>
      <vt:lpstr>Data Source</vt:lpstr>
      <vt:lpstr>Content guideline</vt:lpstr>
      <vt:lpstr>Questions:</vt:lpstr>
    </vt:vector>
  </TitlesOfParts>
  <Company>Amadeus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Rule-Based DP</dc:title>
  <dc:creator>Thierry Delahaye</dc:creator>
  <cp:revision>2</cp:revision>
  <cp:lastPrinted>2018-04-24T14:22:47Z</cp:lastPrinted>
  <dcterms:created xsi:type="dcterms:W3CDTF">2014-10-07T13:04:23Z</dcterms:created>
  <dcterms:modified xsi:type="dcterms:W3CDTF">2019-06-28T14:02:14Z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07cf69e8-cc69-4ea2-bf4a-c4366f5e00b2</vt:lpwstr>
  </property>
  <property fmtid="{D5CDD505-2E9C-101B-9397-08002B2CF9AE}" pid="3" name="OriginatingUser">
    <vt:lpwstr>mzuluaga</vt:lpwstr>
  </property>
  <property fmtid="{D5CDD505-2E9C-101B-9397-08002B2CF9AE}" pid="4" name="CLASSIFICATION">
    <vt:lpwstr>RESTRICTED</vt:lpwstr>
  </property>
  <property fmtid="{D5CDD505-2E9C-101B-9397-08002B2CF9AE}" pid="5" name="ContentTypeId">
    <vt:lpwstr>0x0101008025CD0FAD46E7469BA3026B6579D3B2</vt:lpwstr>
  </property>
</Properties>
</file>