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/>
    <p:restoredTop sz="97030"/>
  </p:normalViewPr>
  <p:slideViewPr>
    <p:cSldViewPr snapToGrid="0">
      <p:cViewPr varScale="1">
        <p:scale>
          <a:sx n="128" d="100"/>
          <a:sy n="128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F561-8CA5-ACA9-A4AA-F574B189C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53E9-1596-E375-2045-A34BC0903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72CF-0931-83B0-0400-079BD3C6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DB5-1F13-4DC1-892A-487358E3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1D31-31D9-E0E7-7B11-7EDB5772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3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FB1C-C6A0-C099-896D-99851F48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F066E-66D0-7BF0-0166-AE514EBE2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E827-335F-A408-7AE3-B14B9311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CECB-593B-0101-CE00-7E2996EC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0C44-4F0E-3214-DFDF-5C18EE77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73188-55A8-0A99-524F-E0799E247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829E6-85BD-51E9-FEE3-61EEBF30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9296-E9A7-FB92-95F7-CE77C64F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193F7-D6E3-A208-02C8-4AA674B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079C-C8DC-AD25-8871-27BC4D12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0C48-2026-77CD-CF09-91A3141D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AB9DB-E0CD-7314-D47B-F64388DD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86B0-D481-B1D2-D152-04971EE3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40DE-74D8-ABD8-53FA-F3C48E5C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BB31-E010-6840-AB9E-31F5D547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8C6C-6A92-DA0C-FC79-0536BCDC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A8B11-4FEE-72F2-FD3C-5648335B4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AB99-7A62-9195-A793-76C6242F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44AA-B6B4-D49B-A238-79B4EA00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3A83-EEDA-4019-CC06-A65482F8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CEB2-638D-F73C-3385-E6ED4D2B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C738-84DF-F387-58E1-64112BF5B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782F9-385B-4142-4A23-C227807BC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BC72-BB09-F229-AAD8-73BC17B6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839C-EEBA-C3D1-088E-0EC6916A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ADA63-B874-25EC-6A49-BE9CF515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0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06FB-2034-FBA2-9343-0113601F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1D8D-126A-F48D-08DD-9076708D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A3898-9685-8319-1D32-A00ADBDC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118DD-576D-0B4F-6D9B-4548408DC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60FF0-2A4D-4334-9BCD-200A92EA7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5AB12-7C40-A4D9-F747-1ADBEC2F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EAB9E-A4CB-1E4F-54CB-0831D9B5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00123-10AA-EDCE-A71C-2B490079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6533-910F-1848-56E9-F886C4FF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78010-036C-AC8A-B5A1-2DB9804A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FEB98-A8E4-3C98-27EA-A3CD2A42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8F485-4B4A-C07D-F116-32BA3027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6AF2E-26CB-E6E1-D41D-554E0589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DF402-88C1-464B-8135-F117EBCC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DB08-D2FC-7672-F1E6-315EE38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829B-667B-C18E-EBC4-E09A6BD6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EBB4-54BB-222A-B494-1CB63C9D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4715-259F-6DF7-C899-E797519A3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EE9BC-25C2-2679-0BA5-ADB6676D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79342-0100-BC32-FD7A-1F86C002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3AC7-3B5B-7BB5-8123-3D90E74A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8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C1ED-CDE7-3AB7-E141-2B83F50B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7A838-2579-CFC3-1601-6B7EE8F4C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DB4EE-9FC0-B40E-653B-D976399AA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098A0-243F-254F-77D5-CE8429A9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D011D-4DB9-CB93-EA1E-038DE143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4BCBE-D87F-2018-E563-BC3DE07D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51FF1-9DCD-C22D-CD4E-65E6C70D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A67F0-864B-40DC-14AC-214E5115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0634C-18C4-8A0F-B733-C1874DD2C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5EC7-7D07-A646-A45E-550D0BC7B654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E2654-EEB0-CC4C-ADE6-5A777C38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EC5F-3116-3A4D-1A9D-F3FED6738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7067-0FA8-424F-AB9E-5F71860F9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E2CFC-E0F7-A80C-6194-83042279AB5D}"/>
              </a:ext>
            </a:extLst>
          </p:cNvPr>
          <p:cNvSpPr/>
          <p:nvPr/>
        </p:nvSpPr>
        <p:spPr>
          <a:xfrm>
            <a:off x="5586998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71CF802-CFAD-7398-4943-43B326A4436D}"/>
              </a:ext>
            </a:extLst>
          </p:cNvPr>
          <p:cNvSpPr/>
          <p:nvPr/>
        </p:nvSpPr>
        <p:spPr>
          <a:xfrm>
            <a:off x="104249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CBB305E-E9B9-B79C-8FE6-AFCAE536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251" y="1895367"/>
            <a:ext cx="588777" cy="2832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8916313-9E1E-C111-E7DF-627C67C3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019" y="1897124"/>
            <a:ext cx="589788" cy="28376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CD1883-E59E-2366-2C84-A411CFBE7B72}"/>
              </a:ext>
            </a:extLst>
          </p:cNvPr>
          <p:cNvSpPr/>
          <p:nvPr/>
        </p:nvSpPr>
        <p:spPr>
          <a:xfrm>
            <a:off x="5586998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3D7522F-6DA0-D07A-B542-F63C7E57AF6B}"/>
              </a:ext>
            </a:extLst>
          </p:cNvPr>
          <p:cNvSpPr/>
          <p:nvPr/>
        </p:nvSpPr>
        <p:spPr>
          <a:xfrm>
            <a:off x="101031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7035B331-CC97-D722-BC5B-0ED26CDAE7B4}"/>
              </a:ext>
            </a:extLst>
          </p:cNvPr>
          <p:cNvSpPr/>
          <p:nvPr/>
        </p:nvSpPr>
        <p:spPr>
          <a:xfrm rot="16200000">
            <a:off x="1460135" y="3443810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7995CB-4936-8A83-0268-657898307A25}"/>
              </a:ext>
            </a:extLst>
          </p:cNvPr>
          <p:cNvSpPr txBox="1"/>
          <p:nvPr/>
        </p:nvSpPr>
        <p:spPr>
          <a:xfrm>
            <a:off x="1784689" y="3432145"/>
            <a:ext cx="18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430940-41E3-14E0-5574-2C91BAE7F112}"/>
              </a:ext>
            </a:extLst>
          </p:cNvPr>
          <p:cNvSpPr txBox="1"/>
          <p:nvPr/>
        </p:nvSpPr>
        <p:spPr>
          <a:xfrm>
            <a:off x="207688" y="3421176"/>
            <a:ext cx="18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9.28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6716BDF5-6A4F-0315-7DE7-BFD1BB738EBA}"/>
              </a:ext>
            </a:extLst>
          </p:cNvPr>
          <p:cNvSpPr/>
          <p:nvPr/>
        </p:nvSpPr>
        <p:spPr>
          <a:xfrm rot="5400000">
            <a:off x="1057948" y="3447546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930A8D-6D05-5126-9C05-05A454FE730E}"/>
              </a:ext>
            </a:extLst>
          </p:cNvPr>
          <p:cNvSpPr txBox="1"/>
          <p:nvPr/>
        </p:nvSpPr>
        <p:spPr>
          <a:xfrm>
            <a:off x="7273620" y="3438704"/>
            <a:ext cx="18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C8325A-DF57-74D1-EDBC-AC068CA6271D}"/>
              </a:ext>
            </a:extLst>
          </p:cNvPr>
          <p:cNvSpPr txBox="1"/>
          <p:nvPr/>
        </p:nvSpPr>
        <p:spPr>
          <a:xfrm>
            <a:off x="5750910" y="3444437"/>
            <a:ext cx="18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7.37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4CF9869B-F2A1-FB89-E6C4-744D08C4A292}"/>
              </a:ext>
            </a:extLst>
          </p:cNvPr>
          <p:cNvSpPr/>
          <p:nvPr/>
        </p:nvSpPr>
        <p:spPr>
          <a:xfrm rot="16200000">
            <a:off x="6918136" y="3471455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6C2ECC83-4A8B-1315-9A4F-ADAED81C6C36}"/>
              </a:ext>
            </a:extLst>
          </p:cNvPr>
          <p:cNvSpPr/>
          <p:nvPr/>
        </p:nvSpPr>
        <p:spPr>
          <a:xfrm rot="5400000">
            <a:off x="6584429" y="3538761"/>
            <a:ext cx="1346791" cy="266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CF19A8-B1B2-B228-40EB-6EC3676368F2}"/>
              </a:ext>
            </a:extLst>
          </p:cNvPr>
          <p:cNvSpPr txBox="1"/>
          <p:nvPr/>
        </p:nvSpPr>
        <p:spPr>
          <a:xfrm>
            <a:off x="3744982" y="1084786"/>
            <a:ext cx="18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B88B57-EEA2-8A19-CC16-7C3A58F5ABD0}"/>
              </a:ext>
            </a:extLst>
          </p:cNvPr>
          <p:cNvSpPr txBox="1"/>
          <p:nvPr/>
        </p:nvSpPr>
        <p:spPr>
          <a:xfrm>
            <a:off x="3752691" y="2113834"/>
            <a:ext cx="18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3.18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E42EA3-1BB6-A454-C446-89F61CEE0557}"/>
              </a:ext>
            </a:extLst>
          </p:cNvPr>
          <p:cNvCxnSpPr>
            <a:cxnSpLocks/>
          </p:cNvCxnSpPr>
          <p:nvPr/>
        </p:nvCxnSpPr>
        <p:spPr>
          <a:xfrm>
            <a:off x="3981048" y="1682849"/>
            <a:ext cx="134679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3B1E379-60CD-2F12-A955-FA722C2E2BF5}"/>
              </a:ext>
            </a:extLst>
          </p:cNvPr>
          <p:cNvSpPr/>
          <p:nvPr/>
        </p:nvSpPr>
        <p:spPr>
          <a:xfrm>
            <a:off x="4006954" y="5196904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8125F6-B793-AC4D-610E-C4A96DD415F0}"/>
              </a:ext>
            </a:extLst>
          </p:cNvPr>
          <p:cNvSpPr txBox="1"/>
          <p:nvPr/>
        </p:nvSpPr>
        <p:spPr>
          <a:xfrm>
            <a:off x="3752691" y="4704029"/>
            <a:ext cx="18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6FC02D7F-4719-3AD2-57B1-CBA3284FBD7C}"/>
              </a:ext>
            </a:extLst>
          </p:cNvPr>
          <p:cNvSpPr/>
          <p:nvPr/>
        </p:nvSpPr>
        <p:spPr>
          <a:xfrm rot="10800000">
            <a:off x="4004331" y="5749409"/>
            <a:ext cx="1346791" cy="313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3C964F-ED78-6504-8370-A896BEFD2FB1}"/>
              </a:ext>
            </a:extLst>
          </p:cNvPr>
          <p:cNvSpPr txBox="1"/>
          <p:nvPr/>
        </p:nvSpPr>
        <p:spPr>
          <a:xfrm>
            <a:off x="3752694" y="6124598"/>
            <a:ext cx="18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A7C8-F899-EA45-EEC8-EFDD86076D9C}"/>
              </a:ext>
            </a:extLst>
          </p:cNvPr>
          <p:cNvSpPr txBox="1"/>
          <p:nvPr/>
        </p:nvSpPr>
        <p:spPr>
          <a:xfrm>
            <a:off x="3721927" y="-73651"/>
            <a:ext cx="279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</a:t>
            </a:r>
            <a:r>
              <a:rPr lang="en-US"/>
              <a:t>median_</a:t>
            </a:r>
            <a:r>
              <a:rPr lang="en-US" dirty="0"/>
              <a:t>Caste 400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554A1-4418-7068-2472-63CD9CE83115}"/>
              </a:ext>
            </a:extLst>
          </p:cNvPr>
          <p:cNvSpPr txBox="1"/>
          <p:nvPr/>
        </p:nvSpPr>
        <p:spPr>
          <a:xfrm>
            <a:off x="211924" y="673245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Small colonies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6CDBF-C769-24DD-DFE1-98EC4278EB6A}"/>
              </a:ext>
            </a:extLst>
          </p:cNvPr>
          <p:cNvSpPr txBox="1"/>
          <p:nvPr/>
        </p:nvSpPr>
        <p:spPr>
          <a:xfrm>
            <a:off x="5696619" y="453429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Large colonies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14E0A-1779-47C2-AEE0-15F22821A626}"/>
              </a:ext>
            </a:extLst>
          </p:cNvPr>
          <p:cNvSpPr txBox="1"/>
          <p:nvPr/>
        </p:nvSpPr>
        <p:spPr>
          <a:xfrm>
            <a:off x="5677492" y="679217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Small colonies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18429-D14D-545C-16AC-AA36140ECBDA}"/>
              </a:ext>
            </a:extLst>
          </p:cNvPr>
          <p:cNvSpPr txBox="1"/>
          <p:nvPr/>
        </p:nvSpPr>
        <p:spPr>
          <a:xfrm>
            <a:off x="207688" y="453641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Large colonies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1048E8A-F3E1-CE61-0DA4-6925BBC99602}"/>
              </a:ext>
            </a:extLst>
          </p:cNvPr>
          <p:cNvSpPr/>
          <p:nvPr/>
        </p:nvSpPr>
        <p:spPr>
          <a:xfrm rot="10800000">
            <a:off x="3981048" y="1815541"/>
            <a:ext cx="1346791" cy="125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C7F85D-3056-84D2-1DC1-A2C8091F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805" y="1390252"/>
            <a:ext cx="588777" cy="283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50D246-56BD-E8FA-1751-750F4E53A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1139" y="1364300"/>
            <a:ext cx="588777" cy="2832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5855B88-5532-32FD-DEF1-F5C5202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125" y="2071919"/>
            <a:ext cx="588777" cy="2832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07780BA-432A-CFDC-D050-8F2AA6BF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263" y="6083997"/>
            <a:ext cx="588777" cy="2832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6880C1-5959-485D-B13E-E06CDCFD6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211" y="5689427"/>
            <a:ext cx="589788" cy="28376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A91B4BC-7399-B8E2-7752-887C0067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174" y="5178375"/>
            <a:ext cx="588777" cy="2832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F6068C0-4A6B-39A0-96BB-BFFAA509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640" y="5423665"/>
            <a:ext cx="588777" cy="2832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57DE4C-8EB2-69C5-CC8D-183B0ADA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069" y="5607195"/>
            <a:ext cx="589788" cy="28376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6DCC37E-072D-F6D1-4713-43FCB3E3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520" y="6010647"/>
            <a:ext cx="588777" cy="2832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D55798B-AF17-B7B2-7AC9-9BB96ED9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080" y="5170328"/>
            <a:ext cx="588777" cy="2832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2CDFC6-AA56-F958-9107-707209D01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065" y="5432689"/>
            <a:ext cx="1052380" cy="74706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C628B8A-C5F7-0C3C-C5DF-6E1F6C5C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493" y="5339763"/>
            <a:ext cx="588777" cy="2832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41D5ADF-CB19-CCBF-DC62-D0151420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6256" y="6051771"/>
            <a:ext cx="588777" cy="2832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143643C-548A-AD1C-53AA-368ECBAE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637" y="6052383"/>
            <a:ext cx="588777" cy="2832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CD2DC92-E0AF-D790-973A-43206CD5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1678" y="5105845"/>
            <a:ext cx="588777" cy="28328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CCCEDE17-0B19-5B2E-828B-F9A57834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65" y="5228809"/>
            <a:ext cx="588777" cy="28328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2F910AD-A719-2E47-9D38-29F9B047A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8921" y="5546860"/>
            <a:ext cx="1052380" cy="747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8984DF-C679-BA2F-320C-3D9B4A686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9916" y="1562488"/>
            <a:ext cx="1052380" cy="7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6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E2CFC-E0F7-A80C-6194-83042279AB5D}"/>
              </a:ext>
            </a:extLst>
          </p:cNvPr>
          <p:cNvSpPr/>
          <p:nvPr/>
        </p:nvSpPr>
        <p:spPr>
          <a:xfrm>
            <a:off x="5586998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71CF802-CFAD-7398-4943-43B326A4436D}"/>
              </a:ext>
            </a:extLst>
          </p:cNvPr>
          <p:cNvSpPr/>
          <p:nvPr/>
        </p:nvSpPr>
        <p:spPr>
          <a:xfrm>
            <a:off x="104249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CBB305E-E9B9-B79C-8FE6-AFCAE536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251" y="1895367"/>
            <a:ext cx="588777" cy="2832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8916313-9E1E-C111-E7DF-627C67C3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019" y="1897124"/>
            <a:ext cx="589788" cy="28376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CD1883-E59E-2366-2C84-A411CFBE7B72}"/>
              </a:ext>
            </a:extLst>
          </p:cNvPr>
          <p:cNvSpPr/>
          <p:nvPr/>
        </p:nvSpPr>
        <p:spPr>
          <a:xfrm>
            <a:off x="5586998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3D7522F-6DA0-D07A-B542-F63C7E57AF6B}"/>
              </a:ext>
            </a:extLst>
          </p:cNvPr>
          <p:cNvSpPr/>
          <p:nvPr/>
        </p:nvSpPr>
        <p:spPr>
          <a:xfrm>
            <a:off x="101031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7035B331-CC97-D722-BC5B-0ED26CDAE7B4}"/>
              </a:ext>
            </a:extLst>
          </p:cNvPr>
          <p:cNvSpPr/>
          <p:nvPr/>
        </p:nvSpPr>
        <p:spPr>
          <a:xfrm rot="16200000">
            <a:off x="1460135" y="3443810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7995CB-4936-8A83-0268-657898307A25}"/>
              </a:ext>
            </a:extLst>
          </p:cNvPr>
          <p:cNvSpPr txBox="1"/>
          <p:nvPr/>
        </p:nvSpPr>
        <p:spPr>
          <a:xfrm>
            <a:off x="2095585" y="3313273"/>
            <a:ext cx="185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9.29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(7.44, 11.68)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430940-41E3-14E0-5574-2C91BAE7F112}"/>
              </a:ext>
            </a:extLst>
          </p:cNvPr>
          <p:cNvSpPr txBox="1"/>
          <p:nvPr/>
        </p:nvSpPr>
        <p:spPr>
          <a:xfrm>
            <a:off x="-66632" y="3302304"/>
            <a:ext cx="185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9.2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(7.35, 11.58)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6716BDF5-6A4F-0315-7DE7-BFD1BB738EBA}"/>
              </a:ext>
            </a:extLst>
          </p:cNvPr>
          <p:cNvSpPr/>
          <p:nvPr/>
        </p:nvSpPr>
        <p:spPr>
          <a:xfrm rot="5400000">
            <a:off x="1057948" y="3447546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930A8D-6D05-5126-9C05-05A454FE730E}"/>
              </a:ext>
            </a:extLst>
          </p:cNvPr>
          <p:cNvSpPr txBox="1"/>
          <p:nvPr/>
        </p:nvSpPr>
        <p:spPr>
          <a:xfrm>
            <a:off x="7557084" y="3319832"/>
            <a:ext cx="185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9.28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(7.35, 11.55)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C8325A-DF57-74D1-EDBC-AC068CA6271D}"/>
              </a:ext>
            </a:extLst>
          </p:cNvPr>
          <p:cNvSpPr txBox="1"/>
          <p:nvPr/>
        </p:nvSpPr>
        <p:spPr>
          <a:xfrm>
            <a:off x="5476590" y="3325565"/>
            <a:ext cx="185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7.37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(0, 11.12)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4CF9869B-F2A1-FB89-E6C4-744D08C4A292}"/>
              </a:ext>
            </a:extLst>
          </p:cNvPr>
          <p:cNvSpPr/>
          <p:nvPr/>
        </p:nvSpPr>
        <p:spPr>
          <a:xfrm rot="16200000">
            <a:off x="6918136" y="3471455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6C2ECC83-4A8B-1315-9A4F-ADAED81C6C36}"/>
              </a:ext>
            </a:extLst>
          </p:cNvPr>
          <p:cNvSpPr/>
          <p:nvPr/>
        </p:nvSpPr>
        <p:spPr>
          <a:xfrm rot="5400000">
            <a:off x="6584429" y="3538761"/>
            <a:ext cx="1346791" cy="266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CF19A8-B1B2-B228-40EB-6EC3676368F2}"/>
              </a:ext>
            </a:extLst>
          </p:cNvPr>
          <p:cNvSpPr txBox="1"/>
          <p:nvPr/>
        </p:nvSpPr>
        <p:spPr>
          <a:xfrm>
            <a:off x="3744982" y="1084786"/>
            <a:ext cx="185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B88B57-EEA2-8A19-CC16-7C3A58F5ABD0}"/>
              </a:ext>
            </a:extLst>
          </p:cNvPr>
          <p:cNvSpPr txBox="1"/>
          <p:nvPr/>
        </p:nvSpPr>
        <p:spPr>
          <a:xfrm>
            <a:off x="3752691" y="2049826"/>
            <a:ext cx="185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3.18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(0, 10.57)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E42EA3-1BB6-A454-C446-89F61CEE0557}"/>
              </a:ext>
            </a:extLst>
          </p:cNvPr>
          <p:cNvCxnSpPr>
            <a:cxnSpLocks/>
          </p:cNvCxnSpPr>
          <p:nvPr/>
        </p:nvCxnSpPr>
        <p:spPr>
          <a:xfrm>
            <a:off x="3981048" y="1682849"/>
            <a:ext cx="134679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3B1E379-60CD-2F12-A955-FA722C2E2BF5}"/>
              </a:ext>
            </a:extLst>
          </p:cNvPr>
          <p:cNvSpPr/>
          <p:nvPr/>
        </p:nvSpPr>
        <p:spPr>
          <a:xfrm>
            <a:off x="4006954" y="5196904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8125F6-B793-AC4D-610E-C4A96DD415F0}"/>
              </a:ext>
            </a:extLst>
          </p:cNvPr>
          <p:cNvSpPr txBox="1"/>
          <p:nvPr/>
        </p:nvSpPr>
        <p:spPr>
          <a:xfrm>
            <a:off x="3752691" y="4438853"/>
            <a:ext cx="185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(7.28, 11.51)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3C964F-ED78-6504-8370-A896BEFD2FB1}"/>
              </a:ext>
            </a:extLst>
          </p:cNvPr>
          <p:cNvSpPr txBox="1"/>
          <p:nvPr/>
        </p:nvSpPr>
        <p:spPr>
          <a:xfrm>
            <a:off x="3752694" y="6024014"/>
            <a:ext cx="185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(7.27, 11.51)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A7C8-F899-EA45-EEC8-EFDD86076D9C}"/>
              </a:ext>
            </a:extLst>
          </p:cNvPr>
          <p:cNvSpPr txBox="1"/>
          <p:nvPr/>
        </p:nvSpPr>
        <p:spPr>
          <a:xfrm>
            <a:off x="3721927" y="-73651"/>
            <a:ext cx="279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</a:t>
            </a:r>
            <a:r>
              <a:rPr lang="en-US"/>
              <a:t>median_</a:t>
            </a:r>
            <a:r>
              <a:rPr lang="en-US" dirty="0"/>
              <a:t>Caste 400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554A1-4418-7068-2472-63CD9CE83115}"/>
              </a:ext>
            </a:extLst>
          </p:cNvPr>
          <p:cNvSpPr txBox="1"/>
          <p:nvPr/>
        </p:nvSpPr>
        <p:spPr>
          <a:xfrm>
            <a:off x="211924" y="673245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Small colonies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6CDBF-C769-24DD-DFE1-98EC4278EB6A}"/>
              </a:ext>
            </a:extLst>
          </p:cNvPr>
          <p:cNvSpPr txBox="1"/>
          <p:nvPr/>
        </p:nvSpPr>
        <p:spPr>
          <a:xfrm>
            <a:off x="5696619" y="453429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Large colonies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14E0A-1779-47C2-AEE0-15F22821A626}"/>
              </a:ext>
            </a:extLst>
          </p:cNvPr>
          <p:cNvSpPr txBox="1"/>
          <p:nvPr/>
        </p:nvSpPr>
        <p:spPr>
          <a:xfrm>
            <a:off x="5677492" y="679217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Small colonies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18429-D14D-545C-16AC-AA36140ECBDA}"/>
              </a:ext>
            </a:extLst>
          </p:cNvPr>
          <p:cNvSpPr txBox="1"/>
          <p:nvPr/>
        </p:nvSpPr>
        <p:spPr>
          <a:xfrm>
            <a:off x="207688" y="453641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Large colonies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1048E8A-F3E1-CE61-0DA4-6925BBC99602}"/>
              </a:ext>
            </a:extLst>
          </p:cNvPr>
          <p:cNvSpPr/>
          <p:nvPr/>
        </p:nvSpPr>
        <p:spPr>
          <a:xfrm rot="10800000">
            <a:off x="3981048" y="1815541"/>
            <a:ext cx="1346791" cy="125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C7F85D-3056-84D2-1DC1-A2C8091F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805" y="1390252"/>
            <a:ext cx="588777" cy="283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50D246-56BD-E8FA-1751-750F4E53A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1139" y="1364300"/>
            <a:ext cx="588777" cy="2832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5855B88-5532-32FD-DEF1-F5C5202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125" y="2071919"/>
            <a:ext cx="588777" cy="2832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07780BA-432A-CFDC-D050-8F2AA6BF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263" y="6083997"/>
            <a:ext cx="588777" cy="2832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6880C1-5959-485D-B13E-E06CDCFD6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211" y="5689427"/>
            <a:ext cx="589788" cy="28376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A91B4BC-7399-B8E2-7752-887C0067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174" y="5178375"/>
            <a:ext cx="588777" cy="2832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F6068C0-4A6B-39A0-96BB-BFFAA509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640" y="5423665"/>
            <a:ext cx="588777" cy="2832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57DE4C-8EB2-69C5-CC8D-183B0ADA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069" y="5607195"/>
            <a:ext cx="589788" cy="28376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6DCC37E-072D-F6D1-4713-43FCB3E3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520" y="6010647"/>
            <a:ext cx="588777" cy="2832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D55798B-AF17-B7B2-7AC9-9BB96ED9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080" y="5170328"/>
            <a:ext cx="588777" cy="2832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2CDFC6-AA56-F958-9107-707209D01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065" y="5432689"/>
            <a:ext cx="1052380" cy="74706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C628B8A-C5F7-0C3C-C5DF-6E1F6C5C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493" y="5339763"/>
            <a:ext cx="588777" cy="2832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41D5ADF-CB19-CCBF-DC62-D0151420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6256" y="6051771"/>
            <a:ext cx="588777" cy="2832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143643C-548A-AD1C-53AA-368ECBAE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637" y="6052383"/>
            <a:ext cx="588777" cy="2832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CD2DC92-E0AF-D790-973A-43206CD5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1678" y="5105845"/>
            <a:ext cx="588777" cy="28328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CCCEDE17-0B19-5B2E-828B-F9A57834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65" y="5228809"/>
            <a:ext cx="588777" cy="28328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2F910AD-A719-2E47-9D38-29F9B047A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8921" y="5546860"/>
            <a:ext cx="1052380" cy="747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8984DF-C679-BA2F-320C-3D9B4A686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9916" y="1562488"/>
            <a:ext cx="1052380" cy="747067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B114AD0-5A5D-A19A-B696-46D89CDA45EE}"/>
              </a:ext>
            </a:extLst>
          </p:cNvPr>
          <p:cNvSpPr/>
          <p:nvPr/>
        </p:nvSpPr>
        <p:spPr>
          <a:xfrm rot="10800000">
            <a:off x="4003459" y="5574361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E2CFC-E0F7-A80C-6194-83042279AB5D}"/>
              </a:ext>
            </a:extLst>
          </p:cNvPr>
          <p:cNvSpPr/>
          <p:nvPr/>
        </p:nvSpPr>
        <p:spPr>
          <a:xfrm>
            <a:off x="5586998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71CF802-CFAD-7398-4943-43B326A4436D}"/>
              </a:ext>
            </a:extLst>
          </p:cNvPr>
          <p:cNvSpPr/>
          <p:nvPr/>
        </p:nvSpPr>
        <p:spPr>
          <a:xfrm>
            <a:off x="104249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CBB305E-E9B9-B79C-8FE6-AFCAE536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251" y="1895367"/>
            <a:ext cx="588777" cy="2832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8916313-9E1E-C111-E7DF-627C67C3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019" y="1897124"/>
            <a:ext cx="589788" cy="28376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CD1883-E59E-2366-2C84-A411CFBE7B72}"/>
              </a:ext>
            </a:extLst>
          </p:cNvPr>
          <p:cNvSpPr/>
          <p:nvPr/>
        </p:nvSpPr>
        <p:spPr>
          <a:xfrm>
            <a:off x="5586998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3D7522F-6DA0-D07A-B542-F63C7E57AF6B}"/>
              </a:ext>
            </a:extLst>
          </p:cNvPr>
          <p:cNvSpPr/>
          <p:nvPr/>
        </p:nvSpPr>
        <p:spPr>
          <a:xfrm>
            <a:off x="101031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7035B331-CC97-D722-BC5B-0ED26CDAE7B4}"/>
              </a:ext>
            </a:extLst>
          </p:cNvPr>
          <p:cNvSpPr/>
          <p:nvPr/>
        </p:nvSpPr>
        <p:spPr>
          <a:xfrm rot="16200000">
            <a:off x="1460135" y="3443810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7995CB-4936-8A83-0268-657898307A25}"/>
              </a:ext>
            </a:extLst>
          </p:cNvPr>
          <p:cNvSpPr txBox="1"/>
          <p:nvPr/>
        </p:nvSpPr>
        <p:spPr>
          <a:xfrm>
            <a:off x="2095585" y="3313273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9.29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(7.44, 11.68)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430940-41E3-14E0-5574-2C91BAE7F112}"/>
              </a:ext>
            </a:extLst>
          </p:cNvPr>
          <p:cNvSpPr txBox="1"/>
          <p:nvPr/>
        </p:nvSpPr>
        <p:spPr>
          <a:xfrm>
            <a:off x="-66632" y="3302304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9.2</a:t>
            </a:r>
          </a:p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(7.35, 11.58)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6716BDF5-6A4F-0315-7DE7-BFD1BB738EBA}"/>
              </a:ext>
            </a:extLst>
          </p:cNvPr>
          <p:cNvSpPr/>
          <p:nvPr/>
        </p:nvSpPr>
        <p:spPr>
          <a:xfrm rot="5400000">
            <a:off x="1057948" y="3447546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930A8D-6D05-5126-9C05-05A454FE730E}"/>
              </a:ext>
            </a:extLst>
          </p:cNvPr>
          <p:cNvSpPr txBox="1"/>
          <p:nvPr/>
        </p:nvSpPr>
        <p:spPr>
          <a:xfrm>
            <a:off x="7557084" y="3319832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9.28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(7.35, 11.55)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C8325A-DF57-74D1-EDBC-AC068CA6271D}"/>
              </a:ext>
            </a:extLst>
          </p:cNvPr>
          <p:cNvSpPr txBox="1"/>
          <p:nvPr/>
        </p:nvSpPr>
        <p:spPr>
          <a:xfrm>
            <a:off x="5476590" y="3325565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7.37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(0, 11.12)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4CF9869B-F2A1-FB89-E6C4-744D08C4A292}"/>
              </a:ext>
            </a:extLst>
          </p:cNvPr>
          <p:cNvSpPr/>
          <p:nvPr/>
        </p:nvSpPr>
        <p:spPr>
          <a:xfrm rot="16200000">
            <a:off x="6918136" y="3471455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6C2ECC83-4A8B-1315-9A4F-ADAED81C6C36}"/>
              </a:ext>
            </a:extLst>
          </p:cNvPr>
          <p:cNvSpPr/>
          <p:nvPr/>
        </p:nvSpPr>
        <p:spPr>
          <a:xfrm rot="5400000">
            <a:off x="6584429" y="3538761"/>
            <a:ext cx="1346791" cy="266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CF19A8-B1B2-B228-40EB-6EC3676368F2}"/>
              </a:ext>
            </a:extLst>
          </p:cNvPr>
          <p:cNvSpPr txBox="1"/>
          <p:nvPr/>
        </p:nvSpPr>
        <p:spPr>
          <a:xfrm>
            <a:off x="3744982" y="1084786"/>
            <a:ext cx="185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B88B57-EEA2-8A19-CC16-7C3A58F5ABD0}"/>
              </a:ext>
            </a:extLst>
          </p:cNvPr>
          <p:cNvSpPr txBox="1"/>
          <p:nvPr/>
        </p:nvSpPr>
        <p:spPr>
          <a:xfrm>
            <a:off x="3752691" y="2049826"/>
            <a:ext cx="185006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3.18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(0, 10.57)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E42EA3-1BB6-A454-C446-89F61CEE0557}"/>
              </a:ext>
            </a:extLst>
          </p:cNvPr>
          <p:cNvCxnSpPr>
            <a:cxnSpLocks/>
          </p:cNvCxnSpPr>
          <p:nvPr/>
        </p:nvCxnSpPr>
        <p:spPr>
          <a:xfrm>
            <a:off x="3981048" y="1682849"/>
            <a:ext cx="134679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3B1E379-60CD-2F12-A955-FA722C2E2BF5}"/>
              </a:ext>
            </a:extLst>
          </p:cNvPr>
          <p:cNvSpPr/>
          <p:nvPr/>
        </p:nvSpPr>
        <p:spPr>
          <a:xfrm>
            <a:off x="4006954" y="5196904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8125F6-B793-AC4D-610E-C4A96DD415F0}"/>
              </a:ext>
            </a:extLst>
          </p:cNvPr>
          <p:cNvSpPr txBox="1"/>
          <p:nvPr/>
        </p:nvSpPr>
        <p:spPr>
          <a:xfrm>
            <a:off x="3752691" y="4438853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</a:p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(7.28, 11.51)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3C964F-ED78-6504-8370-A896BEFD2FB1}"/>
              </a:ext>
            </a:extLst>
          </p:cNvPr>
          <p:cNvSpPr txBox="1"/>
          <p:nvPr/>
        </p:nvSpPr>
        <p:spPr>
          <a:xfrm>
            <a:off x="3752694" y="6024014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(7.27, 11.51)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A7C8-F899-EA45-EEC8-EFDD86076D9C}"/>
              </a:ext>
            </a:extLst>
          </p:cNvPr>
          <p:cNvSpPr txBox="1"/>
          <p:nvPr/>
        </p:nvSpPr>
        <p:spPr>
          <a:xfrm>
            <a:off x="3721927" y="-73651"/>
            <a:ext cx="279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</a:t>
            </a:r>
            <a:r>
              <a:rPr lang="en-US"/>
              <a:t>median_</a:t>
            </a:r>
            <a:r>
              <a:rPr lang="en-US" dirty="0"/>
              <a:t>Caste 400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554A1-4418-7068-2472-63CD9CE83115}"/>
              </a:ext>
            </a:extLst>
          </p:cNvPr>
          <p:cNvSpPr txBox="1"/>
          <p:nvPr/>
        </p:nvSpPr>
        <p:spPr>
          <a:xfrm>
            <a:off x="211924" y="673245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Small colonies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6CDBF-C769-24DD-DFE1-98EC4278EB6A}"/>
              </a:ext>
            </a:extLst>
          </p:cNvPr>
          <p:cNvSpPr txBox="1"/>
          <p:nvPr/>
        </p:nvSpPr>
        <p:spPr>
          <a:xfrm>
            <a:off x="5696619" y="453429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Large colonies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14E0A-1779-47C2-AEE0-15F22821A626}"/>
              </a:ext>
            </a:extLst>
          </p:cNvPr>
          <p:cNvSpPr txBox="1"/>
          <p:nvPr/>
        </p:nvSpPr>
        <p:spPr>
          <a:xfrm>
            <a:off x="5677492" y="679217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Small colonies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18429-D14D-545C-16AC-AA36140ECBDA}"/>
              </a:ext>
            </a:extLst>
          </p:cNvPr>
          <p:cNvSpPr txBox="1"/>
          <p:nvPr/>
        </p:nvSpPr>
        <p:spPr>
          <a:xfrm>
            <a:off x="207688" y="453641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Large colonies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1048E8A-F3E1-CE61-0DA4-6925BBC99602}"/>
              </a:ext>
            </a:extLst>
          </p:cNvPr>
          <p:cNvSpPr/>
          <p:nvPr/>
        </p:nvSpPr>
        <p:spPr>
          <a:xfrm rot="10800000">
            <a:off x="3981048" y="1815541"/>
            <a:ext cx="1346791" cy="125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C7F85D-3056-84D2-1DC1-A2C8091F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805" y="1390252"/>
            <a:ext cx="588777" cy="283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50D246-56BD-E8FA-1751-750F4E53A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1139" y="1364300"/>
            <a:ext cx="588777" cy="2832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5855B88-5532-32FD-DEF1-F5C5202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125" y="2071919"/>
            <a:ext cx="588777" cy="2832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07780BA-432A-CFDC-D050-8F2AA6BF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263" y="6083997"/>
            <a:ext cx="588777" cy="2832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6880C1-5959-485D-B13E-E06CDCFD6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211" y="5689427"/>
            <a:ext cx="589788" cy="28376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A91B4BC-7399-B8E2-7752-887C0067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174" y="5178375"/>
            <a:ext cx="588777" cy="2832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F6068C0-4A6B-39A0-96BB-BFFAA509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640" y="5423665"/>
            <a:ext cx="588777" cy="2832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57DE4C-8EB2-69C5-CC8D-183B0ADA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069" y="5607195"/>
            <a:ext cx="589788" cy="28376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6DCC37E-072D-F6D1-4713-43FCB3E3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520" y="6010647"/>
            <a:ext cx="588777" cy="2832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D55798B-AF17-B7B2-7AC9-9BB96ED9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080" y="5170328"/>
            <a:ext cx="588777" cy="2832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2CDFC6-AA56-F958-9107-707209D01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065" y="5432689"/>
            <a:ext cx="1052380" cy="74706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C628B8A-C5F7-0C3C-C5DF-6E1F6C5C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493" y="5339763"/>
            <a:ext cx="588777" cy="2832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41D5ADF-CB19-CCBF-DC62-D0151420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6256" y="6051771"/>
            <a:ext cx="588777" cy="2832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143643C-548A-AD1C-53AA-368ECBAE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637" y="6052383"/>
            <a:ext cx="588777" cy="2832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CD2DC92-E0AF-D790-973A-43206CD5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1678" y="5105845"/>
            <a:ext cx="588777" cy="28328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CCCEDE17-0B19-5B2E-828B-F9A57834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65" y="5228809"/>
            <a:ext cx="588777" cy="28328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2F910AD-A719-2E47-9D38-29F9B047A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8921" y="5546860"/>
            <a:ext cx="1052380" cy="747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8984DF-C679-BA2F-320C-3D9B4A686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9916" y="1562488"/>
            <a:ext cx="1052380" cy="747067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B114AD0-5A5D-A19A-B696-46D89CDA45EE}"/>
              </a:ext>
            </a:extLst>
          </p:cNvPr>
          <p:cNvSpPr/>
          <p:nvPr/>
        </p:nvSpPr>
        <p:spPr>
          <a:xfrm rot="10800000">
            <a:off x="4003459" y="5574361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E2CFC-E0F7-A80C-6194-83042279AB5D}"/>
              </a:ext>
            </a:extLst>
          </p:cNvPr>
          <p:cNvSpPr/>
          <p:nvPr/>
        </p:nvSpPr>
        <p:spPr>
          <a:xfrm>
            <a:off x="5586998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71CF802-CFAD-7398-4943-43B326A4436D}"/>
              </a:ext>
            </a:extLst>
          </p:cNvPr>
          <p:cNvSpPr/>
          <p:nvPr/>
        </p:nvSpPr>
        <p:spPr>
          <a:xfrm>
            <a:off x="104249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CBB305E-E9B9-B79C-8FE6-AFCAE536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251" y="1895367"/>
            <a:ext cx="588777" cy="2832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8916313-9E1E-C111-E7DF-627C67C3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019" y="1897124"/>
            <a:ext cx="589788" cy="28376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CD1883-E59E-2366-2C84-A411CFBE7B72}"/>
              </a:ext>
            </a:extLst>
          </p:cNvPr>
          <p:cNvSpPr/>
          <p:nvPr/>
        </p:nvSpPr>
        <p:spPr>
          <a:xfrm>
            <a:off x="5586998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3D7522F-6DA0-D07A-B542-F63C7E57AF6B}"/>
              </a:ext>
            </a:extLst>
          </p:cNvPr>
          <p:cNvSpPr/>
          <p:nvPr/>
        </p:nvSpPr>
        <p:spPr>
          <a:xfrm>
            <a:off x="101031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7035B331-CC97-D722-BC5B-0ED26CDAE7B4}"/>
              </a:ext>
            </a:extLst>
          </p:cNvPr>
          <p:cNvSpPr/>
          <p:nvPr/>
        </p:nvSpPr>
        <p:spPr>
          <a:xfrm rot="16200000">
            <a:off x="1460135" y="3443810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7995CB-4936-8A83-0268-657898307A25}"/>
              </a:ext>
            </a:extLst>
          </p:cNvPr>
          <p:cNvSpPr txBox="1"/>
          <p:nvPr/>
        </p:nvSpPr>
        <p:spPr>
          <a:xfrm>
            <a:off x="2095585" y="3313273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9.29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(7.44, 11.68)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430940-41E3-14E0-5574-2C91BAE7F112}"/>
              </a:ext>
            </a:extLst>
          </p:cNvPr>
          <p:cNvSpPr txBox="1"/>
          <p:nvPr/>
        </p:nvSpPr>
        <p:spPr>
          <a:xfrm>
            <a:off x="-66632" y="3302304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9.2</a:t>
            </a:r>
          </a:p>
          <a:p>
            <a:pPr algn="ctr">
              <a:spcAft>
                <a:spcPts val="300"/>
              </a:spcAft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(7.35, 11.58)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6716BDF5-6A4F-0315-7DE7-BFD1BB738EBA}"/>
              </a:ext>
            </a:extLst>
          </p:cNvPr>
          <p:cNvSpPr/>
          <p:nvPr/>
        </p:nvSpPr>
        <p:spPr>
          <a:xfrm rot="5400000">
            <a:off x="1057948" y="3447546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930A8D-6D05-5126-9C05-05A454FE730E}"/>
              </a:ext>
            </a:extLst>
          </p:cNvPr>
          <p:cNvSpPr txBox="1"/>
          <p:nvPr/>
        </p:nvSpPr>
        <p:spPr>
          <a:xfrm>
            <a:off x="7557084" y="3319832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9.28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(7.35, 11.55)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C8325A-DF57-74D1-EDBC-AC068CA6271D}"/>
              </a:ext>
            </a:extLst>
          </p:cNvPr>
          <p:cNvSpPr txBox="1"/>
          <p:nvPr/>
        </p:nvSpPr>
        <p:spPr>
          <a:xfrm>
            <a:off x="5476590" y="3325565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7.37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(0, 11.12)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4CF9869B-F2A1-FB89-E6C4-744D08C4A292}"/>
              </a:ext>
            </a:extLst>
          </p:cNvPr>
          <p:cNvSpPr/>
          <p:nvPr/>
        </p:nvSpPr>
        <p:spPr>
          <a:xfrm rot="16200000">
            <a:off x="6918136" y="3471455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6C2ECC83-4A8B-1315-9A4F-ADAED81C6C36}"/>
              </a:ext>
            </a:extLst>
          </p:cNvPr>
          <p:cNvSpPr/>
          <p:nvPr/>
        </p:nvSpPr>
        <p:spPr>
          <a:xfrm rot="5400000">
            <a:off x="6584429" y="3538761"/>
            <a:ext cx="1346791" cy="266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CF19A8-B1B2-B228-40EB-6EC3676368F2}"/>
              </a:ext>
            </a:extLst>
          </p:cNvPr>
          <p:cNvSpPr txBox="1"/>
          <p:nvPr/>
        </p:nvSpPr>
        <p:spPr>
          <a:xfrm>
            <a:off x="3744982" y="1084786"/>
            <a:ext cx="185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B88B57-EEA2-8A19-CC16-7C3A58F5ABD0}"/>
              </a:ext>
            </a:extLst>
          </p:cNvPr>
          <p:cNvSpPr txBox="1"/>
          <p:nvPr/>
        </p:nvSpPr>
        <p:spPr>
          <a:xfrm>
            <a:off x="3752691" y="2049826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3.18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(0, 10.57)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E42EA3-1BB6-A454-C446-89F61CEE0557}"/>
              </a:ext>
            </a:extLst>
          </p:cNvPr>
          <p:cNvCxnSpPr>
            <a:cxnSpLocks/>
          </p:cNvCxnSpPr>
          <p:nvPr/>
        </p:nvCxnSpPr>
        <p:spPr>
          <a:xfrm>
            <a:off x="3981048" y="1682849"/>
            <a:ext cx="134679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3B1E379-60CD-2F12-A955-FA722C2E2BF5}"/>
              </a:ext>
            </a:extLst>
          </p:cNvPr>
          <p:cNvSpPr/>
          <p:nvPr/>
        </p:nvSpPr>
        <p:spPr>
          <a:xfrm>
            <a:off x="4006954" y="5196904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8125F6-B793-AC4D-610E-C4A96DD415F0}"/>
              </a:ext>
            </a:extLst>
          </p:cNvPr>
          <p:cNvSpPr txBox="1"/>
          <p:nvPr/>
        </p:nvSpPr>
        <p:spPr>
          <a:xfrm>
            <a:off x="3752691" y="4438853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</a:p>
          <a:p>
            <a:pPr algn="ctr">
              <a:spcAft>
                <a:spcPts val="300"/>
              </a:spcAft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(7.28, 11.51)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3C964F-ED78-6504-8370-A896BEFD2FB1}"/>
              </a:ext>
            </a:extLst>
          </p:cNvPr>
          <p:cNvSpPr txBox="1"/>
          <p:nvPr/>
        </p:nvSpPr>
        <p:spPr>
          <a:xfrm>
            <a:off x="3752694" y="6024014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9.27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(7.27, 11.51)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A7C8-F899-EA45-EEC8-EFDD86076D9C}"/>
              </a:ext>
            </a:extLst>
          </p:cNvPr>
          <p:cNvSpPr txBox="1"/>
          <p:nvPr/>
        </p:nvSpPr>
        <p:spPr>
          <a:xfrm>
            <a:off x="3721927" y="-73651"/>
            <a:ext cx="279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</a:t>
            </a:r>
            <a:r>
              <a:rPr lang="en-US"/>
              <a:t>median_</a:t>
            </a:r>
            <a:r>
              <a:rPr lang="en-US" dirty="0"/>
              <a:t>Caste 400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554A1-4418-7068-2472-63CD9CE83115}"/>
              </a:ext>
            </a:extLst>
          </p:cNvPr>
          <p:cNvSpPr txBox="1"/>
          <p:nvPr/>
        </p:nvSpPr>
        <p:spPr>
          <a:xfrm>
            <a:off x="211924" y="673245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Small colonies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6CDBF-C769-24DD-DFE1-98EC4278EB6A}"/>
              </a:ext>
            </a:extLst>
          </p:cNvPr>
          <p:cNvSpPr txBox="1"/>
          <p:nvPr/>
        </p:nvSpPr>
        <p:spPr>
          <a:xfrm>
            <a:off x="5696619" y="453429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Large colonies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14E0A-1779-47C2-AEE0-15F22821A626}"/>
              </a:ext>
            </a:extLst>
          </p:cNvPr>
          <p:cNvSpPr txBox="1"/>
          <p:nvPr/>
        </p:nvSpPr>
        <p:spPr>
          <a:xfrm>
            <a:off x="5677492" y="679217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Small colonies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18429-D14D-545C-16AC-AA36140ECBDA}"/>
              </a:ext>
            </a:extLst>
          </p:cNvPr>
          <p:cNvSpPr txBox="1"/>
          <p:nvPr/>
        </p:nvSpPr>
        <p:spPr>
          <a:xfrm>
            <a:off x="207688" y="453641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Large colonies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1048E8A-F3E1-CE61-0DA4-6925BBC99602}"/>
              </a:ext>
            </a:extLst>
          </p:cNvPr>
          <p:cNvSpPr/>
          <p:nvPr/>
        </p:nvSpPr>
        <p:spPr>
          <a:xfrm rot="10800000">
            <a:off x="3981048" y="1815541"/>
            <a:ext cx="1346791" cy="125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C7F85D-3056-84D2-1DC1-A2C8091F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805" y="1390252"/>
            <a:ext cx="588777" cy="283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50D246-56BD-E8FA-1751-750F4E53A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1139" y="1364300"/>
            <a:ext cx="588777" cy="2832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5855B88-5532-32FD-DEF1-F5C5202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125" y="2071919"/>
            <a:ext cx="588777" cy="2832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07780BA-432A-CFDC-D050-8F2AA6BF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263" y="6083997"/>
            <a:ext cx="588777" cy="2832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6880C1-5959-485D-B13E-E06CDCFD6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211" y="5689427"/>
            <a:ext cx="589788" cy="28376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A91B4BC-7399-B8E2-7752-887C0067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174" y="5178375"/>
            <a:ext cx="588777" cy="2832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F6068C0-4A6B-39A0-96BB-BFFAA509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640" y="5423665"/>
            <a:ext cx="588777" cy="2832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57DE4C-8EB2-69C5-CC8D-183B0ADA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069" y="5607195"/>
            <a:ext cx="589788" cy="28376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6DCC37E-072D-F6D1-4713-43FCB3E3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520" y="6010647"/>
            <a:ext cx="588777" cy="2832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D55798B-AF17-B7B2-7AC9-9BB96ED9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080" y="5170328"/>
            <a:ext cx="588777" cy="2832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2CDFC6-AA56-F958-9107-707209D01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065" y="5432689"/>
            <a:ext cx="1052380" cy="74706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C628B8A-C5F7-0C3C-C5DF-6E1F6C5C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493" y="5339763"/>
            <a:ext cx="588777" cy="2832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41D5ADF-CB19-CCBF-DC62-D0151420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6256" y="6051771"/>
            <a:ext cx="588777" cy="2832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143643C-548A-AD1C-53AA-368ECBAE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637" y="6052383"/>
            <a:ext cx="588777" cy="2832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CD2DC92-E0AF-D790-973A-43206CD5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1678" y="5105845"/>
            <a:ext cx="588777" cy="28328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CCCEDE17-0B19-5B2E-828B-F9A57834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65" y="5228809"/>
            <a:ext cx="588777" cy="28328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2F910AD-A719-2E47-9D38-29F9B047A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8921" y="5546860"/>
            <a:ext cx="1052380" cy="747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8984DF-C679-BA2F-320C-3D9B4A686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9916" y="1562488"/>
            <a:ext cx="1052380" cy="747067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B114AD0-5A5D-A19A-B696-46D89CDA45EE}"/>
              </a:ext>
            </a:extLst>
          </p:cNvPr>
          <p:cNvSpPr/>
          <p:nvPr/>
        </p:nvSpPr>
        <p:spPr>
          <a:xfrm rot="10800000">
            <a:off x="4003459" y="5574361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7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AE2CFC-E0F7-A80C-6194-83042279AB5D}"/>
              </a:ext>
            </a:extLst>
          </p:cNvPr>
          <p:cNvSpPr/>
          <p:nvPr/>
        </p:nvSpPr>
        <p:spPr>
          <a:xfrm>
            <a:off x="5586998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71CF802-CFAD-7398-4943-43B326A4436D}"/>
              </a:ext>
            </a:extLst>
          </p:cNvPr>
          <p:cNvSpPr/>
          <p:nvPr/>
        </p:nvSpPr>
        <p:spPr>
          <a:xfrm>
            <a:off x="104249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CBB305E-E9B9-B79C-8FE6-AFCAE536F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251" y="1895367"/>
            <a:ext cx="588777" cy="2832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8916313-9E1E-C111-E7DF-627C67C33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019" y="1897124"/>
            <a:ext cx="589788" cy="283766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CD1883-E59E-2366-2C84-A411CFBE7B72}"/>
              </a:ext>
            </a:extLst>
          </p:cNvPr>
          <p:cNvSpPr/>
          <p:nvPr/>
        </p:nvSpPr>
        <p:spPr>
          <a:xfrm>
            <a:off x="5586998" y="630032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3D7522F-6DA0-D07A-B542-F63C7E57AF6B}"/>
              </a:ext>
            </a:extLst>
          </p:cNvPr>
          <p:cNvSpPr/>
          <p:nvPr/>
        </p:nvSpPr>
        <p:spPr>
          <a:xfrm>
            <a:off x="101031" y="4495571"/>
            <a:ext cx="3648853" cy="22176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7035B331-CC97-D722-BC5B-0ED26CDAE7B4}"/>
              </a:ext>
            </a:extLst>
          </p:cNvPr>
          <p:cNvSpPr/>
          <p:nvPr/>
        </p:nvSpPr>
        <p:spPr>
          <a:xfrm rot="16200000">
            <a:off x="1460135" y="3443810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7995CB-4936-8A83-0268-657898307A25}"/>
              </a:ext>
            </a:extLst>
          </p:cNvPr>
          <p:cNvSpPr txBox="1"/>
          <p:nvPr/>
        </p:nvSpPr>
        <p:spPr>
          <a:xfrm>
            <a:off x="2095585" y="3313273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9.29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(7.44, 11.68)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430940-41E3-14E0-5574-2C91BAE7F112}"/>
              </a:ext>
            </a:extLst>
          </p:cNvPr>
          <p:cNvSpPr txBox="1"/>
          <p:nvPr/>
        </p:nvSpPr>
        <p:spPr>
          <a:xfrm>
            <a:off x="-66632" y="3302304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9.2</a:t>
            </a:r>
          </a:p>
          <a:p>
            <a:pPr algn="ctr">
              <a:spcAft>
                <a:spcPts val="300"/>
              </a:spcAft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(7.35, 11.58)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6716BDF5-6A4F-0315-7DE7-BFD1BB738EBA}"/>
              </a:ext>
            </a:extLst>
          </p:cNvPr>
          <p:cNvSpPr/>
          <p:nvPr/>
        </p:nvSpPr>
        <p:spPr>
          <a:xfrm rot="5400000">
            <a:off x="1057948" y="3447546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930A8D-6D05-5126-9C05-05A454FE730E}"/>
              </a:ext>
            </a:extLst>
          </p:cNvPr>
          <p:cNvSpPr txBox="1"/>
          <p:nvPr/>
        </p:nvSpPr>
        <p:spPr>
          <a:xfrm>
            <a:off x="7557084" y="3319832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9.28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(7.35, 11.55)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C8325A-DF57-74D1-EDBC-AC068CA6271D}"/>
              </a:ext>
            </a:extLst>
          </p:cNvPr>
          <p:cNvSpPr txBox="1"/>
          <p:nvPr/>
        </p:nvSpPr>
        <p:spPr>
          <a:xfrm>
            <a:off x="5476590" y="3325565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7.37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(0, 11.12)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4CF9869B-F2A1-FB89-E6C4-744D08C4A292}"/>
              </a:ext>
            </a:extLst>
          </p:cNvPr>
          <p:cNvSpPr/>
          <p:nvPr/>
        </p:nvSpPr>
        <p:spPr>
          <a:xfrm rot="16200000">
            <a:off x="6918136" y="3471455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6C2ECC83-4A8B-1315-9A4F-ADAED81C6C36}"/>
              </a:ext>
            </a:extLst>
          </p:cNvPr>
          <p:cNvSpPr/>
          <p:nvPr/>
        </p:nvSpPr>
        <p:spPr>
          <a:xfrm rot="5400000">
            <a:off x="6584429" y="3538761"/>
            <a:ext cx="1346791" cy="266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CF19A8-B1B2-B228-40EB-6EC3676368F2}"/>
              </a:ext>
            </a:extLst>
          </p:cNvPr>
          <p:cNvSpPr txBox="1"/>
          <p:nvPr/>
        </p:nvSpPr>
        <p:spPr>
          <a:xfrm>
            <a:off x="3744982" y="1084786"/>
            <a:ext cx="1850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B88B57-EEA2-8A19-CC16-7C3A58F5ABD0}"/>
              </a:ext>
            </a:extLst>
          </p:cNvPr>
          <p:cNvSpPr txBox="1"/>
          <p:nvPr/>
        </p:nvSpPr>
        <p:spPr>
          <a:xfrm>
            <a:off x="3752691" y="2049826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3.18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(0, 10.57)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E42EA3-1BB6-A454-C446-89F61CEE0557}"/>
              </a:ext>
            </a:extLst>
          </p:cNvPr>
          <p:cNvCxnSpPr>
            <a:cxnSpLocks/>
          </p:cNvCxnSpPr>
          <p:nvPr/>
        </p:nvCxnSpPr>
        <p:spPr>
          <a:xfrm>
            <a:off x="3981048" y="1682849"/>
            <a:ext cx="1346792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3B1E379-60CD-2F12-A955-FA722C2E2BF5}"/>
              </a:ext>
            </a:extLst>
          </p:cNvPr>
          <p:cNvSpPr/>
          <p:nvPr/>
        </p:nvSpPr>
        <p:spPr>
          <a:xfrm>
            <a:off x="4006954" y="5196904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8125F6-B793-AC4D-610E-C4A96DD415F0}"/>
              </a:ext>
            </a:extLst>
          </p:cNvPr>
          <p:cNvSpPr txBox="1"/>
          <p:nvPr/>
        </p:nvSpPr>
        <p:spPr>
          <a:xfrm>
            <a:off x="3752691" y="4438853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9.27</a:t>
            </a:r>
          </a:p>
          <a:p>
            <a:pPr algn="ctr">
              <a:spcAft>
                <a:spcPts val="300"/>
              </a:spcAft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(7.28, 11.51)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3C964F-ED78-6504-8370-A896BEFD2FB1}"/>
              </a:ext>
            </a:extLst>
          </p:cNvPr>
          <p:cNvSpPr txBox="1"/>
          <p:nvPr/>
        </p:nvSpPr>
        <p:spPr>
          <a:xfrm>
            <a:off x="3752694" y="6024014"/>
            <a:ext cx="185006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9.27</a:t>
            </a:r>
          </a:p>
          <a:p>
            <a:pPr algn="ctr">
              <a:spcAft>
                <a:spcPts val="3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(7.27, 11.51)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A7C8-F899-EA45-EEC8-EFDD86076D9C}"/>
              </a:ext>
            </a:extLst>
          </p:cNvPr>
          <p:cNvSpPr txBox="1"/>
          <p:nvPr/>
        </p:nvSpPr>
        <p:spPr>
          <a:xfrm>
            <a:off x="3721927" y="-73651"/>
            <a:ext cx="279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</a:t>
            </a:r>
            <a:r>
              <a:rPr lang="en-US"/>
              <a:t>median_</a:t>
            </a:r>
            <a:r>
              <a:rPr lang="en-US" dirty="0"/>
              <a:t>Caste 400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554A1-4418-7068-2472-63CD9CE83115}"/>
              </a:ext>
            </a:extLst>
          </p:cNvPr>
          <p:cNvSpPr txBox="1"/>
          <p:nvPr/>
        </p:nvSpPr>
        <p:spPr>
          <a:xfrm>
            <a:off x="211924" y="673245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Small colonies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6CDBF-C769-24DD-DFE1-98EC4278EB6A}"/>
              </a:ext>
            </a:extLst>
          </p:cNvPr>
          <p:cNvSpPr txBox="1"/>
          <p:nvPr/>
        </p:nvSpPr>
        <p:spPr>
          <a:xfrm>
            <a:off x="5696619" y="453429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Large colonies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14E0A-1779-47C2-AEE0-15F22821A626}"/>
              </a:ext>
            </a:extLst>
          </p:cNvPr>
          <p:cNvSpPr txBox="1"/>
          <p:nvPr/>
        </p:nvSpPr>
        <p:spPr>
          <a:xfrm>
            <a:off x="5677492" y="679217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Multiple castes       Small colonies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18429-D14D-545C-16AC-AA36140ECBDA}"/>
              </a:ext>
            </a:extLst>
          </p:cNvPr>
          <p:cNvSpPr txBox="1"/>
          <p:nvPr/>
        </p:nvSpPr>
        <p:spPr>
          <a:xfrm>
            <a:off x="207688" y="4536413"/>
            <a:ext cx="342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Single caste              Large colonies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1048E8A-F3E1-CE61-0DA4-6925BBC99602}"/>
              </a:ext>
            </a:extLst>
          </p:cNvPr>
          <p:cNvSpPr/>
          <p:nvPr/>
        </p:nvSpPr>
        <p:spPr>
          <a:xfrm rot="10800000">
            <a:off x="3981048" y="1815541"/>
            <a:ext cx="1346791" cy="125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8C7F85D-3056-84D2-1DC1-A2C8091F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805" y="1390252"/>
            <a:ext cx="588777" cy="283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50D246-56BD-E8FA-1751-750F4E53A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1139" y="1364300"/>
            <a:ext cx="588777" cy="2832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5855B88-5532-32FD-DEF1-F5C52026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125" y="2071919"/>
            <a:ext cx="588777" cy="2832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07780BA-432A-CFDC-D050-8F2AA6BFE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263" y="6083997"/>
            <a:ext cx="588777" cy="2832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6880C1-5959-485D-B13E-E06CDCFD6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211" y="5689427"/>
            <a:ext cx="589788" cy="28376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A91B4BC-7399-B8E2-7752-887C0067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174" y="5178375"/>
            <a:ext cx="588777" cy="2832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F6068C0-4A6B-39A0-96BB-BFFAA509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1640" y="5423665"/>
            <a:ext cx="588777" cy="28328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57DE4C-8EB2-69C5-CC8D-183B0ADA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069" y="5607195"/>
            <a:ext cx="589788" cy="28376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6DCC37E-072D-F6D1-4713-43FCB3E3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520" y="6010647"/>
            <a:ext cx="588777" cy="28328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D55798B-AF17-B7B2-7AC9-9BB96ED9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080" y="5170328"/>
            <a:ext cx="588777" cy="28328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2CDFC6-AA56-F958-9107-707209D01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065" y="5432689"/>
            <a:ext cx="1052380" cy="74706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C628B8A-C5F7-0C3C-C5DF-6E1F6C5C2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493" y="5339763"/>
            <a:ext cx="588777" cy="2832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41D5ADF-CB19-CCBF-DC62-D0151420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6256" y="6051771"/>
            <a:ext cx="588777" cy="28328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143643C-548A-AD1C-53AA-368ECBAE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637" y="6052383"/>
            <a:ext cx="588777" cy="2832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CD2DC92-E0AF-D790-973A-43206CD5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1678" y="5105845"/>
            <a:ext cx="588777" cy="28328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CCCEDE17-0B19-5B2E-828B-F9A57834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5865" y="5228809"/>
            <a:ext cx="588777" cy="28328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2F910AD-A719-2E47-9D38-29F9B047A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8921" y="5546860"/>
            <a:ext cx="1052380" cy="747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8984DF-C679-BA2F-320C-3D9B4A686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9916" y="1562488"/>
            <a:ext cx="1052380" cy="747067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B114AD0-5A5D-A19A-B696-46D89CDA45EE}"/>
              </a:ext>
            </a:extLst>
          </p:cNvPr>
          <p:cNvSpPr/>
          <p:nvPr/>
        </p:nvSpPr>
        <p:spPr>
          <a:xfrm rot="10800000">
            <a:off x="4003459" y="5574361"/>
            <a:ext cx="1346791" cy="401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310</Words>
  <Application>Microsoft Macintosh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Bell-Roberts</dc:creator>
  <cp:lastModifiedBy>Louis Bell-Roberts</cp:lastModifiedBy>
  <cp:revision>11</cp:revision>
  <dcterms:created xsi:type="dcterms:W3CDTF">2024-02-05T11:43:50Z</dcterms:created>
  <dcterms:modified xsi:type="dcterms:W3CDTF">2024-03-10T11:09:16Z</dcterms:modified>
</cp:coreProperties>
</file>