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/>
    <p:restoredTop sz="96327"/>
  </p:normalViewPr>
  <p:slideViewPr>
    <p:cSldViewPr snapToGrid="0">
      <p:cViewPr>
        <p:scale>
          <a:sx n="200" d="100"/>
          <a:sy n="200" d="100"/>
        </p:scale>
        <p:origin x="-1328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0D74-D564-8275-DD82-AB761D90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2D7C-1BDB-0AEE-5B59-D5B07135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9E22-D63D-3044-B4E9-105EB48C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3E02-699F-C8E1-A155-13CA333A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82A4-52A5-C189-2546-3919902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9DF7-61BA-7729-9539-0CCBFFC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DC2D-6DDE-2A5D-DF78-2E874988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58D8-DFB6-BD7D-B0EA-B4E9BE91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E186-DB15-140F-5877-0E73A4E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E11D-BCB5-A487-5E29-AF903B86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D8884-90C0-CF4B-B2AF-E26BF16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5AEF-D65D-239E-B18C-819D454F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A48E-5E6E-1DD1-094D-8A9C0DA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9EFE-DED8-BA50-F840-4FFF2BAB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D31E-1177-CFDE-53D4-3F3043F0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3E61-00B1-D764-7774-243583D4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3751-E133-D9F3-7B84-5CEEBE9B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9D6A-BDCC-5033-794D-9D4D6B34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E359-D3E9-3C5D-2E63-5353218B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2340-140A-4AC0-1B15-DDEC0F99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444-F32D-0CF7-E77E-DF5ECBE6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20E6-5419-BB99-CCDA-CEEC1CB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D9FA-6923-6C50-73D0-2AFBC5D0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C9A3-0D27-6DA2-B9C0-73CA2D87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4D68-512F-57F1-D964-B4E20706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0857-7528-9640-5FDC-5784A80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75A1-23F0-BCD3-A8FC-E2129EAF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BB3B-DB6F-170B-4B1D-FB7332E4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C80B-B0B7-B1FF-8CB2-9B1038ED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C0AB2-D869-B84D-FC1F-93B0952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09C2-208D-4AA7-FB72-E1EBFD8F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218F-92C9-FB3D-1F7D-40B34CA0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E1BC-5DB9-7AAB-E326-040F8C03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B751-C42C-6E6F-5279-8B151DF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21A9-5ECE-4BC1-4EF7-B270C41E0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C5C20-425B-81D6-50FB-37282D9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9F5C5-74F3-7503-13C3-6AEAA733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0422E-0499-7561-D132-244F6CB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0C9D-2318-23F7-E2FE-176ACEC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8A34-C8DE-210A-59BD-92CBE06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F6F8-F4E5-6FEB-67C4-60299A6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7F7EB-2E3D-6722-7F83-C9F08855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D9D95-B137-C603-59DF-4527E962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43539-609B-68FD-4C70-5B911E0F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EE5A9-0A6A-9E32-C87B-6A39854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5951-1A20-B4AD-7C92-7693E2E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C795-5C88-38AB-A610-63909285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FD45-AF4B-42A5-B73F-5274C87A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3E87-3345-2B4E-2537-1B24C715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41736-A61C-664C-C636-1AA1BBFC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DD69-2F80-90AC-43D4-3EEB0AAA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610F-3928-99EA-DB4C-50DA2509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F7D-1193-C467-164E-DCEC9F4C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DDB4-81C0-D5A0-20F3-9D1B11642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D617-8E35-6FD8-4CBA-B873FA16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254A-3586-3FE0-54F1-4C523C20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946C9-D114-6A16-B3EE-D48D83A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683A-A978-7A58-A9C2-D6022B8D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09F3D-DD9A-E743-7746-FCC2EB57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58B1-840A-DD8B-53F0-A8AE09D0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8EBA-147A-442E-56A9-796CA6C64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5E9E0-6121-DF46-AC5C-728E7192BE22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251A-6C30-8F6C-8C68-A2B8E6F9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7584-D9E6-EC73-F5E9-E31484C4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4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23.em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0C7ED-33E8-E9BB-0C70-8B5E0F82D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2" t="11134" r="10914" b="11203"/>
          <a:stretch/>
        </p:blipFill>
        <p:spPr>
          <a:xfrm>
            <a:off x="4035884" y="2095758"/>
            <a:ext cx="2681814" cy="266296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A341548-8A7E-08D6-E21C-99ACD5CF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95" t="45074" r="-908" b="43240"/>
          <a:stretch/>
        </p:blipFill>
        <p:spPr>
          <a:xfrm>
            <a:off x="7182580" y="3302089"/>
            <a:ext cx="1560946" cy="964489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00D1629A-0525-5ACC-3635-CE63534B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598" y="1957660"/>
            <a:ext cx="764824" cy="52207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C21D189A-9ECF-0AD0-FD96-0CD7A9232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779" y="2894151"/>
            <a:ext cx="778881" cy="3233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4462D1-B8EF-6AB1-2B8F-45B5B1B702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638"/>
          <a:stretch/>
        </p:blipFill>
        <p:spPr>
          <a:xfrm>
            <a:off x="3050191" y="1949295"/>
            <a:ext cx="611372" cy="39820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F2AD169-C9D1-4401-DFDC-797CA63DF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4859" y="1515917"/>
            <a:ext cx="728577" cy="48466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3CAEB68-5F7D-FDBD-4F82-7A0E120E87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4011" y="1457381"/>
            <a:ext cx="877190" cy="57589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5CC2704-1520-C058-404B-47F5CCDD9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5817" y="4891649"/>
            <a:ext cx="696043" cy="478151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1D5D319B-8F2A-A0D0-DFE0-9D94530718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386064" y="5205397"/>
            <a:ext cx="671469" cy="46989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08772B-C169-0A37-446A-D4E333D459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5220" y="5241794"/>
            <a:ext cx="912934" cy="5135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F6A6B67-B5BA-006B-4C2D-27C7A9161D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1845" y="4231459"/>
            <a:ext cx="764824" cy="54812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DF1D44FE-968D-DA9C-9158-C192BD2E8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9624" y="4135671"/>
            <a:ext cx="764825" cy="50858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72DEDC7-B852-2B01-6952-11F59C7876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02876" y="4863959"/>
            <a:ext cx="854619" cy="5685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AB237B6-C5CD-5108-34F0-69321B4A2EDA}"/>
              </a:ext>
            </a:extLst>
          </p:cNvPr>
          <p:cNvSpPr txBox="1"/>
          <p:nvPr/>
        </p:nvSpPr>
        <p:spPr>
          <a:xfrm rot="18654351">
            <a:off x="5988608" y="1742480"/>
            <a:ext cx="13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(big-headed ants)</a:t>
            </a: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05D02-C544-7E6F-0A15-C12919A070C2}"/>
              </a:ext>
            </a:extLst>
          </p:cNvPr>
          <p:cNvSpPr txBox="1"/>
          <p:nvPr/>
        </p:nvSpPr>
        <p:spPr>
          <a:xfrm rot="19319464">
            <a:off x="6203163" y="2063499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Cephalotes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(turtle ants)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E69695-E7CD-3DBA-D270-E592904837EB}"/>
              </a:ext>
            </a:extLst>
          </p:cNvPr>
          <p:cNvSpPr txBox="1"/>
          <p:nvPr/>
        </p:nvSpPr>
        <p:spPr>
          <a:xfrm rot="475817">
            <a:off x="6616594" y="35505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Temnothorax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E80C9D-86CC-FA2E-6262-970C3E1B4FB6}"/>
              </a:ext>
            </a:extLst>
          </p:cNvPr>
          <p:cNvSpPr txBox="1"/>
          <p:nvPr/>
        </p:nvSpPr>
        <p:spPr>
          <a:xfrm rot="1165476">
            <a:off x="6514887" y="396455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Tetramorium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311C-339F-A70A-1048-2E294E38DFDD}"/>
              </a:ext>
            </a:extLst>
          </p:cNvPr>
          <p:cNvSpPr txBox="1"/>
          <p:nvPr/>
        </p:nvSpPr>
        <p:spPr>
          <a:xfrm rot="1729832">
            <a:off x="6390357" y="4180499"/>
            <a:ext cx="875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Crematogaster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A7426-5F22-0118-C80E-05F7FA94DEE4}"/>
              </a:ext>
            </a:extLst>
          </p:cNvPr>
          <p:cNvSpPr txBox="1"/>
          <p:nvPr/>
        </p:nvSpPr>
        <p:spPr>
          <a:xfrm rot="2329988">
            <a:off x="6210911" y="451488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Acanthomyrmex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29DB1F-EE8B-3AEB-C782-A7207F660EC0}"/>
              </a:ext>
            </a:extLst>
          </p:cNvPr>
          <p:cNvSpPr txBox="1"/>
          <p:nvPr/>
        </p:nvSpPr>
        <p:spPr>
          <a:xfrm rot="2636768">
            <a:off x="6107767" y="462878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Carebara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90B4E-B824-9B94-061C-D9DA2904184B}"/>
              </a:ext>
            </a:extLst>
          </p:cNvPr>
          <p:cNvSpPr txBox="1"/>
          <p:nvPr/>
        </p:nvSpPr>
        <p:spPr>
          <a:xfrm rot="2885251">
            <a:off x="5965370" y="4728345"/>
            <a:ext cx="13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Solenopsidini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fire ants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C67FDF-D811-E6CF-F779-E9ABBCE3EC25}"/>
              </a:ext>
            </a:extLst>
          </p:cNvPr>
          <p:cNvSpPr txBox="1"/>
          <p:nvPr/>
        </p:nvSpPr>
        <p:spPr>
          <a:xfrm rot="3567440">
            <a:off x="5667788" y="499034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Stenammini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48484C-8D64-76DC-C94E-83337DBC0070}"/>
              </a:ext>
            </a:extLst>
          </p:cNvPr>
          <p:cNvSpPr txBox="1"/>
          <p:nvPr/>
        </p:nvSpPr>
        <p:spPr>
          <a:xfrm rot="4459405">
            <a:off x="5217765" y="517376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Pogonomyrmex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F093-67FF-9FA2-FF77-2295692BF6E7}"/>
              </a:ext>
            </a:extLst>
          </p:cNvPr>
          <p:cNvSpPr txBox="1"/>
          <p:nvPr/>
        </p:nvSpPr>
        <p:spPr>
          <a:xfrm rot="5135857">
            <a:off x="4851946" y="523687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Myrmicini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D7EB47-9408-E89E-A29F-C971C6F4C397}"/>
              </a:ext>
            </a:extLst>
          </p:cNvPr>
          <p:cNvSpPr txBox="1"/>
          <p:nvPr/>
        </p:nvSpPr>
        <p:spPr>
          <a:xfrm rot="16477676">
            <a:off x="4565543" y="523707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Ectatommini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B3B9-0787-8259-3E5D-D1E4663C51C8}"/>
              </a:ext>
            </a:extLst>
          </p:cNvPr>
          <p:cNvSpPr txBox="1"/>
          <p:nvPr/>
        </p:nvSpPr>
        <p:spPr>
          <a:xfrm rot="17863273">
            <a:off x="3829859" y="5014589"/>
            <a:ext cx="1311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Polyrhachis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CB8F1-2D42-82EC-D3A9-8E623A71E68C}"/>
              </a:ext>
            </a:extLst>
          </p:cNvPr>
          <p:cNvSpPr txBox="1"/>
          <p:nvPr/>
        </p:nvSpPr>
        <p:spPr>
          <a:xfrm rot="18783662">
            <a:off x="3421357" y="472611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Formica (wood ants)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C6AB6F-C11E-DD36-9A55-21093B2D5CCA}"/>
              </a:ext>
            </a:extLst>
          </p:cNvPr>
          <p:cNvSpPr txBox="1"/>
          <p:nvPr/>
        </p:nvSpPr>
        <p:spPr>
          <a:xfrm rot="19532856">
            <a:off x="3175225" y="4434874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Cataglyphis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(desert ants)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65B37-11A3-B4B0-EE13-F03C2C8D7ED4}"/>
              </a:ext>
            </a:extLst>
          </p:cNvPr>
          <p:cNvSpPr txBox="1"/>
          <p:nvPr/>
        </p:nvSpPr>
        <p:spPr>
          <a:xfrm rot="19956880">
            <a:off x="3018444" y="4172387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Lasius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Myrmecocystus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CAE12-6546-70F4-7B99-DAF321E07630}"/>
              </a:ext>
            </a:extLst>
          </p:cNvPr>
          <p:cNvSpPr txBox="1"/>
          <p:nvPr/>
        </p:nvSpPr>
        <p:spPr>
          <a:xfrm rot="20489685">
            <a:off x="2871735" y="38744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714FC-00C5-A572-ECE0-8443BA3D3B83}"/>
              </a:ext>
            </a:extLst>
          </p:cNvPr>
          <p:cNvSpPr txBox="1"/>
          <p:nvPr/>
        </p:nvSpPr>
        <p:spPr>
          <a:xfrm rot="884470">
            <a:off x="2858605" y="282696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Dolichoderinae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3A028-C24A-1ACF-B1A4-B3C5A0E2F748}"/>
              </a:ext>
            </a:extLst>
          </p:cNvPr>
          <p:cNvSpPr txBox="1"/>
          <p:nvPr/>
        </p:nvSpPr>
        <p:spPr>
          <a:xfrm>
            <a:off x="2798227" y="332629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Pseudomyrmecini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22615B-EC0C-62C1-9153-77B222C8EB89}"/>
              </a:ext>
            </a:extLst>
          </p:cNvPr>
          <p:cNvSpPr txBox="1"/>
          <p:nvPr/>
        </p:nvSpPr>
        <p:spPr>
          <a:xfrm rot="2050137">
            <a:off x="3088349" y="231662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Dorylinae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(army ants)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511994-3225-CCF3-D1A8-F4F67F14CF8B}"/>
              </a:ext>
            </a:extLst>
          </p:cNvPr>
          <p:cNvSpPr txBox="1"/>
          <p:nvPr/>
        </p:nvSpPr>
        <p:spPr>
          <a:xfrm rot="3421432">
            <a:off x="3685438" y="170308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Ponerinae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4BA9FC-8B67-39CB-7912-B15CF4433735}"/>
              </a:ext>
            </a:extLst>
          </p:cNvPr>
          <p:cNvSpPr txBox="1"/>
          <p:nvPr/>
        </p:nvSpPr>
        <p:spPr>
          <a:xfrm rot="4797691">
            <a:off x="4386483" y="143525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Amblyoponini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FBC95-BEFF-4E5C-6B58-C1F87BC560D8}"/>
              </a:ext>
            </a:extLst>
          </p:cNvPr>
          <p:cNvSpPr txBox="1"/>
          <p:nvPr/>
        </p:nvSpPr>
        <p:spPr>
          <a:xfrm rot="20837916">
            <a:off x="2823475" y="370400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Myrmeciini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1D251D-6017-28AC-4FCE-AE681C9F0F98}"/>
              </a:ext>
            </a:extLst>
          </p:cNvPr>
          <p:cNvSpPr txBox="1"/>
          <p:nvPr/>
        </p:nvSpPr>
        <p:spPr>
          <a:xfrm rot="20577602">
            <a:off x="6553918" y="2681102"/>
            <a:ext cx="1333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Fungus-growing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ants (including Atta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Acromyrmex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441BBE-E804-2931-AC39-6579D08B2CAC}"/>
              </a:ext>
            </a:extLst>
          </p:cNvPr>
          <p:cNvSpPr txBox="1"/>
          <p:nvPr/>
        </p:nvSpPr>
        <p:spPr>
          <a:xfrm rot="19718783">
            <a:off x="6350619" y="23093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Strumigenys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789D3B-BB4B-7296-BB83-A063A3E4B16F}"/>
              </a:ext>
            </a:extLst>
          </p:cNvPr>
          <p:cNvSpPr txBox="1"/>
          <p:nvPr/>
        </p:nvSpPr>
        <p:spPr>
          <a:xfrm rot="17213948">
            <a:off x="4454967" y="4797439"/>
            <a:ext cx="8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Camponotus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Calomyrmex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carpenter ants)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86A6-1DB8-6E10-D7E9-E274EC6290C3}"/>
              </a:ext>
            </a:extLst>
          </p:cNvPr>
          <p:cNvSpPr txBox="1"/>
          <p:nvPr/>
        </p:nvSpPr>
        <p:spPr>
          <a:xfrm>
            <a:off x="6628183" y="316973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Daceton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Orectognathus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E67A96-A866-7DB9-5003-5FB11E62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86" t="45309" r="1049" b="45619"/>
          <a:stretch/>
        </p:blipFill>
        <p:spPr>
          <a:xfrm>
            <a:off x="7490057" y="3320263"/>
            <a:ext cx="1106556" cy="75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1CD2D-5F3D-8558-7F9B-09D7BBFB1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0" t="10809" r="10654" b="11036"/>
          <a:stretch/>
        </p:blipFill>
        <p:spPr>
          <a:xfrm>
            <a:off x="4047101" y="2088392"/>
            <a:ext cx="2681814" cy="268008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00D1629A-0525-5ACC-3635-CE63534B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598" y="1957660"/>
            <a:ext cx="764824" cy="52207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C21D189A-9ECF-0AD0-FD96-0CD7A9232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779" y="2894151"/>
            <a:ext cx="778881" cy="3233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4462D1-B8EF-6AB1-2B8F-45B5B1B702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638"/>
          <a:stretch/>
        </p:blipFill>
        <p:spPr>
          <a:xfrm>
            <a:off x="3050191" y="1949295"/>
            <a:ext cx="611372" cy="39820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F2AD169-C9D1-4401-DFDC-797CA63DF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4859" y="1515917"/>
            <a:ext cx="728577" cy="48466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3CAEB68-5F7D-FDBD-4F82-7A0E120E87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4011" y="1457381"/>
            <a:ext cx="877190" cy="57589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5CC2704-1520-C058-404B-47F5CCDD9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5817" y="4891649"/>
            <a:ext cx="696043" cy="478151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1D5D319B-8F2A-A0D0-DFE0-9D94530718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386064" y="5205397"/>
            <a:ext cx="671469" cy="46989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08772B-C169-0A37-446A-D4E333D459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5220" y="5241794"/>
            <a:ext cx="912934" cy="5135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F6A6B67-B5BA-006B-4C2D-27C7A9161D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1845" y="4231459"/>
            <a:ext cx="764824" cy="54812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DF1D44FE-968D-DA9C-9158-C192BD2E8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9624" y="4135671"/>
            <a:ext cx="764825" cy="50858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72DEDC7-B852-2B01-6952-11F59C7876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02876" y="4863959"/>
            <a:ext cx="854619" cy="5685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AB237B6-C5CD-5108-34F0-69321B4A2EDA}"/>
              </a:ext>
            </a:extLst>
          </p:cNvPr>
          <p:cNvSpPr txBox="1"/>
          <p:nvPr/>
        </p:nvSpPr>
        <p:spPr>
          <a:xfrm rot="18654351">
            <a:off x="5988608" y="1742480"/>
            <a:ext cx="13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(big-headed ants)</a:t>
            </a: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05D02-C544-7E6F-0A15-C12919A070C2}"/>
              </a:ext>
            </a:extLst>
          </p:cNvPr>
          <p:cNvSpPr txBox="1"/>
          <p:nvPr/>
        </p:nvSpPr>
        <p:spPr>
          <a:xfrm rot="19319464">
            <a:off x="6203163" y="2063499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Cephalotes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(turtle ants)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E69695-E7CD-3DBA-D270-E592904837EB}"/>
              </a:ext>
            </a:extLst>
          </p:cNvPr>
          <p:cNvSpPr txBox="1"/>
          <p:nvPr/>
        </p:nvSpPr>
        <p:spPr>
          <a:xfrm rot="475817">
            <a:off x="6616594" y="35505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Temnothorax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E80C9D-86CC-FA2E-6262-970C3E1B4FB6}"/>
              </a:ext>
            </a:extLst>
          </p:cNvPr>
          <p:cNvSpPr txBox="1"/>
          <p:nvPr/>
        </p:nvSpPr>
        <p:spPr>
          <a:xfrm rot="1165476">
            <a:off x="6514887" y="396455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Tetramorium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311C-339F-A70A-1048-2E294E38DFDD}"/>
              </a:ext>
            </a:extLst>
          </p:cNvPr>
          <p:cNvSpPr txBox="1"/>
          <p:nvPr/>
        </p:nvSpPr>
        <p:spPr>
          <a:xfrm rot="1729832">
            <a:off x="6390357" y="4180499"/>
            <a:ext cx="875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Crematogaster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A7426-5F22-0118-C80E-05F7FA94DEE4}"/>
              </a:ext>
            </a:extLst>
          </p:cNvPr>
          <p:cNvSpPr txBox="1"/>
          <p:nvPr/>
        </p:nvSpPr>
        <p:spPr>
          <a:xfrm rot="2329988">
            <a:off x="6210911" y="451488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Acanthomyrmex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29DB1F-EE8B-3AEB-C782-A7207F660EC0}"/>
              </a:ext>
            </a:extLst>
          </p:cNvPr>
          <p:cNvSpPr txBox="1"/>
          <p:nvPr/>
        </p:nvSpPr>
        <p:spPr>
          <a:xfrm rot="2636768">
            <a:off x="6107767" y="462878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Carebara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90B4E-B824-9B94-061C-D9DA2904184B}"/>
              </a:ext>
            </a:extLst>
          </p:cNvPr>
          <p:cNvSpPr txBox="1"/>
          <p:nvPr/>
        </p:nvSpPr>
        <p:spPr>
          <a:xfrm rot="2885251">
            <a:off x="5965370" y="4728345"/>
            <a:ext cx="13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Solenopsidini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fire ants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C67FDF-D811-E6CF-F779-E9ABBCE3EC25}"/>
              </a:ext>
            </a:extLst>
          </p:cNvPr>
          <p:cNvSpPr txBox="1"/>
          <p:nvPr/>
        </p:nvSpPr>
        <p:spPr>
          <a:xfrm rot="3567440">
            <a:off x="5667788" y="499034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Stenammini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48484C-8D64-76DC-C94E-83337DBC0070}"/>
              </a:ext>
            </a:extLst>
          </p:cNvPr>
          <p:cNvSpPr txBox="1"/>
          <p:nvPr/>
        </p:nvSpPr>
        <p:spPr>
          <a:xfrm rot="4459405">
            <a:off x="5217765" y="517376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Pogonomyrmex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F093-67FF-9FA2-FF77-2295692BF6E7}"/>
              </a:ext>
            </a:extLst>
          </p:cNvPr>
          <p:cNvSpPr txBox="1"/>
          <p:nvPr/>
        </p:nvSpPr>
        <p:spPr>
          <a:xfrm rot="5135857">
            <a:off x="4851946" y="523687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Myrmicini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D7EB47-9408-E89E-A29F-C971C6F4C397}"/>
              </a:ext>
            </a:extLst>
          </p:cNvPr>
          <p:cNvSpPr txBox="1"/>
          <p:nvPr/>
        </p:nvSpPr>
        <p:spPr>
          <a:xfrm rot="16477676">
            <a:off x="4565543" y="523707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Ectatommini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B3B9-0787-8259-3E5D-D1E4663C51C8}"/>
              </a:ext>
            </a:extLst>
          </p:cNvPr>
          <p:cNvSpPr txBox="1"/>
          <p:nvPr/>
        </p:nvSpPr>
        <p:spPr>
          <a:xfrm rot="17863273">
            <a:off x="3829859" y="5014589"/>
            <a:ext cx="1311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Polyrhachis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CB8F1-2D42-82EC-D3A9-8E623A71E68C}"/>
              </a:ext>
            </a:extLst>
          </p:cNvPr>
          <p:cNvSpPr txBox="1"/>
          <p:nvPr/>
        </p:nvSpPr>
        <p:spPr>
          <a:xfrm rot="18783662">
            <a:off x="3421357" y="472611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Formica (wood ants)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C6AB6F-C11E-DD36-9A55-21093B2D5CCA}"/>
              </a:ext>
            </a:extLst>
          </p:cNvPr>
          <p:cNvSpPr txBox="1"/>
          <p:nvPr/>
        </p:nvSpPr>
        <p:spPr>
          <a:xfrm rot="19532856">
            <a:off x="3175225" y="4434874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Cataglyphis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(desert ants)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65B37-11A3-B4B0-EE13-F03C2C8D7ED4}"/>
              </a:ext>
            </a:extLst>
          </p:cNvPr>
          <p:cNvSpPr txBox="1"/>
          <p:nvPr/>
        </p:nvSpPr>
        <p:spPr>
          <a:xfrm rot="19956880">
            <a:off x="3018444" y="4172387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Lasius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Myrmecocystus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CAE12-6546-70F4-7B99-DAF321E07630}"/>
              </a:ext>
            </a:extLst>
          </p:cNvPr>
          <p:cNvSpPr txBox="1"/>
          <p:nvPr/>
        </p:nvSpPr>
        <p:spPr>
          <a:xfrm rot="20489685">
            <a:off x="2871735" y="38744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714FC-00C5-A572-ECE0-8443BA3D3B83}"/>
              </a:ext>
            </a:extLst>
          </p:cNvPr>
          <p:cNvSpPr txBox="1"/>
          <p:nvPr/>
        </p:nvSpPr>
        <p:spPr>
          <a:xfrm rot="884470">
            <a:off x="2858605" y="282696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Dolichoderinae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3A028-C24A-1ACF-B1A4-B3C5A0E2F748}"/>
              </a:ext>
            </a:extLst>
          </p:cNvPr>
          <p:cNvSpPr txBox="1"/>
          <p:nvPr/>
        </p:nvSpPr>
        <p:spPr>
          <a:xfrm>
            <a:off x="2798227" y="332629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Pseudomyrmecini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22615B-EC0C-62C1-9153-77B222C8EB89}"/>
              </a:ext>
            </a:extLst>
          </p:cNvPr>
          <p:cNvSpPr txBox="1"/>
          <p:nvPr/>
        </p:nvSpPr>
        <p:spPr>
          <a:xfrm rot="2050137">
            <a:off x="3088349" y="231662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Dorylinae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(army ants)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511994-3225-CCF3-D1A8-F4F67F14CF8B}"/>
              </a:ext>
            </a:extLst>
          </p:cNvPr>
          <p:cNvSpPr txBox="1"/>
          <p:nvPr/>
        </p:nvSpPr>
        <p:spPr>
          <a:xfrm rot="3421432">
            <a:off x="3685438" y="170308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Ponerinae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4BA9FC-8B67-39CB-7912-B15CF4433735}"/>
              </a:ext>
            </a:extLst>
          </p:cNvPr>
          <p:cNvSpPr txBox="1"/>
          <p:nvPr/>
        </p:nvSpPr>
        <p:spPr>
          <a:xfrm rot="4797691">
            <a:off x="4386483" y="143525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Amblyoponini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FBC95-BEFF-4E5C-6B58-C1F87BC560D8}"/>
              </a:ext>
            </a:extLst>
          </p:cNvPr>
          <p:cNvSpPr txBox="1"/>
          <p:nvPr/>
        </p:nvSpPr>
        <p:spPr>
          <a:xfrm rot="20837916">
            <a:off x="2823475" y="370400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Myrmeciini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1D251D-6017-28AC-4FCE-AE681C9F0F98}"/>
              </a:ext>
            </a:extLst>
          </p:cNvPr>
          <p:cNvSpPr txBox="1"/>
          <p:nvPr/>
        </p:nvSpPr>
        <p:spPr>
          <a:xfrm rot="20577602">
            <a:off x="6553918" y="2681102"/>
            <a:ext cx="1333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Fungus-growing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ants (including Atta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Acromyrmex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441BBE-E804-2931-AC39-6579D08B2CAC}"/>
              </a:ext>
            </a:extLst>
          </p:cNvPr>
          <p:cNvSpPr txBox="1"/>
          <p:nvPr/>
        </p:nvSpPr>
        <p:spPr>
          <a:xfrm rot="19718783">
            <a:off x="6350619" y="23093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Strumigenys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789D3B-BB4B-7296-BB83-A063A3E4B16F}"/>
              </a:ext>
            </a:extLst>
          </p:cNvPr>
          <p:cNvSpPr txBox="1"/>
          <p:nvPr/>
        </p:nvSpPr>
        <p:spPr>
          <a:xfrm rot="17213948">
            <a:off x="4454967" y="4797439"/>
            <a:ext cx="8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Camponotus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Calomyrmex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carpenter ants)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86A6-1DB8-6E10-D7E9-E274EC6290C3}"/>
              </a:ext>
            </a:extLst>
          </p:cNvPr>
          <p:cNvSpPr txBox="1"/>
          <p:nvPr/>
        </p:nvSpPr>
        <p:spPr>
          <a:xfrm>
            <a:off x="6628183" y="316973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Daceton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Orectognathus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Bell-Roberts</dc:creator>
  <cp:lastModifiedBy>Louis Bell-Roberts</cp:lastModifiedBy>
  <cp:revision>1</cp:revision>
  <dcterms:created xsi:type="dcterms:W3CDTF">2024-03-07T12:39:36Z</dcterms:created>
  <dcterms:modified xsi:type="dcterms:W3CDTF">2024-03-07T12:52:02Z</dcterms:modified>
</cp:coreProperties>
</file>