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719"/>
  </p:normalViewPr>
  <p:slideViewPr>
    <p:cSldViewPr snapToGrid="0">
      <p:cViewPr varScale="1">
        <p:scale>
          <a:sx n="152" d="100"/>
          <a:sy n="152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30-7AA5-DA7D-92C1-5871A499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67BE5-2CBC-AD06-0A6A-0AC1149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D6B2-0757-2E11-7885-161B3AEC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744A-BE20-945B-8DCA-CFF7425E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CE5A-C839-04CB-ED46-5858623A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53E6-3D6F-0FDE-0912-EFF7753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1B6E0-1CC7-B613-3C18-343AFE0C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1737-3988-3D8D-0AF1-AC6BCE15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F420-3406-B227-E2AD-9E490CE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1FC9-FEC4-CF3D-08EC-7C65B66D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31CD8-8DB6-3049-68A9-F4D2FC2A7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AEDE-1EA6-B5C0-6959-2CB846388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40DA-4957-B9DB-08B4-07409EE8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C7EA-35D1-1E3F-25A8-C0682017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C2BF-FF64-53C6-31ED-2158368F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C7A-DCCF-C4C9-F781-66D32B32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8D49-1233-6AB0-9BB6-AB79D9A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A957-0400-61C8-C5EE-6BB315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AEB4-1BE3-3EA3-C8BC-7270709D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26BE-ABA7-85E7-1250-1A7801A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ACA-8066-D3FF-6045-AF4FD4DE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F1D-63F1-B3A4-8EE7-BCFAD537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82C1-254D-7401-8114-49F43A03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EA40-FE77-A4FB-6F3D-802D3A0F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8AEE-B595-7F00-7CCB-5CEEF59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D599-7FFD-1779-502D-00C3AE2A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07E1-1B2C-55F6-E4A1-CA39EDA39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CE1A-0664-C834-C2C1-E8AF69A7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64303-F94A-035D-8CAA-BCAC7EBA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2EFE3-8D5E-1F05-7873-C57E9E0B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87AA3-58E0-2C8B-F914-C9DD008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0D53-0112-445D-37A3-19CFEC72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A852-A8A1-F58C-8EC8-7AC04C06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74E41-3059-D926-F716-285321EF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E0B52-53BF-92A7-7063-82B86F2C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2F57-4D84-53C7-A1E3-FEF0B28B1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B94C3-E5DF-397F-ABAD-F4EC8419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EBB02-65B6-3BF3-D9C2-3AFFAD0A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94EB9-5044-86E0-7BDA-A821B35F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B1CA-97FB-BA88-DF7E-C1340C7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6DBC3-0897-892E-A33F-714CA9D5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3B80-3482-A670-B445-FB9DBFD0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5234A-F2C0-6D1D-90FE-2E8F288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550E0-54E0-C155-FB3D-9A83070A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D43AE-9F5D-8C76-14E7-B1F3D20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CFD1-8C9B-152E-B5EC-12420D6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477-9C0C-63FC-B8C8-D553B732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7AAE-487E-2DA2-848E-2B09D90A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3D71-B69F-082F-5130-964E46FC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9D23-A82F-5DA1-2236-97E306D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B492-48B2-FBA2-D1F0-A822FFBC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956C-6D97-2DE4-383B-A959B4F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EBBF-02EA-6F2D-7C7F-4A1C9254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7FBDA-0A56-F603-307F-3D3F42FA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85B8-7EBE-A1E1-0E11-AD3DADB2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4EA4A-8C4E-D780-F1D8-F079E3B0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F09C-CD83-BE43-023C-FF267F01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7FD5-C690-1E0C-055B-8D1DC84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159D5-9422-543B-779A-745EE5E0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DAAE-4113-6457-2377-64ABAFCA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3407-8A42-BF05-5502-9BD4EEF59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AE13-0C37-2940-B3BE-014CA8B0381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09A9-0107-E5B8-C534-EF43637F8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F6A5-4779-E905-215C-1141C73B8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347-01F8-D347-A50A-785EFB22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BA2399-D6F5-E648-A47B-29F9C3E1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4" t="12136" r="14452" b="14016"/>
          <a:stretch/>
        </p:blipFill>
        <p:spPr>
          <a:xfrm>
            <a:off x="5426307" y="1615151"/>
            <a:ext cx="6404582" cy="3730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43AC-1319-CB41-D855-F666ED97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9" y="1511024"/>
            <a:ext cx="4298950" cy="423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430C1-8634-47AE-31F2-FAEAEBD01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8" t="24110" r="58975" b="71337"/>
          <a:stretch/>
        </p:blipFill>
        <p:spPr bwMode="auto">
          <a:xfrm>
            <a:off x="5426307" y="1615151"/>
            <a:ext cx="301259" cy="285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268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9CB2D-1414-121D-2CD1-9841ECD61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8" t="10680" r="14625" b="9882"/>
          <a:stretch/>
        </p:blipFill>
        <p:spPr>
          <a:xfrm>
            <a:off x="4953668" y="1719374"/>
            <a:ext cx="5167420" cy="3246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1E19CC-4D21-3555-8F8A-4915A6B13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6" t="3718" r="3730" b="5805"/>
          <a:stretch/>
        </p:blipFill>
        <p:spPr>
          <a:xfrm>
            <a:off x="1295852" y="1719742"/>
            <a:ext cx="3253811" cy="3245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5BFD67-2EED-E58F-78F8-B51ED5AD8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8" t="4165" r="94735" b="90810"/>
          <a:stretch/>
        </p:blipFill>
        <p:spPr>
          <a:xfrm>
            <a:off x="1300937" y="1719374"/>
            <a:ext cx="158747" cy="143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64C2B5-AAB7-61DA-8041-CBA8016014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8" t="24110" r="58975" b="71337"/>
          <a:stretch/>
        </p:blipFill>
        <p:spPr bwMode="auto">
          <a:xfrm>
            <a:off x="4914906" y="1687977"/>
            <a:ext cx="202928" cy="192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48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Bell-Roberts</dc:creator>
  <cp:lastModifiedBy>Louis Bell-Roberts</cp:lastModifiedBy>
  <cp:revision>8</cp:revision>
  <dcterms:created xsi:type="dcterms:W3CDTF">2023-09-24T15:45:48Z</dcterms:created>
  <dcterms:modified xsi:type="dcterms:W3CDTF">2024-02-19T13:53:29Z</dcterms:modified>
</cp:coreProperties>
</file>