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69" r:id="rId11"/>
    <p:sldId id="266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E05415-C751-8B3B-00FA-DD27C024176F}" name="Louis Buret" initials="LB" userId="4c9ee2aae68d845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823" autoAdjust="0"/>
  </p:normalViewPr>
  <p:slideViewPr>
    <p:cSldViewPr snapToGrid="0">
      <p:cViewPr varScale="1">
        <p:scale>
          <a:sx n="127" d="100"/>
          <a:sy n="127" d="100"/>
        </p:scale>
        <p:origin x="154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D-40A7-B483-5FE2D3CAA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D-40A7-B483-5FE2D3CAA50C}"/>
              </c:ext>
            </c:extLst>
          </c:dPt>
          <c:dPt>
            <c:idx val="2"/>
            <c:bubble3D val="0"/>
            <c:explosion val="48"/>
            <c:spPr>
              <a:pattFill prst="dkUpDiag">
                <a:fgClr>
                  <a:schemeClr val="accent3"/>
                </a:fgClr>
                <a:bgClr>
                  <a:schemeClr val="accent6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5-4352-9FD0-C41AA1759C32}"/>
              </c:ext>
            </c:extLst>
          </c:dPt>
          <c:cat>
            <c:strRef>
              <c:f>Feuil1!$A$2:$A$4</c:f>
              <c:strCache>
                <c:ptCount val="3"/>
                <c:pt idx="0">
                  <c:v>Valide</c:v>
                </c:pt>
                <c:pt idx="1">
                  <c:v>Invalide</c:v>
                </c:pt>
                <c:pt idx="2">
                  <c:v>Inutilisable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23745</c:v>
                </c:pt>
                <c:pt idx="1">
                  <c:v>29923</c:v>
                </c:pt>
                <c:pt idx="2">
                  <c:v>21751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5-4352-9FD0-C41AA1759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6"/>
        <c:holeSize val="69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71C00-3441-43C0-83AA-F605B3201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A3FDF2-6221-4B44-A7D4-EFBACD8565C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52729A60-211C-43F3-B4E2-24AC92535276}" type="parTrans" cxnId="{DE115C4B-8BAA-407F-B6CA-AA8EDC2EB604}">
      <dgm:prSet/>
      <dgm:spPr/>
      <dgm:t>
        <a:bodyPr/>
        <a:lstStyle/>
        <a:p>
          <a:endParaRPr lang="en-US"/>
        </a:p>
      </dgm:t>
    </dgm:pt>
    <dgm:pt modelId="{26ECB978-03CA-4C82-83D0-098E5C156818}" type="sibTrans" cxnId="{DE115C4B-8BAA-407F-B6CA-AA8EDC2EB604}">
      <dgm:prSet/>
      <dgm:spPr/>
      <dgm:t>
        <a:bodyPr/>
        <a:lstStyle/>
        <a:p>
          <a:endParaRPr lang="en-US"/>
        </a:p>
      </dgm:t>
    </dgm:pt>
    <dgm:pt modelId="{9DB68269-2BAA-4738-930E-14ACC441977A}">
      <dgm:prSet/>
      <dgm:spPr/>
      <dgm:t>
        <a:bodyPr/>
        <a:lstStyle/>
        <a:p>
          <a:pPr>
            <a:defRPr cap="all"/>
          </a:pPr>
          <a:r>
            <a:rPr lang="fr-FR"/>
            <a:t>Gain en productivité</a:t>
          </a:r>
          <a:endParaRPr lang="en-US"/>
        </a:p>
      </dgm:t>
    </dgm:pt>
    <dgm:pt modelId="{279A415A-F0A6-490F-8D7F-C91FC291E99B}" type="parTrans" cxnId="{5DD684EB-9E35-414B-8276-E4401775E4D3}">
      <dgm:prSet/>
      <dgm:spPr/>
      <dgm:t>
        <a:bodyPr/>
        <a:lstStyle/>
        <a:p>
          <a:endParaRPr lang="en-US"/>
        </a:p>
      </dgm:t>
    </dgm:pt>
    <dgm:pt modelId="{67BA66D2-0F81-4915-BB08-36D9EBE77EEA}" type="sibTrans" cxnId="{5DD684EB-9E35-414B-8276-E4401775E4D3}">
      <dgm:prSet/>
      <dgm:spPr/>
      <dgm:t>
        <a:bodyPr/>
        <a:lstStyle/>
        <a:p>
          <a:endParaRPr lang="en-US"/>
        </a:p>
      </dgm:t>
    </dgm:pt>
    <dgm:pt modelId="{F9752269-7AF2-4F06-A4FB-04AB046443B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10EC3A15-3484-4060-97B8-E84F4361ACE7}" type="parTrans" cxnId="{36BB33F3-4952-4102-9208-7F61CBF46682}">
      <dgm:prSet/>
      <dgm:spPr/>
      <dgm:t>
        <a:bodyPr/>
        <a:lstStyle/>
        <a:p>
          <a:endParaRPr lang="en-US"/>
        </a:p>
      </dgm:t>
    </dgm:pt>
    <dgm:pt modelId="{EC09D45E-C6F7-48E7-90C9-3BF8F8F5DC0E}" type="sibTrans" cxnId="{36BB33F3-4952-4102-9208-7F61CBF46682}">
      <dgm:prSet/>
      <dgm:spPr/>
      <dgm:t>
        <a:bodyPr/>
        <a:lstStyle/>
        <a:p>
          <a:endParaRPr lang="en-US"/>
        </a:p>
      </dgm:t>
    </dgm:pt>
    <dgm:pt modelId="{89218554-B4DC-41A7-BB6E-C0B69074AD8D}" type="pres">
      <dgm:prSet presAssocID="{1D871C00-3441-43C0-83AA-F605B32018D8}" presName="root" presStyleCnt="0">
        <dgm:presLayoutVars>
          <dgm:dir/>
          <dgm:resizeHandles val="exact"/>
        </dgm:presLayoutVars>
      </dgm:prSet>
      <dgm:spPr/>
    </dgm:pt>
    <dgm:pt modelId="{A642690B-88F5-4796-8391-2189121BEBE0}" type="pres">
      <dgm:prSet presAssocID="{9BA3FDF2-6221-4B44-A7D4-EFBACD8565C3}" presName="compNode" presStyleCnt="0"/>
      <dgm:spPr/>
    </dgm:pt>
    <dgm:pt modelId="{10DF310E-CB91-476A-990D-1982994E45B2}" type="pres">
      <dgm:prSet presAssocID="{9BA3FDF2-6221-4B44-A7D4-EFBACD8565C3}" presName="iconBgRect" presStyleLbl="bgShp" presStyleIdx="0" presStyleCnt="3" custLinFactNeighborX="2179" custLinFactNeighborY="71167"/>
      <dgm:spPr>
        <a:solidFill>
          <a:schemeClr val="bg1"/>
        </a:solidFill>
      </dgm:spPr>
    </dgm:pt>
    <dgm:pt modelId="{F57BA2F6-3156-41D3-B4A2-623CE602AB26}" type="pres">
      <dgm:prSet presAssocID="{9BA3FDF2-6221-4B44-A7D4-EFBACD8565C3}" presName="iconRect" presStyleLbl="node1" presStyleIdx="0" presStyleCnt="3" custLinFactNeighborX="29991" custLinFactNeighborY="-175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0672523B-9A5F-40D9-827F-98299414F794}" type="pres">
      <dgm:prSet presAssocID="{9BA3FDF2-6221-4B44-A7D4-EFBACD8565C3}" presName="spaceRect" presStyleCnt="0"/>
      <dgm:spPr/>
    </dgm:pt>
    <dgm:pt modelId="{8564D0D3-8DC4-44E9-B614-F7DC3CADD7A7}" type="pres">
      <dgm:prSet presAssocID="{9BA3FDF2-6221-4B44-A7D4-EFBACD8565C3}" presName="textRect" presStyleLbl="revTx" presStyleIdx="0" presStyleCnt="3">
        <dgm:presLayoutVars>
          <dgm:chMax val="1"/>
          <dgm:chPref val="1"/>
        </dgm:presLayoutVars>
      </dgm:prSet>
      <dgm:spPr/>
    </dgm:pt>
    <dgm:pt modelId="{4EAF2D4E-FFC4-4F22-B352-47CFF99A8C26}" type="pres">
      <dgm:prSet presAssocID="{26ECB978-03CA-4C82-83D0-098E5C156818}" presName="sibTrans" presStyleCnt="0"/>
      <dgm:spPr/>
    </dgm:pt>
    <dgm:pt modelId="{AE3179BD-38EA-46B7-B452-3F26E8795867}" type="pres">
      <dgm:prSet presAssocID="{9DB68269-2BAA-4738-930E-14ACC441977A}" presName="compNode" presStyleCnt="0"/>
      <dgm:spPr/>
    </dgm:pt>
    <dgm:pt modelId="{BE06A524-4B30-475C-8F9B-E150DBD38045}" type="pres">
      <dgm:prSet presAssocID="{9DB68269-2BAA-4738-930E-14ACC441977A}" presName="iconBgRect" presStyleLbl="bgShp" presStyleIdx="1" presStyleCnt="3"/>
      <dgm:spPr/>
    </dgm:pt>
    <dgm:pt modelId="{92A54B4B-B696-423C-8ED6-FFD620C8CAE5}" type="pres">
      <dgm:prSet presAssocID="{9DB68269-2BAA-4738-930E-14ACC44197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0D3FFF-4F5B-4B15-91BD-C3536689AD21}" type="pres">
      <dgm:prSet presAssocID="{9DB68269-2BAA-4738-930E-14ACC441977A}" presName="spaceRect" presStyleCnt="0"/>
      <dgm:spPr/>
    </dgm:pt>
    <dgm:pt modelId="{21EE35C8-C3D7-420C-87C8-B2EEE695DBBC}" type="pres">
      <dgm:prSet presAssocID="{9DB68269-2BAA-4738-930E-14ACC441977A}" presName="textRect" presStyleLbl="revTx" presStyleIdx="1" presStyleCnt="3">
        <dgm:presLayoutVars>
          <dgm:chMax val="1"/>
          <dgm:chPref val="1"/>
        </dgm:presLayoutVars>
      </dgm:prSet>
      <dgm:spPr/>
    </dgm:pt>
    <dgm:pt modelId="{5215C75A-A08C-4F7F-A480-5EBDDA87DB06}" type="pres">
      <dgm:prSet presAssocID="{67BA66D2-0F81-4915-BB08-36D9EBE77EEA}" presName="sibTrans" presStyleCnt="0"/>
      <dgm:spPr/>
    </dgm:pt>
    <dgm:pt modelId="{EEDB7DF8-2690-469C-A094-6EE2429E0165}" type="pres">
      <dgm:prSet presAssocID="{F9752269-7AF2-4F06-A4FB-04AB046443B5}" presName="compNode" presStyleCnt="0"/>
      <dgm:spPr/>
    </dgm:pt>
    <dgm:pt modelId="{837C80B4-516E-4018-9DC3-9854EC613A1E}" type="pres">
      <dgm:prSet presAssocID="{F9752269-7AF2-4F06-A4FB-04AB046443B5}" presName="iconBgRect" presStyleLbl="bgShp" presStyleIdx="2" presStyleCnt="3"/>
      <dgm:spPr>
        <a:solidFill>
          <a:schemeClr val="bg1"/>
        </a:solidFill>
      </dgm:spPr>
    </dgm:pt>
    <dgm:pt modelId="{D75169CB-7199-4E20-A5FF-00CBC4E9A6CD}" type="pres">
      <dgm:prSet presAssocID="{F9752269-7AF2-4F06-A4FB-04AB04644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E51164D-1648-4BC9-9DCB-A16F89C0A23C}" type="pres">
      <dgm:prSet presAssocID="{F9752269-7AF2-4F06-A4FB-04AB046443B5}" presName="spaceRect" presStyleCnt="0"/>
      <dgm:spPr/>
    </dgm:pt>
    <dgm:pt modelId="{C0C57F28-A44F-4DF2-96DE-A5876FB19E74}" type="pres">
      <dgm:prSet presAssocID="{F9752269-7AF2-4F06-A4FB-04AB04644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0B7C24-58D3-4563-93B8-6C71E81B6B9A}" type="presOf" srcId="{9BA3FDF2-6221-4B44-A7D4-EFBACD8565C3}" destId="{8564D0D3-8DC4-44E9-B614-F7DC3CADD7A7}" srcOrd="0" destOrd="0" presId="urn:microsoft.com/office/officeart/2018/5/layout/IconCircleLabelList"/>
    <dgm:cxn modelId="{CA26AE30-70D3-4D25-87E0-A7B17F994A8C}" type="presOf" srcId="{F9752269-7AF2-4F06-A4FB-04AB046443B5}" destId="{C0C57F28-A44F-4DF2-96DE-A5876FB19E74}" srcOrd="0" destOrd="0" presId="urn:microsoft.com/office/officeart/2018/5/layout/IconCircleLabelList"/>
    <dgm:cxn modelId="{8377EA42-6588-45D8-B063-E6A1489C0468}" type="presOf" srcId="{9DB68269-2BAA-4738-930E-14ACC441977A}" destId="{21EE35C8-C3D7-420C-87C8-B2EEE695DBBC}" srcOrd="0" destOrd="0" presId="urn:microsoft.com/office/officeart/2018/5/layout/IconCircleLabelList"/>
    <dgm:cxn modelId="{DE115C4B-8BAA-407F-B6CA-AA8EDC2EB604}" srcId="{1D871C00-3441-43C0-83AA-F605B32018D8}" destId="{9BA3FDF2-6221-4B44-A7D4-EFBACD8565C3}" srcOrd="0" destOrd="0" parTransId="{52729A60-211C-43F3-B4E2-24AC92535276}" sibTransId="{26ECB978-03CA-4C82-83D0-098E5C156818}"/>
    <dgm:cxn modelId="{6179E3D9-34D2-4F78-8A00-4C99E35ED237}" type="presOf" srcId="{1D871C00-3441-43C0-83AA-F605B32018D8}" destId="{89218554-B4DC-41A7-BB6E-C0B69074AD8D}" srcOrd="0" destOrd="0" presId="urn:microsoft.com/office/officeart/2018/5/layout/IconCircleLabelList"/>
    <dgm:cxn modelId="{5DD684EB-9E35-414B-8276-E4401775E4D3}" srcId="{1D871C00-3441-43C0-83AA-F605B32018D8}" destId="{9DB68269-2BAA-4738-930E-14ACC441977A}" srcOrd="1" destOrd="0" parTransId="{279A415A-F0A6-490F-8D7F-C91FC291E99B}" sibTransId="{67BA66D2-0F81-4915-BB08-36D9EBE77EEA}"/>
    <dgm:cxn modelId="{36BB33F3-4952-4102-9208-7F61CBF46682}" srcId="{1D871C00-3441-43C0-83AA-F605B32018D8}" destId="{F9752269-7AF2-4F06-A4FB-04AB046443B5}" srcOrd="2" destOrd="0" parTransId="{10EC3A15-3484-4060-97B8-E84F4361ACE7}" sibTransId="{EC09D45E-C6F7-48E7-90C9-3BF8F8F5DC0E}"/>
    <dgm:cxn modelId="{B1B7EED0-6E7C-4EF7-91A4-83990027CC99}" type="presParOf" srcId="{89218554-B4DC-41A7-BB6E-C0B69074AD8D}" destId="{A642690B-88F5-4796-8391-2189121BEBE0}" srcOrd="0" destOrd="0" presId="urn:microsoft.com/office/officeart/2018/5/layout/IconCircleLabelList"/>
    <dgm:cxn modelId="{849A8938-00F4-47CA-B480-E45D00E14440}" type="presParOf" srcId="{A642690B-88F5-4796-8391-2189121BEBE0}" destId="{10DF310E-CB91-476A-990D-1982994E45B2}" srcOrd="0" destOrd="0" presId="urn:microsoft.com/office/officeart/2018/5/layout/IconCircleLabelList"/>
    <dgm:cxn modelId="{6057075B-BD8A-45C3-AAB5-255F534BFD09}" type="presParOf" srcId="{A642690B-88F5-4796-8391-2189121BEBE0}" destId="{F57BA2F6-3156-41D3-B4A2-623CE602AB26}" srcOrd="1" destOrd="0" presId="urn:microsoft.com/office/officeart/2018/5/layout/IconCircleLabelList"/>
    <dgm:cxn modelId="{ED9C206C-2ACA-4501-82F5-ED03D9C32564}" type="presParOf" srcId="{A642690B-88F5-4796-8391-2189121BEBE0}" destId="{0672523B-9A5F-40D9-827F-98299414F794}" srcOrd="2" destOrd="0" presId="urn:microsoft.com/office/officeart/2018/5/layout/IconCircleLabelList"/>
    <dgm:cxn modelId="{29E4A02C-222A-4A65-A03E-1B39BAD1C50A}" type="presParOf" srcId="{A642690B-88F5-4796-8391-2189121BEBE0}" destId="{8564D0D3-8DC4-44E9-B614-F7DC3CADD7A7}" srcOrd="3" destOrd="0" presId="urn:microsoft.com/office/officeart/2018/5/layout/IconCircleLabelList"/>
    <dgm:cxn modelId="{76F5AD0E-337A-4885-A0FE-4924EEC5BE9C}" type="presParOf" srcId="{89218554-B4DC-41A7-BB6E-C0B69074AD8D}" destId="{4EAF2D4E-FFC4-4F22-B352-47CFF99A8C26}" srcOrd="1" destOrd="0" presId="urn:microsoft.com/office/officeart/2018/5/layout/IconCircleLabelList"/>
    <dgm:cxn modelId="{03F5562A-3AB4-401A-9D14-18057754D7F6}" type="presParOf" srcId="{89218554-B4DC-41A7-BB6E-C0B69074AD8D}" destId="{AE3179BD-38EA-46B7-B452-3F26E8795867}" srcOrd="2" destOrd="0" presId="urn:microsoft.com/office/officeart/2018/5/layout/IconCircleLabelList"/>
    <dgm:cxn modelId="{48B234DA-2A21-4321-955D-D2587BF089EA}" type="presParOf" srcId="{AE3179BD-38EA-46B7-B452-3F26E8795867}" destId="{BE06A524-4B30-475C-8F9B-E150DBD38045}" srcOrd="0" destOrd="0" presId="urn:microsoft.com/office/officeart/2018/5/layout/IconCircleLabelList"/>
    <dgm:cxn modelId="{43D91799-0847-4361-BDE5-CA3663C28C74}" type="presParOf" srcId="{AE3179BD-38EA-46B7-B452-3F26E8795867}" destId="{92A54B4B-B696-423C-8ED6-FFD620C8CAE5}" srcOrd="1" destOrd="0" presId="urn:microsoft.com/office/officeart/2018/5/layout/IconCircleLabelList"/>
    <dgm:cxn modelId="{69D29762-92EE-4C30-8379-A3D1FDA16C33}" type="presParOf" srcId="{AE3179BD-38EA-46B7-B452-3F26E8795867}" destId="{CB0D3FFF-4F5B-4B15-91BD-C3536689AD21}" srcOrd="2" destOrd="0" presId="urn:microsoft.com/office/officeart/2018/5/layout/IconCircleLabelList"/>
    <dgm:cxn modelId="{144BC9AB-56C8-4E04-A704-06F1DAD95963}" type="presParOf" srcId="{AE3179BD-38EA-46B7-B452-3F26E8795867}" destId="{21EE35C8-C3D7-420C-87C8-B2EEE695DBBC}" srcOrd="3" destOrd="0" presId="urn:microsoft.com/office/officeart/2018/5/layout/IconCircleLabelList"/>
    <dgm:cxn modelId="{73419698-4AFA-4D95-86BC-7580CB420715}" type="presParOf" srcId="{89218554-B4DC-41A7-BB6E-C0B69074AD8D}" destId="{5215C75A-A08C-4F7F-A480-5EBDDA87DB06}" srcOrd="3" destOrd="0" presId="urn:microsoft.com/office/officeart/2018/5/layout/IconCircleLabelList"/>
    <dgm:cxn modelId="{74090B4E-4FF7-48FF-A761-27E9B06AA7A1}" type="presParOf" srcId="{89218554-B4DC-41A7-BB6E-C0B69074AD8D}" destId="{EEDB7DF8-2690-469C-A094-6EE2429E0165}" srcOrd="4" destOrd="0" presId="urn:microsoft.com/office/officeart/2018/5/layout/IconCircleLabelList"/>
    <dgm:cxn modelId="{7CB9746D-6395-4130-8D64-8D07CE5DC8FF}" type="presParOf" srcId="{EEDB7DF8-2690-469C-A094-6EE2429E0165}" destId="{837C80B4-516E-4018-9DC3-9854EC613A1E}" srcOrd="0" destOrd="0" presId="urn:microsoft.com/office/officeart/2018/5/layout/IconCircleLabelList"/>
    <dgm:cxn modelId="{E78447D6-3C04-4F4F-BD0C-820E0B8E07CB}" type="presParOf" srcId="{EEDB7DF8-2690-469C-A094-6EE2429E0165}" destId="{D75169CB-7199-4E20-A5FF-00CBC4E9A6CD}" srcOrd="1" destOrd="0" presId="urn:microsoft.com/office/officeart/2018/5/layout/IconCircleLabelList"/>
    <dgm:cxn modelId="{96565910-9D5A-4ECB-BACA-CA3697210B83}" type="presParOf" srcId="{EEDB7DF8-2690-469C-A094-6EE2429E0165}" destId="{2E51164D-1648-4BC9-9DCB-A16F89C0A23C}" srcOrd="2" destOrd="0" presId="urn:microsoft.com/office/officeart/2018/5/layout/IconCircleLabelList"/>
    <dgm:cxn modelId="{3E457D1D-4D54-4007-91E2-E632A5731FF0}" type="presParOf" srcId="{EEDB7DF8-2690-469C-A094-6EE2429E0165}" destId="{C0C57F28-A44F-4DF2-96DE-A5876FB19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71C00-3441-43C0-83AA-F605B3201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A3FDF2-6221-4B44-A7D4-EFBACD8565C3}">
      <dgm:prSet/>
      <dgm:spPr/>
      <dgm:t>
        <a:bodyPr/>
        <a:lstStyle/>
        <a:p>
          <a:pPr>
            <a:defRPr cap="all"/>
          </a:pPr>
          <a:r>
            <a:rPr lang="fr-FR" dirty="0"/>
            <a:t>Gain en efficacité</a:t>
          </a:r>
          <a:endParaRPr lang="en-US" dirty="0"/>
        </a:p>
      </dgm:t>
    </dgm:pt>
    <dgm:pt modelId="{52729A60-211C-43F3-B4E2-24AC92535276}" type="parTrans" cxnId="{DE115C4B-8BAA-407F-B6CA-AA8EDC2EB604}">
      <dgm:prSet/>
      <dgm:spPr/>
      <dgm:t>
        <a:bodyPr/>
        <a:lstStyle/>
        <a:p>
          <a:endParaRPr lang="en-US"/>
        </a:p>
      </dgm:t>
    </dgm:pt>
    <dgm:pt modelId="{26ECB978-03CA-4C82-83D0-098E5C156818}" type="sibTrans" cxnId="{DE115C4B-8BAA-407F-B6CA-AA8EDC2EB604}">
      <dgm:prSet/>
      <dgm:spPr/>
      <dgm:t>
        <a:bodyPr/>
        <a:lstStyle/>
        <a:p>
          <a:endParaRPr lang="en-US"/>
        </a:p>
      </dgm:t>
    </dgm:pt>
    <dgm:pt modelId="{9DB68269-2BAA-4738-930E-14ACC441977A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79A415A-F0A6-490F-8D7F-C91FC291E99B}" type="parTrans" cxnId="{5DD684EB-9E35-414B-8276-E4401775E4D3}">
      <dgm:prSet/>
      <dgm:spPr/>
      <dgm:t>
        <a:bodyPr/>
        <a:lstStyle/>
        <a:p>
          <a:endParaRPr lang="en-US"/>
        </a:p>
      </dgm:t>
    </dgm:pt>
    <dgm:pt modelId="{67BA66D2-0F81-4915-BB08-36D9EBE77EEA}" type="sibTrans" cxnId="{5DD684EB-9E35-414B-8276-E4401775E4D3}">
      <dgm:prSet/>
      <dgm:spPr/>
      <dgm:t>
        <a:bodyPr/>
        <a:lstStyle/>
        <a:p>
          <a:endParaRPr lang="en-US"/>
        </a:p>
      </dgm:t>
    </dgm:pt>
    <dgm:pt modelId="{F9752269-7AF2-4F06-A4FB-04AB046443B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10EC3A15-3484-4060-97B8-E84F4361ACE7}" type="parTrans" cxnId="{36BB33F3-4952-4102-9208-7F61CBF46682}">
      <dgm:prSet/>
      <dgm:spPr/>
      <dgm:t>
        <a:bodyPr/>
        <a:lstStyle/>
        <a:p>
          <a:endParaRPr lang="en-US"/>
        </a:p>
      </dgm:t>
    </dgm:pt>
    <dgm:pt modelId="{EC09D45E-C6F7-48E7-90C9-3BF8F8F5DC0E}" type="sibTrans" cxnId="{36BB33F3-4952-4102-9208-7F61CBF46682}">
      <dgm:prSet/>
      <dgm:spPr/>
      <dgm:t>
        <a:bodyPr/>
        <a:lstStyle/>
        <a:p>
          <a:endParaRPr lang="en-US"/>
        </a:p>
      </dgm:t>
    </dgm:pt>
    <dgm:pt modelId="{89218554-B4DC-41A7-BB6E-C0B69074AD8D}" type="pres">
      <dgm:prSet presAssocID="{1D871C00-3441-43C0-83AA-F605B32018D8}" presName="root" presStyleCnt="0">
        <dgm:presLayoutVars>
          <dgm:dir/>
          <dgm:resizeHandles val="exact"/>
        </dgm:presLayoutVars>
      </dgm:prSet>
      <dgm:spPr/>
    </dgm:pt>
    <dgm:pt modelId="{A642690B-88F5-4796-8391-2189121BEBE0}" type="pres">
      <dgm:prSet presAssocID="{9BA3FDF2-6221-4B44-A7D4-EFBACD8565C3}" presName="compNode" presStyleCnt="0"/>
      <dgm:spPr/>
    </dgm:pt>
    <dgm:pt modelId="{10DF310E-CB91-476A-990D-1982994E45B2}" type="pres">
      <dgm:prSet presAssocID="{9BA3FDF2-6221-4B44-A7D4-EFBACD8565C3}" presName="iconBgRect" presStyleLbl="bgShp" presStyleIdx="0" presStyleCnt="3"/>
      <dgm:spPr/>
    </dgm:pt>
    <dgm:pt modelId="{F57BA2F6-3156-41D3-B4A2-623CE602AB26}" type="pres">
      <dgm:prSet presAssocID="{9BA3FDF2-6221-4B44-A7D4-EFBACD856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0672523B-9A5F-40D9-827F-98299414F794}" type="pres">
      <dgm:prSet presAssocID="{9BA3FDF2-6221-4B44-A7D4-EFBACD8565C3}" presName="spaceRect" presStyleCnt="0"/>
      <dgm:spPr/>
    </dgm:pt>
    <dgm:pt modelId="{8564D0D3-8DC4-44E9-B614-F7DC3CADD7A7}" type="pres">
      <dgm:prSet presAssocID="{9BA3FDF2-6221-4B44-A7D4-EFBACD8565C3}" presName="textRect" presStyleLbl="revTx" presStyleIdx="0" presStyleCnt="3">
        <dgm:presLayoutVars>
          <dgm:chMax val="1"/>
          <dgm:chPref val="1"/>
        </dgm:presLayoutVars>
      </dgm:prSet>
      <dgm:spPr/>
    </dgm:pt>
    <dgm:pt modelId="{4EAF2D4E-FFC4-4F22-B352-47CFF99A8C26}" type="pres">
      <dgm:prSet presAssocID="{26ECB978-03CA-4C82-83D0-098E5C156818}" presName="sibTrans" presStyleCnt="0"/>
      <dgm:spPr/>
    </dgm:pt>
    <dgm:pt modelId="{AE3179BD-38EA-46B7-B452-3F26E8795867}" type="pres">
      <dgm:prSet presAssocID="{9DB68269-2BAA-4738-930E-14ACC441977A}" presName="compNode" presStyleCnt="0"/>
      <dgm:spPr/>
    </dgm:pt>
    <dgm:pt modelId="{BE06A524-4B30-475C-8F9B-E150DBD38045}" type="pres">
      <dgm:prSet presAssocID="{9DB68269-2BAA-4738-930E-14ACC441977A}" presName="iconBgRect" presStyleLbl="bgShp" presStyleIdx="1" presStyleCnt="3" custFlipVert="1" custFlipHor="0" custScaleX="53971" custScaleY="10061" custLinFactX="-6818" custLinFactY="42279" custLinFactNeighborX="-100000" custLinFactNeighborY="100000"/>
      <dgm:spPr>
        <a:solidFill>
          <a:schemeClr val="bg1"/>
        </a:solidFill>
      </dgm:spPr>
    </dgm:pt>
    <dgm:pt modelId="{92A54B4B-B696-423C-8ED6-FFD620C8CAE5}" type="pres">
      <dgm:prSet presAssocID="{9DB68269-2BAA-4738-930E-14ACC441977A}" presName="iconRect" presStyleLbl="node1" presStyleIdx="1" presStyleCnt="3" custLinFactX="-55611" custLinFactY="100000" custLinFactNeighborX="-100000" custLinFactNeighborY="1392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0D3FFF-4F5B-4B15-91BD-C3536689AD21}" type="pres">
      <dgm:prSet presAssocID="{9DB68269-2BAA-4738-930E-14ACC441977A}" presName="spaceRect" presStyleCnt="0"/>
      <dgm:spPr/>
    </dgm:pt>
    <dgm:pt modelId="{21EE35C8-C3D7-420C-87C8-B2EEE695DBBC}" type="pres">
      <dgm:prSet presAssocID="{9DB68269-2BAA-4738-930E-14ACC441977A}" presName="textRect" presStyleLbl="revTx" presStyleIdx="1" presStyleCnt="3">
        <dgm:presLayoutVars>
          <dgm:chMax val="1"/>
          <dgm:chPref val="1"/>
        </dgm:presLayoutVars>
      </dgm:prSet>
      <dgm:spPr/>
    </dgm:pt>
    <dgm:pt modelId="{5215C75A-A08C-4F7F-A480-5EBDDA87DB06}" type="pres">
      <dgm:prSet presAssocID="{67BA66D2-0F81-4915-BB08-36D9EBE77EEA}" presName="sibTrans" presStyleCnt="0"/>
      <dgm:spPr/>
    </dgm:pt>
    <dgm:pt modelId="{EEDB7DF8-2690-469C-A094-6EE2429E0165}" type="pres">
      <dgm:prSet presAssocID="{F9752269-7AF2-4F06-A4FB-04AB046443B5}" presName="compNode" presStyleCnt="0"/>
      <dgm:spPr/>
    </dgm:pt>
    <dgm:pt modelId="{837C80B4-516E-4018-9DC3-9854EC613A1E}" type="pres">
      <dgm:prSet presAssocID="{F9752269-7AF2-4F06-A4FB-04AB046443B5}" presName="iconBgRect" presStyleLbl="bgShp" presStyleIdx="2" presStyleCnt="3" custLinFactNeighborX="974" custLinFactNeighborY="-990"/>
      <dgm:spPr>
        <a:solidFill>
          <a:schemeClr val="bg1"/>
        </a:solidFill>
      </dgm:spPr>
    </dgm:pt>
    <dgm:pt modelId="{D75169CB-7199-4E20-A5FF-00CBC4E9A6CD}" type="pres">
      <dgm:prSet presAssocID="{F9752269-7AF2-4F06-A4FB-04AB04644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E51164D-1648-4BC9-9DCB-A16F89C0A23C}" type="pres">
      <dgm:prSet presAssocID="{F9752269-7AF2-4F06-A4FB-04AB046443B5}" presName="spaceRect" presStyleCnt="0"/>
      <dgm:spPr/>
    </dgm:pt>
    <dgm:pt modelId="{C0C57F28-A44F-4DF2-96DE-A5876FB19E74}" type="pres">
      <dgm:prSet presAssocID="{F9752269-7AF2-4F06-A4FB-04AB04644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0B7C24-58D3-4563-93B8-6C71E81B6B9A}" type="presOf" srcId="{9BA3FDF2-6221-4B44-A7D4-EFBACD8565C3}" destId="{8564D0D3-8DC4-44E9-B614-F7DC3CADD7A7}" srcOrd="0" destOrd="0" presId="urn:microsoft.com/office/officeart/2018/5/layout/IconCircleLabelList"/>
    <dgm:cxn modelId="{CA26AE30-70D3-4D25-87E0-A7B17F994A8C}" type="presOf" srcId="{F9752269-7AF2-4F06-A4FB-04AB046443B5}" destId="{C0C57F28-A44F-4DF2-96DE-A5876FB19E74}" srcOrd="0" destOrd="0" presId="urn:microsoft.com/office/officeart/2018/5/layout/IconCircleLabelList"/>
    <dgm:cxn modelId="{8377EA42-6588-45D8-B063-E6A1489C0468}" type="presOf" srcId="{9DB68269-2BAA-4738-930E-14ACC441977A}" destId="{21EE35C8-C3D7-420C-87C8-B2EEE695DBBC}" srcOrd="0" destOrd="0" presId="urn:microsoft.com/office/officeart/2018/5/layout/IconCircleLabelList"/>
    <dgm:cxn modelId="{DE115C4B-8BAA-407F-B6CA-AA8EDC2EB604}" srcId="{1D871C00-3441-43C0-83AA-F605B32018D8}" destId="{9BA3FDF2-6221-4B44-A7D4-EFBACD8565C3}" srcOrd="0" destOrd="0" parTransId="{52729A60-211C-43F3-B4E2-24AC92535276}" sibTransId="{26ECB978-03CA-4C82-83D0-098E5C156818}"/>
    <dgm:cxn modelId="{6179E3D9-34D2-4F78-8A00-4C99E35ED237}" type="presOf" srcId="{1D871C00-3441-43C0-83AA-F605B32018D8}" destId="{89218554-B4DC-41A7-BB6E-C0B69074AD8D}" srcOrd="0" destOrd="0" presId="urn:microsoft.com/office/officeart/2018/5/layout/IconCircleLabelList"/>
    <dgm:cxn modelId="{5DD684EB-9E35-414B-8276-E4401775E4D3}" srcId="{1D871C00-3441-43C0-83AA-F605B32018D8}" destId="{9DB68269-2BAA-4738-930E-14ACC441977A}" srcOrd="1" destOrd="0" parTransId="{279A415A-F0A6-490F-8D7F-C91FC291E99B}" sibTransId="{67BA66D2-0F81-4915-BB08-36D9EBE77EEA}"/>
    <dgm:cxn modelId="{36BB33F3-4952-4102-9208-7F61CBF46682}" srcId="{1D871C00-3441-43C0-83AA-F605B32018D8}" destId="{F9752269-7AF2-4F06-A4FB-04AB046443B5}" srcOrd="2" destOrd="0" parTransId="{10EC3A15-3484-4060-97B8-E84F4361ACE7}" sibTransId="{EC09D45E-C6F7-48E7-90C9-3BF8F8F5DC0E}"/>
    <dgm:cxn modelId="{B1B7EED0-6E7C-4EF7-91A4-83990027CC99}" type="presParOf" srcId="{89218554-B4DC-41A7-BB6E-C0B69074AD8D}" destId="{A642690B-88F5-4796-8391-2189121BEBE0}" srcOrd="0" destOrd="0" presId="urn:microsoft.com/office/officeart/2018/5/layout/IconCircleLabelList"/>
    <dgm:cxn modelId="{849A8938-00F4-47CA-B480-E45D00E14440}" type="presParOf" srcId="{A642690B-88F5-4796-8391-2189121BEBE0}" destId="{10DF310E-CB91-476A-990D-1982994E45B2}" srcOrd="0" destOrd="0" presId="urn:microsoft.com/office/officeart/2018/5/layout/IconCircleLabelList"/>
    <dgm:cxn modelId="{6057075B-BD8A-45C3-AAB5-255F534BFD09}" type="presParOf" srcId="{A642690B-88F5-4796-8391-2189121BEBE0}" destId="{F57BA2F6-3156-41D3-B4A2-623CE602AB26}" srcOrd="1" destOrd="0" presId="urn:microsoft.com/office/officeart/2018/5/layout/IconCircleLabelList"/>
    <dgm:cxn modelId="{ED9C206C-2ACA-4501-82F5-ED03D9C32564}" type="presParOf" srcId="{A642690B-88F5-4796-8391-2189121BEBE0}" destId="{0672523B-9A5F-40D9-827F-98299414F794}" srcOrd="2" destOrd="0" presId="urn:microsoft.com/office/officeart/2018/5/layout/IconCircleLabelList"/>
    <dgm:cxn modelId="{29E4A02C-222A-4A65-A03E-1B39BAD1C50A}" type="presParOf" srcId="{A642690B-88F5-4796-8391-2189121BEBE0}" destId="{8564D0D3-8DC4-44E9-B614-F7DC3CADD7A7}" srcOrd="3" destOrd="0" presId="urn:microsoft.com/office/officeart/2018/5/layout/IconCircleLabelList"/>
    <dgm:cxn modelId="{76F5AD0E-337A-4885-A0FE-4924EEC5BE9C}" type="presParOf" srcId="{89218554-B4DC-41A7-BB6E-C0B69074AD8D}" destId="{4EAF2D4E-FFC4-4F22-B352-47CFF99A8C26}" srcOrd="1" destOrd="0" presId="urn:microsoft.com/office/officeart/2018/5/layout/IconCircleLabelList"/>
    <dgm:cxn modelId="{03F5562A-3AB4-401A-9D14-18057754D7F6}" type="presParOf" srcId="{89218554-B4DC-41A7-BB6E-C0B69074AD8D}" destId="{AE3179BD-38EA-46B7-B452-3F26E8795867}" srcOrd="2" destOrd="0" presId="urn:microsoft.com/office/officeart/2018/5/layout/IconCircleLabelList"/>
    <dgm:cxn modelId="{48B234DA-2A21-4321-955D-D2587BF089EA}" type="presParOf" srcId="{AE3179BD-38EA-46B7-B452-3F26E8795867}" destId="{BE06A524-4B30-475C-8F9B-E150DBD38045}" srcOrd="0" destOrd="0" presId="urn:microsoft.com/office/officeart/2018/5/layout/IconCircleLabelList"/>
    <dgm:cxn modelId="{43D91799-0847-4361-BDE5-CA3663C28C74}" type="presParOf" srcId="{AE3179BD-38EA-46B7-B452-3F26E8795867}" destId="{92A54B4B-B696-423C-8ED6-FFD620C8CAE5}" srcOrd="1" destOrd="0" presId="urn:microsoft.com/office/officeart/2018/5/layout/IconCircleLabelList"/>
    <dgm:cxn modelId="{69D29762-92EE-4C30-8379-A3D1FDA16C33}" type="presParOf" srcId="{AE3179BD-38EA-46B7-B452-3F26E8795867}" destId="{CB0D3FFF-4F5B-4B15-91BD-C3536689AD21}" srcOrd="2" destOrd="0" presId="urn:microsoft.com/office/officeart/2018/5/layout/IconCircleLabelList"/>
    <dgm:cxn modelId="{144BC9AB-56C8-4E04-A704-06F1DAD95963}" type="presParOf" srcId="{AE3179BD-38EA-46B7-B452-3F26E8795867}" destId="{21EE35C8-C3D7-420C-87C8-B2EEE695DBBC}" srcOrd="3" destOrd="0" presId="urn:microsoft.com/office/officeart/2018/5/layout/IconCircleLabelList"/>
    <dgm:cxn modelId="{73419698-4AFA-4D95-86BC-7580CB420715}" type="presParOf" srcId="{89218554-B4DC-41A7-BB6E-C0B69074AD8D}" destId="{5215C75A-A08C-4F7F-A480-5EBDDA87DB06}" srcOrd="3" destOrd="0" presId="urn:microsoft.com/office/officeart/2018/5/layout/IconCircleLabelList"/>
    <dgm:cxn modelId="{74090B4E-4FF7-48FF-A761-27E9B06AA7A1}" type="presParOf" srcId="{89218554-B4DC-41A7-BB6E-C0B69074AD8D}" destId="{EEDB7DF8-2690-469C-A094-6EE2429E0165}" srcOrd="4" destOrd="0" presId="urn:microsoft.com/office/officeart/2018/5/layout/IconCircleLabelList"/>
    <dgm:cxn modelId="{7CB9746D-6395-4130-8D64-8D07CE5DC8FF}" type="presParOf" srcId="{EEDB7DF8-2690-469C-A094-6EE2429E0165}" destId="{837C80B4-516E-4018-9DC3-9854EC613A1E}" srcOrd="0" destOrd="0" presId="urn:microsoft.com/office/officeart/2018/5/layout/IconCircleLabelList"/>
    <dgm:cxn modelId="{E78447D6-3C04-4F4F-BD0C-820E0B8E07CB}" type="presParOf" srcId="{EEDB7DF8-2690-469C-A094-6EE2429E0165}" destId="{D75169CB-7199-4E20-A5FF-00CBC4E9A6CD}" srcOrd="1" destOrd="0" presId="urn:microsoft.com/office/officeart/2018/5/layout/IconCircleLabelList"/>
    <dgm:cxn modelId="{96565910-9D5A-4ECB-BACA-CA3697210B83}" type="presParOf" srcId="{EEDB7DF8-2690-469C-A094-6EE2429E0165}" destId="{2E51164D-1648-4BC9-9DCB-A16F89C0A23C}" srcOrd="2" destOrd="0" presId="urn:microsoft.com/office/officeart/2018/5/layout/IconCircleLabelList"/>
    <dgm:cxn modelId="{3E457D1D-4D54-4007-91E2-E632A5731FF0}" type="presParOf" srcId="{EEDB7DF8-2690-469C-A094-6EE2429E0165}" destId="{C0C57F28-A44F-4DF2-96DE-A5876FB19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71C00-3441-43C0-83AA-F605B3201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A3FDF2-6221-4B44-A7D4-EFBACD8565C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52729A60-211C-43F3-B4E2-24AC92535276}" type="parTrans" cxnId="{DE115C4B-8BAA-407F-B6CA-AA8EDC2EB604}">
      <dgm:prSet/>
      <dgm:spPr/>
      <dgm:t>
        <a:bodyPr/>
        <a:lstStyle/>
        <a:p>
          <a:endParaRPr lang="en-US"/>
        </a:p>
      </dgm:t>
    </dgm:pt>
    <dgm:pt modelId="{26ECB978-03CA-4C82-83D0-098E5C156818}" type="sibTrans" cxnId="{DE115C4B-8BAA-407F-B6CA-AA8EDC2EB604}">
      <dgm:prSet/>
      <dgm:spPr/>
      <dgm:t>
        <a:bodyPr/>
        <a:lstStyle/>
        <a:p>
          <a:endParaRPr lang="en-US"/>
        </a:p>
      </dgm:t>
    </dgm:pt>
    <dgm:pt modelId="{9DB68269-2BAA-4738-930E-14ACC441977A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79A415A-F0A6-490F-8D7F-C91FC291E99B}" type="parTrans" cxnId="{5DD684EB-9E35-414B-8276-E4401775E4D3}">
      <dgm:prSet/>
      <dgm:spPr/>
      <dgm:t>
        <a:bodyPr/>
        <a:lstStyle/>
        <a:p>
          <a:endParaRPr lang="en-US"/>
        </a:p>
      </dgm:t>
    </dgm:pt>
    <dgm:pt modelId="{67BA66D2-0F81-4915-BB08-36D9EBE77EEA}" type="sibTrans" cxnId="{5DD684EB-9E35-414B-8276-E4401775E4D3}">
      <dgm:prSet/>
      <dgm:spPr/>
      <dgm:t>
        <a:bodyPr/>
        <a:lstStyle/>
        <a:p>
          <a:endParaRPr lang="en-US"/>
        </a:p>
      </dgm:t>
    </dgm:pt>
    <dgm:pt modelId="{F9752269-7AF2-4F06-A4FB-04AB046443B5}">
      <dgm:prSet/>
      <dgm:spPr/>
      <dgm:t>
        <a:bodyPr/>
        <a:lstStyle/>
        <a:p>
          <a:pPr>
            <a:defRPr cap="all"/>
          </a:pPr>
          <a:r>
            <a:rPr lang="fr-FR"/>
            <a:t>Minimisation des risques</a:t>
          </a:r>
          <a:endParaRPr lang="en-US"/>
        </a:p>
      </dgm:t>
    </dgm:pt>
    <dgm:pt modelId="{10EC3A15-3484-4060-97B8-E84F4361ACE7}" type="parTrans" cxnId="{36BB33F3-4952-4102-9208-7F61CBF46682}">
      <dgm:prSet/>
      <dgm:spPr/>
      <dgm:t>
        <a:bodyPr/>
        <a:lstStyle/>
        <a:p>
          <a:endParaRPr lang="en-US"/>
        </a:p>
      </dgm:t>
    </dgm:pt>
    <dgm:pt modelId="{EC09D45E-C6F7-48E7-90C9-3BF8F8F5DC0E}" type="sibTrans" cxnId="{36BB33F3-4952-4102-9208-7F61CBF46682}">
      <dgm:prSet/>
      <dgm:spPr/>
      <dgm:t>
        <a:bodyPr/>
        <a:lstStyle/>
        <a:p>
          <a:endParaRPr lang="en-US"/>
        </a:p>
      </dgm:t>
    </dgm:pt>
    <dgm:pt modelId="{89218554-B4DC-41A7-BB6E-C0B69074AD8D}" type="pres">
      <dgm:prSet presAssocID="{1D871C00-3441-43C0-83AA-F605B32018D8}" presName="root" presStyleCnt="0">
        <dgm:presLayoutVars>
          <dgm:dir/>
          <dgm:resizeHandles val="exact"/>
        </dgm:presLayoutVars>
      </dgm:prSet>
      <dgm:spPr/>
    </dgm:pt>
    <dgm:pt modelId="{A642690B-88F5-4796-8391-2189121BEBE0}" type="pres">
      <dgm:prSet presAssocID="{9BA3FDF2-6221-4B44-A7D4-EFBACD8565C3}" presName="compNode" presStyleCnt="0"/>
      <dgm:spPr/>
    </dgm:pt>
    <dgm:pt modelId="{10DF310E-CB91-476A-990D-1982994E45B2}" type="pres">
      <dgm:prSet presAssocID="{9BA3FDF2-6221-4B44-A7D4-EFBACD8565C3}" presName="iconBgRect" presStyleLbl="bgShp" presStyleIdx="0" presStyleCnt="3" custFlipVert="1" custFlipHor="1" custScaleX="36743" custScaleY="35073" custLinFactX="100000" custLinFactY="186585" custLinFactNeighborX="192483" custLinFactNeighborY="200000"/>
      <dgm:spPr>
        <a:solidFill>
          <a:schemeClr val="bg1"/>
        </a:solidFill>
      </dgm:spPr>
    </dgm:pt>
    <dgm:pt modelId="{F57BA2F6-3156-41D3-B4A2-623CE602AB26}" type="pres">
      <dgm:prSet presAssocID="{9BA3FDF2-6221-4B44-A7D4-EFBACD8565C3}" presName="iconRect" presStyleLbl="node1" presStyleIdx="0" presStyleCnt="3" custFlipHor="1" custScaleX="7260" custScaleY="4074" custLinFactX="49387" custLinFactY="100000" custLinFactNeighborX="100000" custLinFactNeighborY="1209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0672523B-9A5F-40D9-827F-98299414F794}" type="pres">
      <dgm:prSet presAssocID="{9BA3FDF2-6221-4B44-A7D4-EFBACD8565C3}" presName="spaceRect" presStyleCnt="0"/>
      <dgm:spPr/>
    </dgm:pt>
    <dgm:pt modelId="{8564D0D3-8DC4-44E9-B614-F7DC3CADD7A7}" type="pres">
      <dgm:prSet presAssocID="{9BA3FDF2-6221-4B44-A7D4-EFBACD8565C3}" presName="textRect" presStyleLbl="revTx" presStyleIdx="0" presStyleCnt="3">
        <dgm:presLayoutVars>
          <dgm:chMax val="1"/>
          <dgm:chPref val="1"/>
        </dgm:presLayoutVars>
      </dgm:prSet>
      <dgm:spPr/>
    </dgm:pt>
    <dgm:pt modelId="{4EAF2D4E-FFC4-4F22-B352-47CFF99A8C26}" type="pres">
      <dgm:prSet presAssocID="{26ECB978-03CA-4C82-83D0-098E5C156818}" presName="sibTrans" presStyleCnt="0"/>
      <dgm:spPr/>
    </dgm:pt>
    <dgm:pt modelId="{AE3179BD-38EA-46B7-B452-3F26E8795867}" type="pres">
      <dgm:prSet presAssocID="{9DB68269-2BAA-4738-930E-14ACC441977A}" presName="compNode" presStyleCnt="0"/>
      <dgm:spPr/>
    </dgm:pt>
    <dgm:pt modelId="{BE06A524-4B30-475C-8F9B-E150DBD38045}" type="pres">
      <dgm:prSet presAssocID="{9DB68269-2BAA-4738-930E-14ACC441977A}" presName="iconBgRect" presStyleLbl="bgShp" presStyleIdx="1" presStyleCnt="3" custAng="19194658" custFlipVert="1" custFlipHor="1" custScaleX="9654" custScaleY="14294" custLinFactY="48471" custLinFactNeighborX="87986" custLinFactNeighborY="100000"/>
      <dgm:spPr>
        <a:solidFill>
          <a:schemeClr val="bg1"/>
        </a:solidFill>
      </dgm:spPr>
    </dgm:pt>
    <dgm:pt modelId="{92A54B4B-B696-423C-8ED6-FFD620C8CAE5}" type="pres">
      <dgm:prSet presAssocID="{9DB68269-2BAA-4738-930E-14ACC441977A}" presName="iconRect" presStyleLbl="node1" presStyleIdx="1" presStyleCnt="3" custFlipHor="1" custScaleX="9204" custScaleY="7937" custLinFactX="68060" custLinFactY="100000" custLinFactNeighborX="100000" custLinFactNeighborY="1348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0D3FFF-4F5B-4B15-91BD-C3536689AD21}" type="pres">
      <dgm:prSet presAssocID="{9DB68269-2BAA-4738-930E-14ACC441977A}" presName="spaceRect" presStyleCnt="0"/>
      <dgm:spPr/>
    </dgm:pt>
    <dgm:pt modelId="{21EE35C8-C3D7-420C-87C8-B2EEE695DBBC}" type="pres">
      <dgm:prSet presAssocID="{9DB68269-2BAA-4738-930E-14ACC441977A}" presName="textRect" presStyleLbl="revTx" presStyleIdx="1" presStyleCnt="3">
        <dgm:presLayoutVars>
          <dgm:chMax val="1"/>
          <dgm:chPref val="1"/>
        </dgm:presLayoutVars>
      </dgm:prSet>
      <dgm:spPr/>
    </dgm:pt>
    <dgm:pt modelId="{5215C75A-A08C-4F7F-A480-5EBDDA87DB06}" type="pres">
      <dgm:prSet presAssocID="{67BA66D2-0F81-4915-BB08-36D9EBE77EEA}" presName="sibTrans" presStyleCnt="0"/>
      <dgm:spPr/>
    </dgm:pt>
    <dgm:pt modelId="{EEDB7DF8-2690-469C-A094-6EE2429E0165}" type="pres">
      <dgm:prSet presAssocID="{F9752269-7AF2-4F06-A4FB-04AB046443B5}" presName="compNode" presStyleCnt="0"/>
      <dgm:spPr/>
    </dgm:pt>
    <dgm:pt modelId="{837C80B4-516E-4018-9DC3-9854EC613A1E}" type="pres">
      <dgm:prSet presAssocID="{F9752269-7AF2-4F06-A4FB-04AB046443B5}" presName="iconBgRect" presStyleLbl="bgShp" presStyleIdx="2" presStyleCnt="3"/>
      <dgm:spPr/>
    </dgm:pt>
    <dgm:pt modelId="{D75169CB-7199-4E20-A5FF-00CBC4E9A6CD}" type="pres">
      <dgm:prSet presAssocID="{F9752269-7AF2-4F06-A4FB-04AB04644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E51164D-1648-4BC9-9DCB-A16F89C0A23C}" type="pres">
      <dgm:prSet presAssocID="{F9752269-7AF2-4F06-A4FB-04AB046443B5}" presName="spaceRect" presStyleCnt="0"/>
      <dgm:spPr/>
    </dgm:pt>
    <dgm:pt modelId="{C0C57F28-A44F-4DF2-96DE-A5876FB19E74}" type="pres">
      <dgm:prSet presAssocID="{F9752269-7AF2-4F06-A4FB-04AB04644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0B7C24-58D3-4563-93B8-6C71E81B6B9A}" type="presOf" srcId="{9BA3FDF2-6221-4B44-A7D4-EFBACD8565C3}" destId="{8564D0D3-8DC4-44E9-B614-F7DC3CADD7A7}" srcOrd="0" destOrd="0" presId="urn:microsoft.com/office/officeart/2018/5/layout/IconCircleLabelList"/>
    <dgm:cxn modelId="{CA26AE30-70D3-4D25-87E0-A7B17F994A8C}" type="presOf" srcId="{F9752269-7AF2-4F06-A4FB-04AB046443B5}" destId="{C0C57F28-A44F-4DF2-96DE-A5876FB19E74}" srcOrd="0" destOrd="0" presId="urn:microsoft.com/office/officeart/2018/5/layout/IconCircleLabelList"/>
    <dgm:cxn modelId="{8377EA42-6588-45D8-B063-E6A1489C0468}" type="presOf" srcId="{9DB68269-2BAA-4738-930E-14ACC441977A}" destId="{21EE35C8-C3D7-420C-87C8-B2EEE695DBBC}" srcOrd="0" destOrd="0" presId="urn:microsoft.com/office/officeart/2018/5/layout/IconCircleLabelList"/>
    <dgm:cxn modelId="{DE115C4B-8BAA-407F-B6CA-AA8EDC2EB604}" srcId="{1D871C00-3441-43C0-83AA-F605B32018D8}" destId="{9BA3FDF2-6221-4B44-A7D4-EFBACD8565C3}" srcOrd="0" destOrd="0" parTransId="{52729A60-211C-43F3-B4E2-24AC92535276}" sibTransId="{26ECB978-03CA-4C82-83D0-098E5C156818}"/>
    <dgm:cxn modelId="{6179E3D9-34D2-4F78-8A00-4C99E35ED237}" type="presOf" srcId="{1D871C00-3441-43C0-83AA-F605B32018D8}" destId="{89218554-B4DC-41A7-BB6E-C0B69074AD8D}" srcOrd="0" destOrd="0" presId="urn:microsoft.com/office/officeart/2018/5/layout/IconCircleLabelList"/>
    <dgm:cxn modelId="{5DD684EB-9E35-414B-8276-E4401775E4D3}" srcId="{1D871C00-3441-43C0-83AA-F605B32018D8}" destId="{9DB68269-2BAA-4738-930E-14ACC441977A}" srcOrd="1" destOrd="0" parTransId="{279A415A-F0A6-490F-8D7F-C91FC291E99B}" sibTransId="{67BA66D2-0F81-4915-BB08-36D9EBE77EEA}"/>
    <dgm:cxn modelId="{36BB33F3-4952-4102-9208-7F61CBF46682}" srcId="{1D871C00-3441-43C0-83AA-F605B32018D8}" destId="{F9752269-7AF2-4F06-A4FB-04AB046443B5}" srcOrd="2" destOrd="0" parTransId="{10EC3A15-3484-4060-97B8-E84F4361ACE7}" sibTransId="{EC09D45E-C6F7-48E7-90C9-3BF8F8F5DC0E}"/>
    <dgm:cxn modelId="{B1B7EED0-6E7C-4EF7-91A4-83990027CC99}" type="presParOf" srcId="{89218554-B4DC-41A7-BB6E-C0B69074AD8D}" destId="{A642690B-88F5-4796-8391-2189121BEBE0}" srcOrd="0" destOrd="0" presId="urn:microsoft.com/office/officeart/2018/5/layout/IconCircleLabelList"/>
    <dgm:cxn modelId="{849A8938-00F4-47CA-B480-E45D00E14440}" type="presParOf" srcId="{A642690B-88F5-4796-8391-2189121BEBE0}" destId="{10DF310E-CB91-476A-990D-1982994E45B2}" srcOrd="0" destOrd="0" presId="urn:microsoft.com/office/officeart/2018/5/layout/IconCircleLabelList"/>
    <dgm:cxn modelId="{6057075B-BD8A-45C3-AAB5-255F534BFD09}" type="presParOf" srcId="{A642690B-88F5-4796-8391-2189121BEBE0}" destId="{F57BA2F6-3156-41D3-B4A2-623CE602AB26}" srcOrd="1" destOrd="0" presId="urn:microsoft.com/office/officeart/2018/5/layout/IconCircleLabelList"/>
    <dgm:cxn modelId="{ED9C206C-2ACA-4501-82F5-ED03D9C32564}" type="presParOf" srcId="{A642690B-88F5-4796-8391-2189121BEBE0}" destId="{0672523B-9A5F-40D9-827F-98299414F794}" srcOrd="2" destOrd="0" presId="urn:microsoft.com/office/officeart/2018/5/layout/IconCircleLabelList"/>
    <dgm:cxn modelId="{29E4A02C-222A-4A65-A03E-1B39BAD1C50A}" type="presParOf" srcId="{A642690B-88F5-4796-8391-2189121BEBE0}" destId="{8564D0D3-8DC4-44E9-B614-F7DC3CADD7A7}" srcOrd="3" destOrd="0" presId="urn:microsoft.com/office/officeart/2018/5/layout/IconCircleLabelList"/>
    <dgm:cxn modelId="{76F5AD0E-337A-4885-A0FE-4924EEC5BE9C}" type="presParOf" srcId="{89218554-B4DC-41A7-BB6E-C0B69074AD8D}" destId="{4EAF2D4E-FFC4-4F22-B352-47CFF99A8C26}" srcOrd="1" destOrd="0" presId="urn:microsoft.com/office/officeart/2018/5/layout/IconCircleLabelList"/>
    <dgm:cxn modelId="{03F5562A-3AB4-401A-9D14-18057754D7F6}" type="presParOf" srcId="{89218554-B4DC-41A7-BB6E-C0B69074AD8D}" destId="{AE3179BD-38EA-46B7-B452-3F26E8795867}" srcOrd="2" destOrd="0" presId="urn:microsoft.com/office/officeart/2018/5/layout/IconCircleLabelList"/>
    <dgm:cxn modelId="{48B234DA-2A21-4321-955D-D2587BF089EA}" type="presParOf" srcId="{AE3179BD-38EA-46B7-B452-3F26E8795867}" destId="{BE06A524-4B30-475C-8F9B-E150DBD38045}" srcOrd="0" destOrd="0" presId="urn:microsoft.com/office/officeart/2018/5/layout/IconCircleLabelList"/>
    <dgm:cxn modelId="{43D91799-0847-4361-BDE5-CA3663C28C74}" type="presParOf" srcId="{AE3179BD-38EA-46B7-B452-3F26E8795867}" destId="{92A54B4B-B696-423C-8ED6-FFD620C8CAE5}" srcOrd="1" destOrd="0" presId="urn:microsoft.com/office/officeart/2018/5/layout/IconCircleLabelList"/>
    <dgm:cxn modelId="{69D29762-92EE-4C30-8379-A3D1FDA16C33}" type="presParOf" srcId="{AE3179BD-38EA-46B7-B452-3F26E8795867}" destId="{CB0D3FFF-4F5B-4B15-91BD-C3536689AD21}" srcOrd="2" destOrd="0" presId="urn:microsoft.com/office/officeart/2018/5/layout/IconCircleLabelList"/>
    <dgm:cxn modelId="{144BC9AB-56C8-4E04-A704-06F1DAD95963}" type="presParOf" srcId="{AE3179BD-38EA-46B7-B452-3F26E8795867}" destId="{21EE35C8-C3D7-420C-87C8-B2EEE695DBBC}" srcOrd="3" destOrd="0" presId="urn:microsoft.com/office/officeart/2018/5/layout/IconCircleLabelList"/>
    <dgm:cxn modelId="{73419698-4AFA-4D95-86BC-7580CB420715}" type="presParOf" srcId="{89218554-B4DC-41A7-BB6E-C0B69074AD8D}" destId="{5215C75A-A08C-4F7F-A480-5EBDDA87DB06}" srcOrd="3" destOrd="0" presId="urn:microsoft.com/office/officeart/2018/5/layout/IconCircleLabelList"/>
    <dgm:cxn modelId="{74090B4E-4FF7-48FF-A761-27E9B06AA7A1}" type="presParOf" srcId="{89218554-B4DC-41A7-BB6E-C0B69074AD8D}" destId="{EEDB7DF8-2690-469C-A094-6EE2429E0165}" srcOrd="4" destOrd="0" presId="urn:microsoft.com/office/officeart/2018/5/layout/IconCircleLabelList"/>
    <dgm:cxn modelId="{7CB9746D-6395-4130-8D64-8D07CE5DC8FF}" type="presParOf" srcId="{EEDB7DF8-2690-469C-A094-6EE2429E0165}" destId="{837C80B4-516E-4018-9DC3-9854EC613A1E}" srcOrd="0" destOrd="0" presId="urn:microsoft.com/office/officeart/2018/5/layout/IconCircleLabelList"/>
    <dgm:cxn modelId="{E78447D6-3C04-4F4F-BD0C-820E0B8E07CB}" type="presParOf" srcId="{EEDB7DF8-2690-469C-A094-6EE2429E0165}" destId="{D75169CB-7199-4E20-A5FF-00CBC4E9A6CD}" srcOrd="1" destOrd="0" presId="urn:microsoft.com/office/officeart/2018/5/layout/IconCircleLabelList"/>
    <dgm:cxn modelId="{96565910-9D5A-4ECB-BACA-CA3697210B83}" type="presParOf" srcId="{EEDB7DF8-2690-469C-A094-6EE2429E0165}" destId="{2E51164D-1648-4BC9-9DCB-A16F89C0A23C}" srcOrd="2" destOrd="0" presId="urn:microsoft.com/office/officeart/2018/5/layout/IconCircleLabelList"/>
    <dgm:cxn modelId="{3E457D1D-4D54-4007-91E2-E632A5731FF0}" type="presParOf" srcId="{EEDB7DF8-2690-469C-A094-6EE2429E0165}" destId="{C0C57F28-A44F-4DF2-96DE-A5876FB19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D370A-E697-4655-981E-D154749AFE2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AF05CD8-5527-4764-8D96-A9F784B807B7}">
      <dgm:prSet/>
      <dgm:spPr/>
      <dgm:t>
        <a:bodyPr/>
        <a:lstStyle/>
        <a:p>
          <a:pPr>
            <a:defRPr cap="all"/>
          </a:pPr>
          <a:r>
            <a:rPr lang="fr-FR"/>
            <a:t>Intégration</a:t>
          </a:r>
          <a:endParaRPr lang="en-US"/>
        </a:p>
      </dgm:t>
    </dgm:pt>
    <dgm:pt modelId="{4B237981-BEC2-4853-82A0-6FF484D76AFA}" type="parTrans" cxnId="{5B2B9D26-63EA-4549-A366-CB99BAE134BB}">
      <dgm:prSet/>
      <dgm:spPr/>
      <dgm:t>
        <a:bodyPr/>
        <a:lstStyle/>
        <a:p>
          <a:endParaRPr lang="en-US"/>
        </a:p>
      </dgm:t>
    </dgm:pt>
    <dgm:pt modelId="{EC865E69-5295-45A6-A622-88C1DC83B3F0}" type="sibTrans" cxnId="{5B2B9D26-63EA-4549-A366-CB99BAE134BB}">
      <dgm:prSet/>
      <dgm:spPr/>
      <dgm:t>
        <a:bodyPr/>
        <a:lstStyle/>
        <a:p>
          <a:endParaRPr lang="en-US"/>
        </a:p>
      </dgm:t>
    </dgm:pt>
    <dgm:pt modelId="{B7415316-18D4-4211-ADDF-11F29F481C9B}">
      <dgm:prSet/>
      <dgm:spPr/>
      <dgm:t>
        <a:bodyPr/>
        <a:lstStyle/>
        <a:p>
          <a:pPr>
            <a:defRPr cap="all"/>
          </a:pPr>
          <a:r>
            <a:rPr lang="fr-FR"/>
            <a:t>Personnalisation</a:t>
          </a:r>
          <a:endParaRPr lang="en-US"/>
        </a:p>
      </dgm:t>
    </dgm:pt>
    <dgm:pt modelId="{D25AE4DC-40A3-454B-A960-5BEA96F59B00}" type="parTrans" cxnId="{1D11CCA1-C485-4EE4-9D19-EE18518B55ED}">
      <dgm:prSet/>
      <dgm:spPr/>
      <dgm:t>
        <a:bodyPr/>
        <a:lstStyle/>
        <a:p>
          <a:endParaRPr lang="en-US"/>
        </a:p>
      </dgm:t>
    </dgm:pt>
    <dgm:pt modelId="{662FBCF6-F6A7-4E55-A423-8ABFD0C56C65}" type="sibTrans" cxnId="{1D11CCA1-C485-4EE4-9D19-EE18518B55ED}">
      <dgm:prSet/>
      <dgm:spPr/>
      <dgm:t>
        <a:bodyPr/>
        <a:lstStyle/>
        <a:p>
          <a:endParaRPr lang="en-US"/>
        </a:p>
      </dgm:t>
    </dgm:pt>
    <dgm:pt modelId="{7528CC87-656B-46FE-801E-A5CC770FFD4A}">
      <dgm:prSet/>
      <dgm:spPr/>
      <dgm:t>
        <a:bodyPr/>
        <a:lstStyle/>
        <a:p>
          <a:pPr>
            <a:defRPr cap="all"/>
          </a:pPr>
          <a:r>
            <a:rPr lang="fr-FR"/>
            <a:t>Multi-classification</a:t>
          </a:r>
          <a:endParaRPr lang="en-US"/>
        </a:p>
      </dgm:t>
    </dgm:pt>
    <dgm:pt modelId="{10653E43-17B1-456E-B624-CD8D9F154161}" type="parTrans" cxnId="{7A3B5FA1-645F-474B-84ED-B1AE5A7FAC87}">
      <dgm:prSet/>
      <dgm:spPr/>
      <dgm:t>
        <a:bodyPr/>
        <a:lstStyle/>
        <a:p>
          <a:endParaRPr lang="en-US"/>
        </a:p>
      </dgm:t>
    </dgm:pt>
    <dgm:pt modelId="{1733F095-5CCF-4EB1-9D24-2816CD717E7F}" type="sibTrans" cxnId="{7A3B5FA1-645F-474B-84ED-B1AE5A7FAC87}">
      <dgm:prSet/>
      <dgm:spPr/>
      <dgm:t>
        <a:bodyPr/>
        <a:lstStyle/>
        <a:p>
          <a:endParaRPr lang="en-US"/>
        </a:p>
      </dgm:t>
    </dgm:pt>
    <dgm:pt modelId="{51B54631-3AE4-478D-9132-1E18949AE162}" type="pres">
      <dgm:prSet presAssocID="{8D5D370A-E697-4655-981E-D154749AFE28}" presName="root" presStyleCnt="0">
        <dgm:presLayoutVars>
          <dgm:dir/>
          <dgm:resizeHandles val="exact"/>
        </dgm:presLayoutVars>
      </dgm:prSet>
      <dgm:spPr/>
    </dgm:pt>
    <dgm:pt modelId="{909F6919-9595-46FA-ACEE-EA7B4360ACE5}" type="pres">
      <dgm:prSet presAssocID="{EAF05CD8-5527-4764-8D96-A9F784B807B7}" presName="compNode" presStyleCnt="0"/>
      <dgm:spPr/>
    </dgm:pt>
    <dgm:pt modelId="{133CA30F-7CAA-4D4C-A5ED-8991407D1A83}" type="pres">
      <dgm:prSet presAssocID="{EAF05CD8-5527-4764-8D96-A9F784B807B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8D1B94-760A-4363-91FB-2EBD6E43C3CB}" type="pres">
      <dgm:prSet presAssocID="{EAF05CD8-5527-4764-8D96-A9F784B807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DFF64312-B175-4DBC-848F-37B91B069314}" type="pres">
      <dgm:prSet presAssocID="{EAF05CD8-5527-4764-8D96-A9F784B807B7}" presName="spaceRect" presStyleCnt="0"/>
      <dgm:spPr/>
    </dgm:pt>
    <dgm:pt modelId="{82E8D6EC-2CA4-41F1-B3D4-7951FC490005}" type="pres">
      <dgm:prSet presAssocID="{EAF05CD8-5527-4764-8D96-A9F784B807B7}" presName="textRect" presStyleLbl="revTx" presStyleIdx="0" presStyleCnt="3">
        <dgm:presLayoutVars>
          <dgm:chMax val="1"/>
          <dgm:chPref val="1"/>
        </dgm:presLayoutVars>
      </dgm:prSet>
      <dgm:spPr/>
    </dgm:pt>
    <dgm:pt modelId="{C568AB18-8D50-4EA1-83A5-EBA789740C06}" type="pres">
      <dgm:prSet presAssocID="{EC865E69-5295-45A6-A622-88C1DC83B3F0}" presName="sibTrans" presStyleCnt="0"/>
      <dgm:spPr/>
    </dgm:pt>
    <dgm:pt modelId="{81729F6F-FEE6-4910-9F7F-43DC374704D2}" type="pres">
      <dgm:prSet presAssocID="{B7415316-18D4-4211-ADDF-11F29F481C9B}" presName="compNode" presStyleCnt="0"/>
      <dgm:spPr/>
    </dgm:pt>
    <dgm:pt modelId="{7ABD3D99-869A-44A4-AEE9-E7E3104B0656}" type="pres">
      <dgm:prSet presAssocID="{B7415316-18D4-4211-ADDF-11F29F481C9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64BECC4-BBF8-455A-8EA4-CC7C0CC4CE27}" type="pres">
      <dgm:prSet presAssocID="{B7415316-18D4-4211-ADDF-11F29F481C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0A83CA2D-CF1E-4865-BAF1-C25CE3414651}" type="pres">
      <dgm:prSet presAssocID="{B7415316-18D4-4211-ADDF-11F29F481C9B}" presName="spaceRect" presStyleCnt="0"/>
      <dgm:spPr/>
    </dgm:pt>
    <dgm:pt modelId="{E9DFF8BD-5500-4EF1-90A5-767161752B35}" type="pres">
      <dgm:prSet presAssocID="{B7415316-18D4-4211-ADDF-11F29F481C9B}" presName="textRect" presStyleLbl="revTx" presStyleIdx="1" presStyleCnt="3">
        <dgm:presLayoutVars>
          <dgm:chMax val="1"/>
          <dgm:chPref val="1"/>
        </dgm:presLayoutVars>
      </dgm:prSet>
      <dgm:spPr/>
    </dgm:pt>
    <dgm:pt modelId="{DC4D4FA6-FFCC-4F77-8D97-821D80AF68DC}" type="pres">
      <dgm:prSet presAssocID="{662FBCF6-F6A7-4E55-A423-8ABFD0C56C65}" presName="sibTrans" presStyleCnt="0"/>
      <dgm:spPr/>
    </dgm:pt>
    <dgm:pt modelId="{F2ED4490-4019-4C94-BAF8-95070044FA03}" type="pres">
      <dgm:prSet presAssocID="{7528CC87-656B-46FE-801E-A5CC770FFD4A}" presName="compNode" presStyleCnt="0"/>
      <dgm:spPr/>
    </dgm:pt>
    <dgm:pt modelId="{89F4C9F3-4C14-4542-9F02-A7F7EC6958E7}" type="pres">
      <dgm:prSet presAssocID="{7528CC87-656B-46FE-801E-A5CC770FFD4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CA03FA-C5C4-46CA-8219-09CBE724EC9B}" type="pres">
      <dgm:prSet presAssocID="{7528CC87-656B-46FE-801E-A5CC770FFD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F5FBC82E-1168-488F-88CC-27EEC6E553B3}" type="pres">
      <dgm:prSet presAssocID="{7528CC87-656B-46FE-801E-A5CC770FFD4A}" presName="spaceRect" presStyleCnt="0"/>
      <dgm:spPr/>
    </dgm:pt>
    <dgm:pt modelId="{F80F145E-6C89-4ED3-94F4-1A1A792E7E59}" type="pres">
      <dgm:prSet presAssocID="{7528CC87-656B-46FE-801E-A5CC770FFD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2B9D26-63EA-4549-A366-CB99BAE134BB}" srcId="{8D5D370A-E697-4655-981E-D154749AFE28}" destId="{EAF05CD8-5527-4764-8D96-A9F784B807B7}" srcOrd="0" destOrd="0" parTransId="{4B237981-BEC2-4853-82A0-6FF484D76AFA}" sibTransId="{EC865E69-5295-45A6-A622-88C1DC83B3F0}"/>
    <dgm:cxn modelId="{6CF1A961-5934-4D51-90B7-BFCA4697AEE5}" type="presOf" srcId="{EAF05CD8-5527-4764-8D96-A9F784B807B7}" destId="{82E8D6EC-2CA4-41F1-B3D4-7951FC490005}" srcOrd="0" destOrd="0" presId="urn:microsoft.com/office/officeart/2018/5/layout/IconLeafLabelList"/>
    <dgm:cxn modelId="{50F15C42-6A9D-4563-B65D-91EBE0330C2A}" type="presOf" srcId="{8D5D370A-E697-4655-981E-D154749AFE28}" destId="{51B54631-3AE4-478D-9132-1E18949AE162}" srcOrd="0" destOrd="0" presId="urn:microsoft.com/office/officeart/2018/5/layout/IconLeafLabelList"/>
    <dgm:cxn modelId="{47016092-4EC0-431E-AC48-F3987AB7A9DE}" type="presOf" srcId="{7528CC87-656B-46FE-801E-A5CC770FFD4A}" destId="{F80F145E-6C89-4ED3-94F4-1A1A792E7E59}" srcOrd="0" destOrd="0" presId="urn:microsoft.com/office/officeart/2018/5/layout/IconLeafLabelList"/>
    <dgm:cxn modelId="{7A3B5FA1-645F-474B-84ED-B1AE5A7FAC87}" srcId="{8D5D370A-E697-4655-981E-D154749AFE28}" destId="{7528CC87-656B-46FE-801E-A5CC770FFD4A}" srcOrd="2" destOrd="0" parTransId="{10653E43-17B1-456E-B624-CD8D9F154161}" sibTransId="{1733F095-5CCF-4EB1-9D24-2816CD717E7F}"/>
    <dgm:cxn modelId="{1D11CCA1-C485-4EE4-9D19-EE18518B55ED}" srcId="{8D5D370A-E697-4655-981E-D154749AFE28}" destId="{B7415316-18D4-4211-ADDF-11F29F481C9B}" srcOrd="1" destOrd="0" parTransId="{D25AE4DC-40A3-454B-A960-5BEA96F59B00}" sibTransId="{662FBCF6-F6A7-4E55-A423-8ABFD0C56C65}"/>
    <dgm:cxn modelId="{3F5160B3-DD03-427F-9B72-FA95C776BC5D}" type="presOf" srcId="{B7415316-18D4-4211-ADDF-11F29F481C9B}" destId="{E9DFF8BD-5500-4EF1-90A5-767161752B35}" srcOrd="0" destOrd="0" presId="urn:microsoft.com/office/officeart/2018/5/layout/IconLeafLabelList"/>
    <dgm:cxn modelId="{C298F5E2-DCBB-4D40-968C-6F3C42B31B6D}" type="presParOf" srcId="{51B54631-3AE4-478D-9132-1E18949AE162}" destId="{909F6919-9595-46FA-ACEE-EA7B4360ACE5}" srcOrd="0" destOrd="0" presId="urn:microsoft.com/office/officeart/2018/5/layout/IconLeafLabelList"/>
    <dgm:cxn modelId="{E51D5CF7-1BBD-47FC-9C2B-E9E47D6C8778}" type="presParOf" srcId="{909F6919-9595-46FA-ACEE-EA7B4360ACE5}" destId="{133CA30F-7CAA-4D4C-A5ED-8991407D1A83}" srcOrd="0" destOrd="0" presId="urn:microsoft.com/office/officeart/2018/5/layout/IconLeafLabelList"/>
    <dgm:cxn modelId="{D60464A6-93C3-4E55-963C-7F76EFF1E2B2}" type="presParOf" srcId="{909F6919-9595-46FA-ACEE-EA7B4360ACE5}" destId="{218D1B94-760A-4363-91FB-2EBD6E43C3CB}" srcOrd="1" destOrd="0" presId="urn:microsoft.com/office/officeart/2018/5/layout/IconLeafLabelList"/>
    <dgm:cxn modelId="{050E2DBF-EC08-4E3C-A3A0-C89930CB5003}" type="presParOf" srcId="{909F6919-9595-46FA-ACEE-EA7B4360ACE5}" destId="{DFF64312-B175-4DBC-848F-37B91B069314}" srcOrd="2" destOrd="0" presId="urn:microsoft.com/office/officeart/2018/5/layout/IconLeafLabelList"/>
    <dgm:cxn modelId="{868A7178-17B3-44CB-941E-AA785D4CED5E}" type="presParOf" srcId="{909F6919-9595-46FA-ACEE-EA7B4360ACE5}" destId="{82E8D6EC-2CA4-41F1-B3D4-7951FC490005}" srcOrd="3" destOrd="0" presId="urn:microsoft.com/office/officeart/2018/5/layout/IconLeafLabelList"/>
    <dgm:cxn modelId="{B482710C-D120-40B4-A03C-3733E08FA1E2}" type="presParOf" srcId="{51B54631-3AE4-478D-9132-1E18949AE162}" destId="{C568AB18-8D50-4EA1-83A5-EBA789740C06}" srcOrd="1" destOrd="0" presId="urn:microsoft.com/office/officeart/2018/5/layout/IconLeafLabelList"/>
    <dgm:cxn modelId="{A6B8070B-4073-4267-8D32-5203F0BC35D2}" type="presParOf" srcId="{51B54631-3AE4-478D-9132-1E18949AE162}" destId="{81729F6F-FEE6-4910-9F7F-43DC374704D2}" srcOrd="2" destOrd="0" presId="urn:microsoft.com/office/officeart/2018/5/layout/IconLeafLabelList"/>
    <dgm:cxn modelId="{A1EDB232-8A11-442B-BD48-70BFDDC8A60A}" type="presParOf" srcId="{81729F6F-FEE6-4910-9F7F-43DC374704D2}" destId="{7ABD3D99-869A-44A4-AEE9-E7E3104B0656}" srcOrd="0" destOrd="0" presId="urn:microsoft.com/office/officeart/2018/5/layout/IconLeafLabelList"/>
    <dgm:cxn modelId="{E1DB0383-1803-4A23-A9B1-DFD05AF620E0}" type="presParOf" srcId="{81729F6F-FEE6-4910-9F7F-43DC374704D2}" destId="{364BECC4-BBF8-455A-8EA4-CC7C0CC4CE27}" srcOrd="1" destOrd="0" presId="urn:microsoft.com/office/officeart/2018/5/layout/IconLeafLabelList"/>
    <dgm:cxn modelId="{7BAB1193-AD03-4015-9C18-17849EF5BFD2}" type="presParOf" srcId="{81729F6F-FEE6-4910-9F7F-43DC374704D2}" destId="{0A83CA2D-CF1E-4865-BAF1-C25CE3414651}" srcOrd="2" destOrd="0" presId="urn:microsoft.com/office/officeart/2018/5/layout/IconLeafLabelList"/>
    <dgm:cxn modelId="{45618480-D5AE-4410-AD78-2D21EBDDCADA}" type="presParOf" srcId="{81729F6F-FEE6-4910-9F7F-43DC374704D2}" destId="{E9DFF8BD-5500-4EF1-90A5-767161752B35}" srcOrd="3" destOrd="0" presId="urn:microsoft.com/office/officeart/2018/5/layout/IconLeafLabelList"/>
    <dgm:cxn modelId="{A365E0AF-0820-4E32-B789-81DC3F1C32C8}" type="presParOf" srcId="{51B54631-3AE4-478D-9132-1E18949AE162}" destId="{DC4D4FA6-FFCC-4F77-8D97-821D80AF68DC}" srcOrd="3" destOrd="0" presId="urn:microsoft.com/office/officeart/2018/5/layout/IconLeafLabelList"/>
    <dgm:cxn modelId="{AC9F415C-7955-48DD-BBC3-8336641E9F9C}" type="presParOf" srcId="{51B54631-3AE4-478D-9132-1E18949AE162}" destId="{F2ED4490-4019-4C94-BAF8-95070044FA03}" srcOrd="4" destOrd="0" presId="urn:microsoft.com/office/officeart/2018/5/layout/IconLeafLabelList"/>
    <dgm:cxn modelId="{9154FA4E-5824-4EEE-9735-A5E1B94E966C}" type="presParOf" srcId="{F2ED4490-4019-4C94-BAF8-95070044FA03}" destId="{89F4C9F3-4C14-4542-9F02-A7F7EC6958E7}" srcOrd="0" destOrd="0" presId="urn:microsoft.com/office/officeart/2018/5/layout/IconLeafLabelList"/>
    <dgm:cxn modelId="{7D95F093-1002-492A-85D9-176D54B3FFA4}" type="presParOf" srcId="{F2ED4490-4019-4C94-BAF8-95070044FA03}" destId="{D7CA03FA-C5C4-46CA-8219-09CBE724EC9B}" srcOrd="1" destOrd="0" presId="urn:microsoft.com/office/officeart/2018/5/layout/IconLeafLabelList"/>
    <dgm:cxn modelId="{1DFC8356-B4E2-43E9-BBC3-5B121583F0C3}" type="presParOf" srcId="{F2ED4490-4019-4C94-BAF8-95070044FA03}" destId="{F5FBC82E-1168-488F-88CC-27EEC6E553B3}" srcOrd="2" destOrd="0" presId="urn:microsoft.com/office/officeart/2018/5/layout/IconLeafLabelList"/>
    <dgm:cxn modelId="{F29C1527-65B0-4229-B42C-9D6FB2C2D576}" type="presParOf" srcId="{F2ED4490-4019-4C94-BAF8-95070044FA03}" destId="{F80F145E-6C89-4ED3-94F4-1A1A792E7E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310E-CB91-476A-990D-1982994E45B2}">
      <dsp:nvSpPr>
        <dsp:cNvPr id="0" name=""/>
        <dsp:cNvSpPr/>
      </dsp:nvSpPr>
      <dsp:spPr>
        <a:xfrm>
          <a:off x="761281" y="1845795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BA2F6-3156-41D3-B4A2-623CE602AB26}">
      <dsp:nvSpPr>
        <dsp:cNvPr id="0" name=""/>
        <dsp:cNvSpPr/>
      </dsp:nvSpPr>
      <dsp:spPr>
        <a:xfrm>
          <a:off x="1472032" y="67386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4D0D3-8DC4-44E9-B614-F7DC3CADD7A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93445" y="3018902"/>
        <a:ext cx="3206250" cy="720000"/>
      </dsp:txXfrm>
    </dsp:sp>
    <dsp:sp modelId="{BE06A524-4B30-475C-8F9B-E150DBD3804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54B4B-B696-423C-8ED6-FFD620C8CAE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35C8-C3D7-420C-87C8-B2EEE695DBB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Gain en productivité</a:t>
          </a:r>
          <a:endParaRPr lang="en-US" sz="2500" kern="1200"/>
        </a:p>
      </dsp:txBody>
      <dsp:txXfrm>
        <a:off x="3860789" y="3018902"/>
        <a:ext cx="3206250" cy="720000"/>
      </dsp:txXfrm>
    </dsp:sp>
    <dsp:sp modelId="{837C80B4-516E-4018-9DC3-9854EC613A1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69CB-7199-4E20-A5FF-00CBC4E9A6C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7F28-A44F-4DF2-96DE-A5876FB19E7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310E-CB91-476A-990D-1982994E45B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BA2F6-3156-41D3-B4A2-623CE602AB26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4D0D3-8DC4-44E9-B614-F7DC3CADD7A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 dirty="0"/>
            <a:t>Gain en efficacité</a:t>
          </a:r>
          <a:endParaRPr lang="en-US" sz="2700" kern="1200" dirty="0"/>
        </a:p>
      </dsp:txBody>
      <dsp:txXfrm>
        <a:off x="93445" y="3018902"/>
        <a:ext cx="3206250" cy="720000"/>
      </dsp:txXfrm>
    </dsp:sp>
    <dsp:sp modelId="{BE06A524-4B30-475C-8F9B-E150DBD38045}">
      <dsp:nvSpPr>
        <dsp:cNvPr id="0" name=""/>
        <dsp:cNvSpPr/>
      </dsp:nvSpPr>
      <dsp:spPr>
        <a:xfrm flipV="1">
          <a:off x="2846968" y="3907725"/>
          <a:ext cx="1055571" cy="196774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54B4B-B696-423C-8ED6-FFD620C8CAE5}">
      <dsp:nvSpPr>
        <dsp:cNvPr id="0" name=""/>
        <dsp:cNvSpPr/>
      </dsp:nvSpPr>
      <dsp:spPr>
        <a:xfrm>
          <a:off x="3156573" y="307061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35C8-C3D7-420C-87C8-B2EEE695DBBC}">
      <dsp:nvSpPr>
        <dsp:cNvPr id="0" name=""/>
        <dsp:cNvSpPr/>
      </dsp:nvSpPr>
      <dsp:spPr>
        <a:xfrm>
          <a:off x="3860789" y="2810496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700" kern="1200" dirty="0"/>
        </a:p>
      </dsp:txBody>
      <dsp:txXfrm>
        <a:off x="3860789" y="2810496"/>
        <a:ext cx="3206250" cy="720000"/>
      </dsp:txXfrm>
    </dsp:sp>
    <dsp:sp modelId="{837C80B4-516E-4018-9DC3-9854EC613A1E}">
      <dsp:nvSpPr>
        <dsp:cNvPr id="0" name=""/>
        <dsp:cNvSpPr/>
      </dsp:nvSpPr>
      <dsp:spPr>
        <a:xfrm>
          <a:off x="8272401" y="434539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69CB-7199-4E20-A5FF-00CBC4E9A6C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7F28-A44F-4DF2-96DE-A5876FB19E7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700" kern="1200" dirty="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310E-CB91-476A-990D-1982994E45B2}">
      <dsp:nvSpPr>
        <dsp:cNvPr id="0" name=""/>
        <dsp:cNvSpPr/>
      </dsp:nvSpPr>
      <dsp:spPr>
        <a:xfrm flipH="1" flipV="1">
          <a:off x="3666402" y="3851998"/>
          <a:ext cx="264044" cy="240587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BA2F6-3156-41D3-B4A2-623CE602AB26}">
      <dsp:nvSpPr>
        <dsp:cNvPr id="0" name=""/>
        <dsp:cNvSpPr/>
      </dsp:nvSpPr>
      <dsp:spPr>
        <a:xfrm flipH="1">
          <a:off x="1815320" y="1420542"/>
          <a:ext cx="5914" cy="1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4D0D3-8DC4-44E9-B614-F7DC3CADD7A7}">
      <dsp:nvSpPr>
        <dsp:cNvPr id="0" name=""/>
        <dsp:cNvSpPr/>
      </dsp:nvSpPr>
      <dsp:spPr>
        <a:xfrm>
          <a:off x="93445" y="227263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93445" y="2272633"/>
        <a:ext cx="3206250" cy="720000"/>
      </dsp:txXfrm>
    </dsp:sp>
    <dsp:sp modelId="{BE06A524-4B30-475C-8F9B-E150DBD38045}">
      <dsp:nvSpPr>
        <dsp:cNvPr id="0" name=""/>
        <dsp:cNvSpPr/>
      </dsp:nvSpPr>
      <dsp:spPr>
        <a:xfrm rot="19194658" flipH="1" flipV="1">
          <a:off x="7090348" y="3776779"/>
          <a:ext cx="188814" cy="279563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54B4B-B696-423C-8ED6-FFD620C8CAE5}">
      <dsp:nvSpPr>
        <dsp:cNvPr id="0" name=""/>
        <dsp:cNvSpPr/>
      </dsp:nvSpPr>
      <dsp:spPr>
        <a:xfrm flipH="1">
          <a:off x="7298219" y="3603467"/>
          <a:ext cx="103286" cy="89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35C8-C3D7-420C-87C8-B2EEE695DBBC}">
      <dsp:nvSpPr>
        <dsp:cNvPr id="0" name=""/>
        <dsp:cNvSpPr/>
      </dsp:nvSpPr>
      <dsp:spPr>
        <a:xfrm>
          <a:off x="3860789" y="259984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3860789" y="2599840"/>
        <a:ext cx="3206250" cy="720000"/>
      </dsp:txXfrm>
    </dsp:sp>
    <dsp:sp modelId="{837C80B4-516E-4018-9DC3-9854EC613A1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69CB-7199-4E20-A5FF-00CBC4E9A6C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7F28-A44F-4DF2-96DE-A5876FB19E7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Minimisation des risques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CA30F-7CAA-4D4C-A5ED-8991407D1A83}">
      <dsp:nvSpPr>
        <dsp:cNvPr id="0" name=""/>
        <dsp:cNvSpPr/>
      </dsp:nvSpPr>
      <dsp:spPr>
        <a:xfrm>
          <a:off x="718664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D1B94-760A-4363-91FB-2EBD6E43C3CB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8D6EC-2CA4-41F1-B3D4-7951FC490005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Intégration</a:t>
          </a:r>
          <a:endParaRPr lang="en-US" sz="2500" kern="1200"/>
        </a:p>
      </dsp:txBody>
      <dsp:txXfrm>
        <a:off x="93445" y="2767202"/>
        <a:ext cx="3206250" cy="720000"/>
      </dsp:txXfrm>
    </dsp:sp>
    <dsp:sp modelId="{7ABD3D99-869A-44A4-AEE9-E7E3104B0656}">
      <dsp:nvSpPr>
        <dsp:cNvPr id="0" name=""/>
        <dsp:cNvSpPr/>
      </dsp:nvSpPr>
      <dsp:spPr>
        <a:xfrm>
          <a:off x="4486008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ECC4-BBF8-455A-8EA4-CC7C0CC4CE27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F8BD-5500-4EF1-90A5-767161752B35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Personnalisation</a:t>
          </a:r>
          <a:endParaRPr lang="en-US" sz="2500" kern="1200"/>
        </a:p>
      </dsp:txBody>
      <dsp:txXfrm>
        <a:off x="3860789" y="2767202"/>
        <a:ext cx="3206250" cy="720000"/>
      </dsp:txXfrm>
    </dsp:sp>
    <dsp:sp modelId="{89F4C9F3-4C14-4542-9F02-A7F7EC6958E7}">
      <dsp:nvSpPr>
        <dsp:cNvPr id="0" name=""/>
        <dsp:cNvSpPr/>
      </dsp:nvSpPr>
      <dsp:spPr>
        <a:xfrm>
          <a:off x="8253352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A03FA-C5C4-46CA-8219-09CBE724EC9B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F145E-6C89-4ED3-94F4-1A1A792E7E59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Multi-classification</a:t>
          </a:r>
          <a:endParaRPr lang="en-US" sz="2500" kern="1200"/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3355-A262-4278-803F-29E5765114ED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D625-CD34-49E5-9328-DDCDDF828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0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1D625-CD34-49E5-9328-DDCDDF828E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48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Efficacité gain de temps</a:t>
            </a:r>
          </a:p>
          <a:p>
            <a:r>
              <a:rPr lang="fr-FR" dirty="0"/>
              <a:t>Productivité meilleurs résultats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1D625-CD34-49E5-9328-DDCDDF828E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6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TREC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Retrieval</a:t>
            </a:r>
            <a:r>
              <a:rPr lang="fr-FR" dirty="0"/>
              <a:t> </a:t>
            </a:r>
            <a:r>
              <a:rPr lang="fr-FR" dirty="0" err="1"/>
              <a:t>Conference</a:t>
            </a:r>
            <a:endParaRPr lang="fr-FR" dirty="0"/>
          </a:p>
          <a:p>
            <a:r>
              <a:rPr lang="fr-FR" dirty="0"/>
              <a:t>Communauté de chercheurs en récupération d’informations et NLP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1D625-CD34-49E5-9328-DDCDDF828E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67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ML</a:t>
            </a:r>
          </a:p>
          <a:p>
            <a:r>
              <a:rPr lang="fr-FR" dirty="0"/>
              <a:t>Fit 1 min</a:t>
            </a:r>
          </a:p>
          <a:p>
            <a:r>
              <a:rPr lang="fr-FR" dirty="0"/>
              <a:t>97 % de réponses justes en validation</a:t>
            </a:r>
          </a:p>
          <a:p>
            <a:r>
              <a:rPr lang="fr-FR" dirty="0"/>
              <a:t>DL</a:t>
            </a:r>
          </a:p>
          <a:p>
            <a:r>
              <a:rPr lang="fr-FR" dirty="0"/>
              <a:t>Fit 15 min</a:t>
            </a:r>
          </a:p>
          <a:p>
            <a:r>
              <a:rPr lang="fr-FR" dirty="0"/>
              <a:t>99 % de bonnes réponses en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1D625-CD34-49E5-9328-DDCDDF828E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4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Opt</a:t>
            </a:r>
            <a:endParaRPr lang="fr-FR" dirty="0"/>
          </a:p>
          <a:p>
            <a:r>
              <a:rPr lang="fr-FR" dirty="0"/>
              <a:t>Adam </a:t>
            </a:r>
            <a:r>
              <a:rPr lang="fr-FR" dirty="0" err="1"/>
              <a:t>sgd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Metrics</a:t>
            </a:r>
            <a:endParaRPr lang="fr-FR" dirty="0"/>
          </a:p>
          <a:p>
            <a:r>
              <a:rPr lang="fr-FR" dirty="0" err="1"/>
              <a:t>Accuracy</a:t>
            </a:r>
            <a:r>
              <a:rPr lang="fr-FR" dirty="0"/>
              <a:t> f1score </a:t>
            </a:r>
            <a:r>
              <a:rPr lang="fr-FR" dirty="0" err="1"/>
              <a:t>recall</a:t>
            </a:r>
            <a:r>
              <a:rPr lang="fr-FR" dirty="0"/>
              <a:t> </a:t>
            </a:r>
            <a:r>
              <a:rPr lang="fr-FR" dirty="0" err="1"/>
              <a:t>precision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Batch_size</a:t>
            </a:r>
            <a:endParaRPr lang="fr-FR" dirty="0"/>
          </a:p>
          <a:p>
            <a:r>
              <a:rPr lang="fr-FR" dirty="0"/>
              <a:t>4 8 16 32</a:t>
            </a:r>
          </a:p>
          <a:p>
            <a:endParaRPr lang="fr-FR" dirty="0"/>
          </a:p>
          <a:p>
            <a:r>
              <a:rPr lang="fr-FR" dirty="0" err="1"/>
              <a:t>Epochs</a:t>
            </a:r>
            <a:endParaRPr lang="fr-FR" dirty="0"/>
          </a:p>
          <a:p>
            <a:r>
              <a:rPr lang="fr-FR" dirty="0"/>
              <a:t>100 mais 50 suffisant</a:t>
            </a:r>
          </a:p>
          <a:p>
            <a:endParaRPr lang="fr-FR" dirty="0"/>
          </a:p>
          <a:p>
            <a:r>
              <a:rPr lang="fr-FR" dirty="0" err="1"/>
              <a:t>Validation_split</a:t>
            </a:r>
            <a:endParaRPr lang="fr-FR" dirty="0"/>
          </a:p>
          <a:p>
            <a:r>
              <a:rPr lang="fr-FR" dirty="0"/>
              <a:t>0,1 0,15 0,2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1D625-CD34-49E5-9328-DDCDDF828EC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9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6F6CF-1CDF-4786-983E-323FA7E2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8155FE-7EA3-E6A5-9281-00CE2329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A14A4-8D69-8BF9-D3B5-B91F7E28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92A7F-7392-8341-0DF2-800B3724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BA3B4-057C-C3D3-C191-B234F4BC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9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A67F-D393-D374-9053-4096B03B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F16D39-B7D2-5E97-948E-39CAE724F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3007E-77F5-C455-4FA5-10B7B7C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B8B94-96F3-0B72-90B4-8C3C046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408F2-1446-7531-4B50-831DCBF4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4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72E9B-C677-5E24-392E-B8D08421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2AD169-C0B5-5349-B183-D324C22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1901A-60AB-DEFD-079D-44C27F4B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5445C-F289-3DD0-6EE1-9D330FE7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EC133-E68C-81D8-747E-F4629DD5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7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F0AED-1C36-488F-21CB-9BD2183F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BE29E-ADA5-7E27-9FA9-13E86140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4FE22-615F-AA0C-C9B1-2E3F407C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777DC-5F47-77AE-A905-84DE59C3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2A7B7F-98FA-DABE-F031-7B5E5364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3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336F0-3CF2-6471-0533-CA802FA1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D6EF7-94AF-B0F6-A5D6-6773D799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894EA-F493-F6FD-5ED7-2E099B56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38ECC-FFA2-68ED-DF08-9AB625D8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23836-3C77-9AD9-A7F9-290B0CFB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B5D67-239D-14A4-3D56-4D1D560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1357E-0495-AFFB-EC88-7952CCC65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6472CE-7657-E4F5-B7CE-8E93A908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CD415-CE98-86E6-3605-857E2B4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1D536-596D-781F-E60E-80736F1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FFF028-27EC-9035-5014-E04F7A6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B293C-380D-BB29-E812-75C4B453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3AE2EC-119D-6448-C52C-77B5B9B7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2F6AC-FCBF-8987-18D8-FD9A199E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ECB618-125B-7736-09A3-A9F6D0B34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9CA07D-D2E2-352E-A239-6E62FC8E4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D475FE-6C2E-70DE-5FE3-0A5C7E43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DA6040-DC41-C55D-A768-F8D0327F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EBF1BF-E090-FC66-4D5C-EE734485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A20BF-6968-8F24-513C-745886CA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A60226-B845-C4FB-CBA7-29889092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52BB7D-6C5E-08BD-66BA-CE5E9471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B372C-80E8-2F91-D31D-4B906A25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DAF58C-75A7-B4E1-C730-60A89AA9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646243-CE64-92CE-B5AF-6E86FE25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06860-89D8-F790-31D9-7EAC7732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86A72-7E73-6402-6534-38C4767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D1319-3512-EED3-6D51-45C79EB7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8797F1-0996-33CB-67DF-3270B3C8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DDED6B-5A14-5001-63FF-6FA1A997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489E7-BDBB-0859-ABBA-3A673DDB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3BC4E-05AB-AEC4-CA35-3F7C8C4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12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ECE61-79EF-9934-9ADB-098295F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05AD3D-21D6-28CF-C684-F13FB0E95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36A4BB-AB7B-C51F-2739-714D5EFB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5D4116-2AEF-CFDF-737C-5F1D75CA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8B3C6-9BDB-0049-0410-B9B15983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E071F-7401-3BD7-6875-7B321E8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6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404B68-2DBD-3755-76BA-AE0A883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5A3A52-F009-7EB6-682E-5D6B8E96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29B0E-CAA1-FA2B-7D91-E484B6AC5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3ED3C-8566-44F9-A004-5B5D9316587E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3F465-1086-B2A4-7ED5-D44CEF7C9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CF6CDF-22AB-A1D0-5220-B30AC10F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3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kanjkjkreigh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Rectangle 210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7" name="Rectangle 210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Oval 210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28E02E-AAA5-8541-4FEE-3AAE975BD148}"/>
              </a:ext>
            </a:extLst>
          </p:cNvPr>
          <p:cNvSpPr txBox="1"/>
          <p:nvPr/>
        </p:nvSpPr>
        <p:spPr>
          <a:xfrm>
            <a:off x="1052565" y="2966525"/>
            <a:ext cx="3902865" cy="1528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Louis BURET</a:t>
            </a:r>
          </a:p>
        </p:txBody>
      </p:sp>
      <p:pic>
        <p:nvPicPr>
          <p:cNvPr id="7" name="Picture 4" descr="Image preview">
            <a:extLst>
              <a:ext uri="{FF2B5EF4-FFF2-40B4-BE49-F238E27FC236}">
                <a16:creationId xmlns:a16="http://schemas.microsoft.com/office/drawing/2014/main" id="{D68A2747-FEB4-B997-03E9-C98AF7C3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4310" y="595384"/>
            <a:ext cx="5384528" cy="53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412235-3707-E03A-0C43-07FC1011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Possibilités d’améliorations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B2A1BBE-E1DC-9A6D-6ED6-E697D1D5C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8296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96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7027FE-1993-0D05-0C24-AD9D9109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Merci pour votre écoute</a:t>
            </a:r>
          </a:p>
        </p:txBody>
      </p:sp>
      <p:pic>
        <p:nvPicPr>
          <p:cNvPr id="1026" name="Picture 2" descr="Neomytic">
            <a:extLst>
              <a:ext uri="{FF2B5EF4-FFF2-40B4-BE49-F238E27FC236}">
                <a16:creationId xmlns:a16="http://schemas.microsoft.com/office/drawing/2014/main" id="{105BDF6E-A9B2-ABA1-748A-EE440AFB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93" y="4483939"/>
            <a:ext cx="4384073" cy="162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land | DigitalWallonia.be">
            <a:extLst>
              <a:ext uri="{FF2B5EF4-FFF2-40B4-BE49-F238E27FC236}">
                <a16:creationId xmlns:a16="http://schemas.microsoft.com/office/drawing/2014/main" id="{D56EACEB-E899-3858-5F77-05A523C4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031" y="3464764"/>
            <a:ext cx="44958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À propos du projet Numéria">
            <a:extLst>
              <a:ext uri="{FF2B5EF4-FFF2-40B4-BE49-F238E27FC236}">
                <a16:creationId xmlns:a16="http://schemas.microsoft.com/office/drawing/2014/main" id="{534C0AE0-A1F8-FD6A-5F30-3746D9EB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29" y="1090703"/>
            <a:ext cx="4771002" cy="206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40427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581922-57DC-FF2E-7309-6CD2E251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967" y="1211090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Place à </a:t>
            </a:r>
            <a:r>
              <a:rPr lang="en-US" sz="4800" dirty="0" err="1">
                <a:solidFill>
                  <a:srgbClr val="FFFFFF"/>
                </a:solidFill>
              </a:rPr>
              <a:t>une</a:t>
            </a:r>
            <a:r>
              <a:rPr lang="en-US" sz="4800" dirty="0">
                <a:solidFill>
                  <a:srgbClr val="FFFFFF"/>
                </a:solidFill>
              </a:rPr>
              <a:t> petite demonstration !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18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7D71A2-9372-14B4-2214-F0170A53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Classification d’email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7E5E6D-2A1B-A1C7-3290-A8D0A5EC4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Comment filtrer des messages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0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3A2D02-AB60-51C6-15F5-0567AB81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Quel intérêt 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47BD0C8-0E62-5C41-0524-7FCE1B364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96550"/>
              </p:ext>
            </p:extLst>
          </p:nvPr>
        </p:nvGraphicFramePr>
        <p:xfrm>
          <a:off x="631242" y="227716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A2F72DEB-A2AA-EE04-3F1A-6EE66782B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475459"/>
              </p:ext>
            </p:extLst>
          </p:nvPr>
        </p:nvGraphicFramePr>
        <p:xfrm>
          <a:off x="631241" y="21203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1F1D4D6-A16B-4C52-E320-7E4C29F3C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936607"/>
              </p:ext>
            </p:extLst>
          </p:nvPr>
        </p:nvGraphicFramePr>
        <p:xfrm>
          <a:off x="631241" y="219874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5155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66CFF5-3D60-A517-89B1-F78A417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Choix du </a:t>
            </a:r>
            <a:r>
              <a:rPr lang="fr-FR" sz="4000" dirty="0" err="1">
                <a:solidFill>
                  <a:srgbClr val="FFFFFF"/>
                </a:solidFill>
              </a:rPr>
              <a:t>dataset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012D9-60C2-B131-8F9F-73BFC555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6" y="649481"/>
            <a:ext cx="3696804" cy="3706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Source : </a:t>
            </a:r>
            <a:r>
              <a:rPr lang="fr-FR" sz="2000" dirty="0" err="1"/>
              <a:t>Kaggle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2007 TREC Public Spam Corpus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+ 75,000 entrées brutes</a:t>
            </a:r>
          </a:p>
          <a:p>
            <a:pPr marL="0" indent="0">
              <a:buNone/>
            </a:pPr>
            <a:endParaRPr lang="fr-FR" sz="2000" dirty="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8910875-4146-121E-0DAA-3BA5B4BC4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221618"/>
              </p:ext>
            </p:extLst>
          </p:nvPr>
        </p:nvGraphicFramePr>
        <p:xfrm>
          <a:off x="8248988" y="477852"/>
          <a:ext cx="3615776" cy="5922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246B17EB-16EF-E5EF-4AB1-4FD2D552D8F0}"/>
              </a:ext>
            </a:extLst>
          </p:cNvPr>
          <p:cNvSpPr txBox="1"/>
          <p:nvPr/>
        </p:nvSpPr>
        <p:spPr>
          <a:xfrm>
            <a:off x="4362450" y="4352228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dirty="0"/>
              <a:t>+ 50.000 entrées utilisables</a:t>
            </a:r>
          </a:p>
          <a:p>
            <a:pPr marL="0" indent="0">
              <a:buNone/>
            </a:pPr>
            <a:r>
              <a:rPr lang="fr-FR" sz="1800" dirty="0"/>
              <a:t>	45% - 55%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218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7EDBA-0481-1BC9-DFAD-40A7F573F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939AF-A4E8-C042-2BB6-A443DAC6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91428-C9FE-51C5-97D5-67E6907C2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CCCA3-808D-FE4D-907A-72E9EBBC6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4AEE1-3BF7-5FCF-8D6F-452B91C1E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0CA7C4-E005-026B-D203-AF4E8FE2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Visualisation du </a:t>
            </a:r>
            <a:r>
              <a:rPr lang="fr-FR" sz="4000" dirty="0" err="1">
                <a:solidFill>
                  <a:schemeClr val="bg1"/>
                </a:solidFill>
              </a:rPr>
              <a:t>dataset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E659AF6A-0A53-0CCF-51D2-8CD910814367}"/>
              </a:ext>
            </a:extLst>
          </p:cNvPr>
          <p:cNvSpPr txBox="1">
            <a:spLocks/>
          </p:cNvSpPr>
          <p:nvPr/>
        </p:nvSpPr>
        <p:spPr>
          <a:xfrm>
            <a:off x="838200" y="21281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Hi... I have to use R to find out the 90% confidence-interval for the sensitivity and specificity of the following diagnostic test: A particular diagnostic test for multiple sclerosis was conducted on 20 MS patients and 20 healthy subjects, 6 MS patients were classified as healthy and 8 healthy subjects were classified as suffering from the MS. Furthermore, I need to find the number of MS patients required for a sensitivity of 1%... Is there a simple R-command which can do that for me? I am completely new to R... Help please! Jochen</a:t>
            </a:r>
          </a:p>
          <a:p>
            <a:r>
              <a:rPr lang="en-US" sz="1200" dirty="0"/>
              <a:t># New Ticket Created by Paul Cochrane # Please include the string: [</a:t>
            </a:r>
            <a:r>
              <a:rPr lang="en-US" sz="1200" dirty="0" err="1"/>
              <a:t>perl</a:t>
            </a:r>
            <a:r>
              <a:rPr lang="en-US" sz="1200" dirty="0"/>
              <a:t> #42355] # in the subject line of all future correspondence about this issue. # In the file </a:t>
            </a:r>
            <a:r>
              <a:rPr lang="en-US" sz="1200" dirty="0" err="1"/>
              <a:t>src</a:t>
            </a:r>
            <a:r>
              <a:rPr lang="en-US" sz="1200" dirty="0"/>
              <a:t>/ops/</a:t>
            </a:r>
            <a:r>
              <a:rPr lang="en-US" sz="1200" dirty="0" err="1"/>
              <a:t>pic.ops</a:t>
            </a:r>
            <a:r>
              <a:rPr lang="en-US" sz="1200" dirty="0"/>
              <a:t> in the </a:t>
            </a:r>
            <a:r>
              <a:rPr lang="en-US" sz="1200" dirty="0" err="1"/>
              <a:t>pic_callr</a:t>
            </a:r>
            <a:r>
              <a:rPr lang="en-US" sz="1200" dirty="0"/>
              <a:t>__() op there is a </a:t>
            </a:r>
            <a:r>
              <a:rPr lang="en-US" sz="1200" dirty="0" err="1"/>
              <a:t>todo</a:t>
            </a:r>
            <a:r>
              <a:rPr lang="en-US" sz="1200" dirty="0"/>
              <a:t> item which merely states: ""ARG_MAX"" I believe this means use the ARG_MAX macro instead of a hard-coded number in the </a:t>
            </a:r>
            <a:r>
              <a:rPr lang="en-US" sz="1200" dirty="0" err="1"/>
              <a:t>args</a:t>
            </a:r>
            <a:r>
              <a:rPr lang="en-US" sz="1200" dirty="0"/>
              <a:t>[] array mentioned on this line. In short: fix.</a:t>
            </a:r>
          </a:p>
          <a:p>
            <a:r>
              <a:rPr lang="en-US" sz="1200" dirty="0"/>
              <a:t>Hi , Is there any way to find out what other package dependencies needed for an un-install package in </a:t>
            </a:r>
            <a:r>
              <a:rPr lang="en-US" sz="1200" dirty="0" err="1"/>
              <a:t>unix</a:t>
            </a:r>
            <a:r>
              <a:rPr lang="en-US" sz="1200" dirty="0"/>
              <a:t>? Thanks </a:t>
            </a:r>
            <a:r>
              <a:rPr lang="en-US" sz="1200" dirty="0" err="1"/>
              <a:t>Hridyesh</a:t>
            </a:r>
            <a:endParaRPr lang="fr-FR" sz="1200" dirty="0"/>
          </a:p>
        </p:txBody>
      </p:sp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35F5E82C-0261-A32D-C18F-97CB2B255649}"/>
              </a:ext>
            </a:extLst>
          </p:cNvPr>
          <p:cNvSpPr txBox="1">
            <a:spLocks/>
          </p:cNvSpPr>
          <p:nvPr/>
        </p:nvSpPr>
        <p:spPr>
          <a:xfrm>
            <a:off x="6096000" y="21281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HoodiaLife</a:t>
            </a:r>
            <a:r>
              <a:rPr lang="en-US" sz="1200" dirty="0"/>
              <a:t> - Start Losing Weight Now! </a:t>
            </a:r>
            <a:r>
              <a:rPr lang="en-US" sz="1200" dirty="0" err="1"/>
              <a:t>HoodiaLife</a:t>
            </a:r>
            <a:r>
              <a:rPr lang="en-US" sz="1200" dirty="0"/>
              <a:t> is a natural substance that literally takes your appetite away! Learn more and buy </a:t>
            </a:r>
            <a:r>
              <a:rPr lang="en-US" sz="1200" dirty="0" err="1"/>
              <a:t>HoodiaLife</a:t>
            </a:r>
            <a:r>
              <a:rPr lang="en-US" sz="1200" dirty="0"/>
              <a:t>!</a:t>
            </a:r>
          </a:p>
          <a:p>
            <a:r>
              <a:rPr lang="en-US" sz="1200" dirty="0"/>
              <a:t>Mega </a:t>
            </a:r>
            <a:r>
              <a:rPr lang="en-US" sz="1200" dirty="0" err="1"/>
              <a:t>authenticV</a:t>
            </a:r>
            <a:r>
              <a:rPr lang="en-US" sz="1200" dirty="0"/>
              <a:t> I A G R A $ DISCOUNT </a:t>
            </a:r>
            <a:r>
              <a:rPr lang="en-US" sz="1200" dirty="0" err="1"/>
              <a:t>priceC</a:t>
            </a:r>
            <a:r>
              <a:rPr lang="en-US" sz="1200" dirty="0"/>
              <a:t> I A L I S $DISCOUNT </a:t>
            </a:r>
            <a:r>
              <a:rPr lang="en-US" sz="1200" dirty="0" err="1"/>
              <a:t>priceDo</a:t>
            </a:r>
            <a:r>
              <a:rPr lang="en-US" sz="1200" dirty="0"/>
              <a:t> not miss IT, CLICK here. </a:t>
            </a:r>
            <a:r>
              <a:rPr lang="en-US" sz="1200" dirty="0">
                <a:hlinkClick r:id="rId2"/>
              </a:rPr>
              <a:t>http://www.inkanjkjkreight.com</a:t>
            </a:r>
            <a:endParaRPr lang="en-US" sz="1200" dirty="0"/>
          </a:p>
          <a:p>
            <a:r>
              <a:rPr lang="en-US" sz="1200" dirty="0" err="1"/>
              <a:t>VIAGRAIf</a:t>
            </a:r>
            <a:r>
              <a:rPr lang="en-US" sz="1200" dirty="0"/>
              <a:t> you have a problem getting or keeping an erection, your sex life can suffer. You should know that </a:t>
            </a:r>
            <a:r>
              <a:rPr lang="en-US" sz="1200" dirty="0" err="1"/>
              <a:t>youâ</a:t>
            </a:r>
            <a:r>
              <a:rPr lang="en-US" sz="1200" dirty="0"/>
              <a:t>€™re not alone. In fact, more than half of all men over 40 have difficulties getting or maintaining an erection. This issue, also called erectile dysfunction, occurs with younger men as </a:t>
            </a:r>
            <a:r>
              <a:rPr lang="en-US" sz="1200" dirty="0" err="1"/>
              <a:t>well!You</a:t>
            </a:r>
            <a:r>
              <a:rPr lang="en-US" sz="1200" dirty="0"/>
              <a:t> should know there is something you can do about it. Join the millions of men who have already improved their sex lives with VIAGRA!VISIT STORE ONLINE!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1747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488321-3DB7-1056-8A1E-F609512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Transformation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672BC-3AE5-30E3-ED40-24678404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20" y="649480"/>
            <a:ext cx="5438986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import spacy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('email_text.csv')</a:t>
            </a:r>
          </a:p>
          <a:p>
            <a:pPr marL="0" indent="0"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nlp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spacy.load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en_core_web_lg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’)</a:t>
            </a:r>
          </a:p>
          <a:p>
            <a:pPr marL="0" indent="0"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docs = []</a:t>
            </a:r>
          </a:p>
          <a:p>
            <a:pPr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vectors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 = []</a:t>
            </a:r>
          </a:p>
          <a:p>
            <a:pPr>
              <a:buNone/>
            </a:pPr>
            <a:endParaRPr lang="fr-FR" sz="11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for doc in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nlp.pipe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list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'].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astype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unicode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').values)):</a:t>
            </a: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docs.append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(doc)</a:t>
            </a: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vectors.append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doc.vector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fr-FR" sz="11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['docs'] = docs</a:t>
            </a:r>
          </a:p>
          <a:p>
            <a:pPr marL="0" indent="0"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vectors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'] =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vectors</a:t>
            </a:r>
            <a:endParaRPr lang="fr-FR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0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0F8BC3-D7D0-4FCD-D892-8A267D87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Choix du modèle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A0074E-B12B-3C1C-545C-A9E50A368698}"/>
              </a:ext>
            </a:extLst>
          </p:cNvPr>
          <p:cNvSpPr txBox="1"/>
          <p:nvPr/>
        </p:nvSpPr>
        <p:spPr>
          <a:xfrm>
            <a:off x="2452562" y="1758950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Machine Learning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BDCE2B-F563-2512-561F-F43CE1FCD7DB}"/>
              </a:ext>
            </a:extLst>
          </p:cNvPr>
          <p:cNvSpPr txBox="1"/>
          <p:nvPr/>
        </p:nvSpPr>
        <p:spPr>
          <a:xfrm>
            <a:off x="6703281" y="1799147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Deep Learning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B02490D-4AA4-F8B9-06BD-22A2B28B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42" y="2308520"/>
            <a:ext cx="4110383" cy="35063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9042179-615C-93A8-00D0-BAFEA1EF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664" y="2308519"/>
            <a:ext cx="4110384" cy="35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1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57C06F-10BA-84ED-A995-FA731902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Optimisation des paramètres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61790-7760-345C-7772-FD50F7E7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357583" cy="5546047"/>
          </a:xfrm>
        </p:spPr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fr-FR" sz="1200" b="0" dirty="0">
                <a:effectLst/>
                <a:latin typeface="Consolas" panose="020B0609020204030204" pitchFamily="49" charset="0"/>
              </a:rPr>
              <a:t>import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keras</a:t>
            </a: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keras.models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import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Sequential</a:t>
            </a: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keras.layers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import Dense, Input</a:t>
            </a:r>
          </a:p>
          <a:p>
            <a:pPr marL="0" indent="0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effectLst/>
                <a:latin typeface="Consolas" panose="020B0609020204030204" pitchFamily="49" charset="0"/>
              </a:rPr>
              <a:t>model =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Sequential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(Input((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X_train.shape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[1],)))</a:t>
            </a: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X_train.shape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[1], activation='relu'))</a:t>
            </a: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X_train.shape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[1] * 2, activation='relu'))</a:t>
            </a: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(Dense(16, activation='relu'))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(Dense(1, activation='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sigmoid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’))</a:t>
            </a:r>
          </a:p>
          <a:p>
            <a:pPr marL="0" indent="0">
              <a:lnSpc>
                <a:spcPts val="1425"/>
              </a:lnSpc>
              <a:buNone/>
            </a:pP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model.compile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optimizer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adam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',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loss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binary_crossentropy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',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metrics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=['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’])</a:t>
            </a:r>
          </a:p>
          <a:p>
            <a:pPr marL="0" indent="0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model.fit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x_train_dl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y_train_dl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=16,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epochs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=50,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validation_split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=0.1)</a:t>
            </a:r>
          </a:p>
        </p:txBody>
      </p:sp>
    </p:spTree>
    <p:extLst>
      <p:ext uri="{BB962C8B-B14F-4D97-AF65-F5344CB8AC3E}">
        <p14:creationId xmlns:p14="http://schemas.microsoft.com/office/powerpoint/2010/main" val="1733555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7AAF6E-A3AF-13A2-D619-3EBB2B2E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Structure finale du modèle</a:t>
            </a: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B3DAB976-42B3-7929-E903-8678D76526CC}"/>
              </a:ext>
            </a:extLst>
          </p:cNvPr>
          <p:cNvSpPr/>
          <p:nvPr/>
        </p:nvSpPr>
        <p:spPr>
          <a:xfrm>
            <a:off x="5189158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33DA5327-BDFE-4FD1-9488-4289F5481A16}"/>
              </a:ext>
            </a:extLst>
          </p:cNvPr>
          <p:cNvSpPr/>
          <p:nvPr/>
        </p:nvSpPr>
        <p:spPr>
          <a:xfrm>
            <a:off x="5652708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>
            <a:extLst>
              <a:ext uri="{FF2B5EF4-FFF2-40B4-BE49-F238E27FC236}">
                <a16:creationId xmlns:a16="http://schemas.microsoft.com/office/drawing/2014/main" id="{3B14E96B-DBA8-B7C4-9B81-3AC0EF3EBF50}"/>
              </a:ext>
            </a:extLst>
          </p:cNvPr>
          <p:cNvSpPr/>
          <p:nvPr/>
        </p:nvSpPr>
        <p:spPr>
          <a:xfrm>
            <a:off x="610385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2EBB8209-1E29-0CB1-A305-1337309A35DB}"/>
              </a:ext>
            </a:extLst>
          </p:cNvPr>
          <p:cNvSpPr/>
          <p:nvPr/>
        </p:nvSpPr>
        <p:spPr>
          <a:xfrm>
            <a:off x="656740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id="{8C206AC2-40C3-C974-6999-8B7BE688203A}"/>
              </a:ext>
            </a:extLst>
          </p:cNvPr>
          <p:cNvSpPr/>
          <p:nvPr/>
        </p:nvSpPr>
        <p:spPr>
          <a:xfrm>
            <a:off x="703095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DA87A543-03D0-5399-D6CB-B6BD1F4AE200}"/>
              </a:ext>
            </a:extLst>
          </p:cNvPr>
          <p:cNvSpPr/>
          <p:nvPr/>
        </p:nvSpPr>
        <p:spPr>
          <a:xfrm>
            <a:off x="749450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>
            <a:extLst>
              <a:ext uri="{FF2B5EF4-FFF2-40B4-BE49-F238E27FC236}">
                <a16:creationId xmlns:a16="http://schemas.microsoft.com/office/drawing/2014/main" id="{38C2D92A-D236-EC3C-9AD4-F4746A99E5D9}"/>
              </a:ext>
            </a:extLst>
          </p:cNvPr>
          <p:cNvSpPr/>
          <p:nvPr/>
        </p:nvSpPr>
        <p:spPr>
          <a:xfrm>
            <a:off x="7949314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43A9AA02-F688-0610-F075-7E1AFAF1F287}"/>
              </a:ext>
            </a:extLst>
          </p:cNvPr>
          <p:cNvSpPr/>
          <p:nvPr/>
        </p:nvSpPr>
        <p:spPr>
          <a:xfrm>
            <a:off x="8412864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AE64E23F-0146-77DE-093A-6C74D817F6CB}"/>
              </a:ext>
            </a:extLst>
          </p:cNvPr>
          <p:cNvSpPr/>
          <p:nvPr/>
        </p:nvSpPr>
        <p:spPr>
          <a:xfrm>
            <a:off x="886401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AC73FA00-29E9-060E-F614-51A620584241}"/>
              </a:ext>
            </a:extLst>
          </p:cNvPr>
          <p:cNvSpPr/>
          <p:nvPr/>
        </p:nvSpPr>
        <p:spPr>
          <a:xfrm>
            <a:off x="932756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DE0BB6AF-CAC4-9737-2A05-BB4EF9E19036}"/>
              </a:ext>
            </a:extLst>
          </p:cNvPr>
          <p:cNvSpPr/>
          <p:nvPr/>
        </p:nvSpPr>
        <p:spPr>
          <a:xfrm>
            <a:off x="979111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23A2C99F-AE56-9EA0-05DE-AA25066B9BB9}"/>
              </a:ext>
            </a:extLst>
          </p:cNvPr>
          <p:cNvSpPr/>
          <p:nvPr/>
        </p:nvSpPr>
        <p:spPr>
          <a:xfrm>
            <a:off x="1025466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extLst>
              <a:ext uri="{FF2B5EF4-FFF2-40B4-BE49-F238E27FC236}">
                <a16:creationId xmlns:a16="http://schemas.microsoft.com/office/drawing/2014/main" id="{574393AB-D205-23E2-97D1-F77857DC1CDD}"/>
              </a:ext>
            </a:extLst>
          </p:cNvPr>
          <p:cNvSpPr/>
          <p:nvPr/>
        </p:nvSpPr>
        <p:spPr>
          <a:xfrm>
            <a:off x="6567407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772E6DB6-5DF0-6E9E-8B0C-CDA1FD66B0A9}"/>
              </a:ext>
            </a:extLst>
          </p:cNvPr>
          <p:cNvSpPr/>
          <p:nvPr/>
        </p:nvSpPr>
        <p:spPr>
          <a:xfrm>
            <a:off x="7030957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extLst>
              <a:ext uri="{FF2B5EF4-FFF2-40B4-BE49-F238E27FC236}">
                <a16:creationId xmlns:a16="http://schemas.microsoft.com/office/drawing/2014/main" id="{766B8F21-B778-4D68-755C-CA0D66E13399}"/>
              </a:ext>
            </a:extLst>
          </p:cNvPr>
          <p:cNvSpPr/>
          <p:nvPr/>
        </p:nvSpPr>
        <p:spPr>
          <a:xfrm>
            <a:off x="7494507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extLst>
              <a:ext uri="{FF2B5EF4-FFF2-40B4-BE49-F238E27FC236}">
                <a16:creationId xmlns:a16="http://schemas.microsoft.com/office/drawing/2014/main" id="{9827D344-1FA4-C195-21EB-B1FBCC287CF9}"/>
              </a:ext>
            </a:extLst>
          </p:cNvPr>
          <p:cNvSpPr/>
          <p:nvPr/>
        </p:nvSpPr>
        <p:spPr>
          <a:xfrm>
            <a:off x="7949314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extLst>
              <a:ext uri="{FF2B5EF4-FFF2-40B4-BE49-F238E27FC236}">
                <a16:creationId xmlns:a16="http://schemas.microsoft.com/office/drawing/2014/main" id="{A39177CB-7CEF-BB24-CD7A-D83682CDCCB2}"/>
              </a:ext>
            </a:extLst>
          </p:cNvPr>
          <p:cNvSpPr/>
          <p:nvPr/>
        </p:nvSpPr>
        <p:spPr>
          <a:xfrm>
            <a:off x="8412864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extLst>
              <a:ext uri="{FF2B5EF4-FFF2-40B4-BE49-F238E27FC236}">
                <a16:creationId xmlns:a16="http://schemas.microsoft.com/office/drawing/2014/main" id="{5C26AA48-F43E-FC1F-F4F3-255855157EB7}"/>
              </a:ext>
            </a:extLst>
          </p:cNvPr>
          <p:cNvSpPr/>
          <p:nvPr/>
        </p:nvSpPr>
        <p:spPr>
          <a:xfrm>
            <a:off x="8864013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Connecteur 63">
            <a:extLst>
              <a:ext uri="{FF2B5EF4-FFF2-40B4-BE49-F238E27FC236}">
                <a16:creationId xmlns:a16="http://schemas.microsoft.com/office/drawing/2014/main" id="{E707309E-91DE-3E6B-E5FB-31C7165E6C75}"/>
              </a:ext>
            </a:extLst>
          </p:cNvPr>
          <p:cNvSpPr/>
          <p:nvPr/>
        </p:nvSpPr>
        <p:spPr>
          <a:xfrm>
            <a:off x="6564465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Connecteur 64">
            <a:extLst>
              <a:ext uri="{FF2B5EF4-FFF2-40B4-BE49-F238E27FC236}">
                <a16:creationId xmlns:a16="http://schemas.microsoft.com/office/drawing/2014/main" id="{6FCA75DC-BE6E-95CD-8598-0836827F588A}"/>
              </a:ext>
            </a:extLst>
          </p:cNvPr>
          <p:cNvSpPr/>
          <p:nvPr/>
        </p:nvSpPr>
        <p:spPr>
          <a:xfrm>
            <a:off x="7028015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rganigramme : Connecteur 65">
            <a:extLst>
              <a:ext uri="{FF2B5EF4-FFF2-40B4-BE49-F238E27FC236}">
                <a16:creationId xmlns:a16="http://schemas.microsoft.com/office/drawing/2014/main" id="{6163A931-D005-E94A-2420-3406D09A3C05}"/>
              </a:ext>
            </a:extLst>
          </p:cNvPr>
          <p:cNvSpPr/>
          <p:nvPr/>
        </p:nvSpPr>
        <p:spPr>
          <a:xfrm>
            <a:off x="7491565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01226D61-82E5-A86E-9032-15D04E2EFFD7}"/>
              </a:ext>
            </a:extLst>
          </p:cNvPr>
          <p:cNvSpPr/>
          <p:nvPr/>
        </p:nvSpPr>
        <p:spPr>
          <a:xfrm>
            <a:off x="7946372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Connecteur 67">
            <a:extLst>
              <a:ext uri="{FF2B5EF4-FFF2-40B4-BE49-F238E27FC236}">
                <a16:creationId xmlns:a16="http://schemas.microsoft.com/office/drawing/2014/main" id="{C479DC31-C6B6-82E4-1E1F-97CA90C17257}"/>
              </a:ext>
            </a:extLst>
          </p:cNvPr>
          <p:cNvSpPr/>
          <p:nvPr/>
        </p:nvSpPr>
        <p:spPr>
          <a:xfrm>
            <a:off x="8409922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Connecteur 68">
            <a:extLst>
              <a:ext uri="{FF2B5EF4-FFF2-40B4-BE49-F238E27FC236}">
                <a16:creationId xmlns:a16="http://schemas.microsoft.com/office/drawing/2014/main" id="{DDB73ED6-D08A-7189-A1BD-53158E599F53}"/>
              </a:ext>
            </a:extLst>
          </p:cNvPr>
          <p:cNvSpPr/>
          <p:nvPr/>
        </p:nvSpPr>
        <p:spPr>
          <a:xfrm>
            <a:off x="8861071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EDFAF817-E79E-9DB7-97AD-68BF016CFF2D}"/>
              </a:ext>
            </a:extLst>
          </p:cNvPr>
          <p:cNvSpPr/>
          <p:nvPr/>
        </p:nvSpPr>
        <p:spPr>
          <a:xfrm>
            <a:off x="7491565" y="41760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rganigramme : Connecteur 70">
            <a:extLst>
              <a:ext uri="{FF2B5EF4-FFF2-40B4-BE49-F238E27FC236}">
                <a16:creationId xmlns:a16="http://schemas.microsoft.com/office/drawing/2014/main" id="{D48AE055-F7DD-3432-EAB6-906E33099B5E}"/>
              </a:ext>
            </a:extLst>
          </p:cNvPr>
          <p:cNvSpPr/>
          <p:nvPr/>
        </p:nvSpPr>
        <p:spPr>
          <a:xfrm>
            <a:off x="7946372" y="41760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Connecteur 72">
            <a:extLst>
              <a:ext uri="{FF2B5EF4-FFF2-40B4-BE49-F238E27FC236}">
                <a16:creationId xmlns:a16="http://schemas.microsoft.com/office/drawing/2014/main" id="{26167E0E-85D0-04F2-7A09-FCDF90095FBA}"/>
              </a:ext>
            </a:extLst>
          </p:cNvPr>
          <p:cNvSpPr/>
          <p:nvPr/>
        </p:nvSpPr>
        <p:spPr>
          <a:xfrm>
            <a:off x="7726644" y="51031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9EA225F-6440-B37C-3C8F-B8BB34C88517}"/>
              </a:ext>
            </a:extLst>
          </p:cNvPr>
          <p:cNvCxnSpPr>
            <a:stCxn id="64" idx="4"/>
            <a:endCxn id="55" idx="0"/>
          </p:cNvCxnSpPr>
          <p:nvPr/>
        </p:nvCxnSpPr>
        <p:spPr>
          <a:xfrm>
            <a:off x="6744465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C2F0AD3-46E5-7728-F25B-686C5513728F}"/>
              </a:ext>
            </a:extLst>
          </p:cNvPr>
          <p:cNvCxnSpPr>
            <a:cxnSpLocks/>
            <a:stCxn id="65" idx="4"/>
            <a:endCxn id="56" idx="0"/>
          </p:cNvCxnSpPr>
          <p:nvPr/>
        </p:nvCxnSpPr>
        <p:spPr>
          <a:xfrm>
            <a:off x="7208015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3F49011-0C3E-707A-8A6D-4F7051115005}"/>
              </a:ext>
            </a:extLst>
          </p:cNvPr>
          <p:cNvCxnSpPr>
            <a:cxnSpLocks/>
          </p:cNvCxnSpPr>
          <p:nvPr/>
        </p:nvCxnSpPr>
        <p:spPr>
          <a:xfrm>
            <a:off x="7668623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4CB87B2-F986-DD25-86F4-8CB1E42467A3}"/>
              </a:ext>
            </a:extLst>
          </p:cNvPr>
          <p:cNvCxnSpPr>
            <a:cxnSpLocks/>
          </p:cNvCxnSpPr>
          <p:nvPr/>
        </p:nvCxnSpPr>
        <p:spPr>
          <a:xfrm>
            <a:off x="8126372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343305-71D3-C661-7174-F80139577AED}"/>
              </a:ext>
            </a:extLst>
          </p:cNvPr>
          <p:cNvCxnSpPr>
            <a:cxnSpLocks/>
          </p:cNvCxnSpPr>
          <p:nvPr/>
        </p:nvCxnSpPr>
        <p:spPr>
          <a:xfrm>
            <a:off x="8594095" y="1500220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6D9C7D28-4847-5647-1A5C-F6D98B930877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9044013" y="1515433"/>
            <a:ext cx="69" cy="639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864B8BA-0D9D-E932-AD88-EA0B9448F4B5}"/>
              </a:ext>
            </a:extLst>
          </p:cNvPr>
          <p:cNvCxnSpPr>
            <a:cxnSpLocks/>
            <a:stCxn id="69" idx="4"/>
            <a:endCxn id="59" idx="0"/>
          </p:cNvCxnSpPr>
          <p:nvPr/>
        </p:nvCxnSpPr>
        <p:spPr>
          <a:xfrm flipH="1">
            <a:off x="8592864" y="1505291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D21AD53-5D07-6655-80EA-588646A7C1B3}"/>
              </a:ext>
            </a:extLst>
          </p:cNvPr>
          <p:cNvCxnSpPr>
            <a:cxnSpLocks/>
          </p:cNvCxnSpPr>
          <p:nvPr/>
        </p:nvCxnSpPr>
        <p:spPr>
          <a:xfrm flipH="1">
            <a:off x="8148830" y="1495149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E19CD0F-1AAB-4EDD-5578-0493982DFA5B}"/>
              </a:ext>
            </a:extLst>
          </p:cNvPr>
          <p:cNvCxnSpPr>
            <a:cxnSpLocks/>
          </p:cNvCxnSpPr>
          <p:nvPr/>
        </p:nvCxnSpPr>
        <p:spPr>
          <a:xfrm flipH="1">
            <a:off x="7685837" y="1495149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3731EC48-43DB-4122-816C-BD1274BFB516}"/>
              </a:ext>
            </a:extLst>
          </p:cNvPr>
          <p:cNvCxnSpPr>
            <a:cxnSpLocks/>
          </p:cNvCxnSpPr>
          <p:nvPr/>
        </p:nvCxnSpPr>
        <p:spPr>
          <a:xfrm flipH="1">
            <a:off x="7229242" y="1509961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01948D2-F8F3-D7C1-0406-F1C344E6BB2B}"/>
              </a:ext>
            </a:extLst>
          </p:cNvPr>
          <p:cNvCxnSpPr>
            <a:cxnSpLocks/>
          </p:cNvCxnSpPr>
          <p:nvPr/>
        </p:nvCxnSpPr>
        <p:spPr>
          <a:xfrm flipH="1">
            <a:off x="6765692" y="1502583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8D51FBC-3FAA-F544-A5B2-5A3CDE1B54E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737365" y="1518925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507A04F-2E50-761B-C364-5D334332E89D}"/>
              </a:ext>
            </a:extLst>
          </p:cNvPr>
          <p:cNvCxnSpPr>
            <a:cxnSpLocks/>
          </p:cNvCxnSpPr>
          <p:nvPr/>
        </p:nvCxnSpPr>
        <p:spPr>
          <a:xfrm>
            <a:off x="7206943" y="1506404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8991C52-1063-D87A-BDF2-B67EA08ED2FB}"/>
              </a:ext>
            </a:extLst>
          </p:cNvPr>
          <p:cNvCxnSpPr>
            <a:cxnSpLocks/>
          </p:cNvCxnSpPr>
          <p:nvPr/>
        </p:nvCxnSpPr>
        <p:spPr>
          <a:xfrm>
            <a:off x="7664002" y="1506404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D700026-C5E9-D88E-5481-B815CB6F4AE3}"/>
              </a:ext>
            </a:extLst>
          </p:cNvPr>
          <p:cNvCxnSpPr>
            <a:cxnSpLocks/>
          </p:cNvCxnSpPr>
          <p:nvPr/>
        </p:nvCxnSpPr>
        <p:spPr>
          <a:xfrm>
            <a:off x="8115722" y="1513372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9210156-75AA-61C2-9EBB-1B2358EF832A}"/>
              </a:ext>
            </a:extLst>
          </p:cNvPr>
          <p:cNvCxnSpPr>
            <a:cxnSpLocks/>
          </p:cNvCxnSpPr>
          <p:nvPr/>
        </p:nvCxnSpPr>
        <p:spPr>
          <a:xfrm>
            <a:off x="8586175" y="1500702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51367B19-9F7E-060A-E8ED-1BD5404B54E5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129314" y="1513854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6BA6AAF-3245-3F53-52A3-2F947FDC5B3A}"/>
              </a:ext>
            </a:extLst>
          </p:cNvPr>
          <p:cNvCxnSpPr>
            <a:cxnSpLocks/>
          </p:cNvCxnSpPr>
          <p:nvPr/>
        </p:nvCxnSpPr>
        <p:spPr>
          <a:xfrm flipH="1">
            <a:off x="7671190" y="1509184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3984C35-8AF2-F653-50E5-EF74CC56852B}"/>
              </a:ext>
            </a:extLst>
          </p:cNvPr>
          <p:cNvCxnSpPr>
            <a:cxnSpLocks/>
          </p:cNvCxnSpPr>
          <p:nvPr/>
        </p:nvCxnSpPr>
        <p:spPr>
          <a:xfrm flipH="1">
            <a:off x="7219632" y="1515334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ED65005E-7F4D-3DB6-6F17-AAEF7C0BA08A}"/>
              </a:ext>
            </a:extLst>
          </p:cNvPr>
          <p:cNvCxnSpPr>
            <a:cxnSpLocks/>
          </p:cNvCxnSpPr>
          <p:nvPr/>
        </p:nvCxnSpPr>
        <p:spPr>
          <a:xfrm flipH="1">
            <a:off x="6754696" y="1521705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8BEC7E3-43AB-1E44-BD76-9B1A722B2A1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739163" y="1515334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91DC782-D668-5499-1513-0E9B0A0EB36E}"/>
              </a:ext>
            </a:extLst>
          </p:cNvPr>
          <p:cNvCxnSpPr>
            <a:cxnSpLocks/>
          </p:cNvCxnSpPr>
          <p:nvPr/>
        </p:nvCxnSpPr>
        <p:spPr>
          <a:xfrm>
            <a:off x="7215372" y="1515334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D20D06B-3564-79D7-0357-D4A3FE16BD2C}"/>
              </a:ext>
            </a:extLst>
          </p:cNvPr>
          <p:cNvCxnSpPr>
            <a:cxnSpLocks/>
          </p:cNvCxnSpPr>
          <p:nvPr/>
        </p:nvCxnSpPr>
        <p:spPr>
          <a:xfrm>
            <a:off x="7691432" y="1527339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E8CE165C-54C5-4C95-5433-FB51ECDC3858}"/>
              </a:ext>
            </a:extLst>
          </p:cNvPr>
          <p:cNvCxnSpPr>
            <a:cxnSpLocks/>
          </p:cNvCxnSpPr>
          <p:nvPr/>
        </p:nvCxnSpPr>
        <p:spPr>
          <a:xfrm>
            <a:off x="8115722" y="1514710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EE553DAF-72A5-97DC-E631-320F9FC0296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674507" y="1512626"/>
            <a:ext cx="1361262" cy="64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AEEE489-F75F-DF16-ABFD-8BEFC1E124EE}"/>
              </a:ext>
            </a:extLst>
          </p:cNvPr>
          <p:cNvCxnSpPr>
            <a:stCxn id="68" idx="4"/>
            <a:endCxn id="56" idx="0"/>
          </p:cNvCxnSpPr>
          <p:nvPr/>
        </p:nvCxnSpPr>
        <p:spPr>
          <a:xfrm flipH="1">
            <a:off x="7210957" y="1505291"/>
            <a:ext cx="1378965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741EFA8-4A9E-F9E1-C3CC-ABC97EE0B36C}"/>
              </a:ext>
            </a:extLst>
          </p:cNvPr>
          <p:cNvCxnSpPr>
            <a:stCxn id="67" idx="4"/>
            <a:endCxn id="55" idx="0"/>
          </p:cNvCxnSpPr>
          <p:nvPr/>
        </p:nvCxnSpPr>
        <p:spPr>
          <a:xfrm flipH="1">
            <a:off x="6747407" y="1505291"/>
            <a:ext cx="1378965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5C501B2C-F285-1B3B-95C3-5680EF8F7DEA}"/>
              </a:ext>
            </a:extLst>
          </p:cNvPr>
          <p:cNvCxnSpPr>
            <a:stCxn id="64" idx="4"/>
            <a:endCxn id="58" idx="0"/>
          </p:cNvCxnSpPr>
          <p:nvPr/>
        </p:nvCxnSpPr>
        <p:spPr>
          <a:xfrm>
            <a:off x="6744465" y="1505291"/>
            <a:ext cx="1384849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A8B1B350-1328-D7E6-23EE-456EBA6F9691}"/>
              </a:ext>
            </a:extLst>
          </p:cNvPr>
          <p:cNvCxnSpPr>
            <a:stCxn id="65" idx="4"/>
            <a:endCxn id="59" idx="0"/>
          </p:cNvCxnSpPr>
          <p:nvPr/>
        </p:nvCxnSpPr>
        <p:spPr>
          <a:xfrm>
            <a:off x="7208015" y="1505291"/>
            <a:ext cx="1384849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79A504D-022C-91EE-D5AF-9FD332E9B436}"/>
              </a:ext>
            </a:extLst>
          </p:cNvPr>
          <p:cNvCxnSpPr>
            <a:stCxn id="66" idx="4"/>
            <a:endCxn id="60" idx="0"/>
          </p:cNvCxnSpPr>
          <p:nvPr/>
        </p:nvCxnSpPr>
        <p:spPr>
          <a:xfrm>
            <a:off x="7671565" y="1505291"/>
            <a:ext cx="1372448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017F2C6-BD1C-DFA3-20CD-90B3981F89E6}"/>
              </a:ext>
            </a:extLst>
          </p:cNvPr>
          <p:cNvCxnSpPr>
            <a:stCxn id="69" idx="4"/>
            <a:endCxn id="56" idx="0"/>
          </p:cNvCxnSpPr>
          <p:nvPr/>
        </p:nvCxnSpPr>
        <p:spPr>
          <a:xfrm flipH="1">
            <a:off x="7210957" y="1505291"/>
            <a:ext cx="1830114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FAB5B781-945A-F628-C946-FB3EBDD3EF7D}"/>
              </a:ext>
            </a:extLst>
          </p:cNvPr>
          <p:cNvCxnSpPr>
            <a:stCxn id="69" idx="4"/>
            <a:endCxn id="55" idx="0"/>
          </p:cNvCxnSpPr>
          <p:nvPr/>
        </p:nvCxnSpPr>
        <p:spPr>
          <a:xfrm flipH="1">
            <a:off x="6747407" y="1505291"/>
            <a:ext cx="2293664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09BCC146-FE81-2FF4-D7AB-B9CFE119B863}"/>
              </a:ext>
            </a:extLst>
          </p:cNvPr>
          <p:cNvCxnSpPr>
            <a:stCxn id="68" idx="4"/>
            <a:endCxn id="55" idx="0"/>
          </p:cNvCxnSpPr>
          <p:nvPr/>
        </p:nvCxnSpPr>
        <p:spPr>
          <a:xfrm flipH="1">
            <a:off x="6747407" y="1505291"/>
            <a:ext cx="1842515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96BEF705-3027-87CE-5D8E-C3D039327A9D}"/>
              </a:ext>
            </a:extLst>
          </p:cNvPr>
          <p:cNvCxnSpPr>
            <a:stCxn id="65" idx="4"/>
            <a:endCxn id="60" idx="0"/>
          </p:cNvCxnSpPr>
          <p:nvPr/>
        </p:nvCxnSpPr>
        <p:spPr>
          <a:xfrm>
            <a:off x="7208015" y="1505291"/>
            <a:ext cx="1835998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465D1DC6-0FD8-04B2-013C-F78409B5E3D0}"/>
              </a:ext>
            </a:extLst>
          </p:cNvPr>
          <p:cNvCxnSpPr>
            <a:stCxn id="64" idx="4"/>
            <a:endCxn id="60" idx="0"/>
          </p:cNvCxnSpPr>
          <p:nvPr/>
        </p:nvCxnSpPr>
        <p:spPr>
          <a:xfrm>
            <a:off x="6744465" y="1505291"/>
            <a:ext cx="2299548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E05DC832-7665-1E24-BC15-4E4DDCEFE9C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>
            <a:off x="6744465" y="1505291"/>
            <a:ext cx="1848399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86941ED2-DA2B-8CE4-482D-73758625C545}"/>
              </a:ext>
            </a:extLst>
          </p:cNvPr>
          <p:cNvCxnSpPr>
            <a:stCxn id="55" idx="4"/>
            <a:endCxn id="4" idx="0"/>
          </p:cNvCxnSpPr>
          <p:nvPr/>
        </p:nvCxnSpPr>
        <p:spPr>
          <a:xfrm flipH="1">
            <a:off x="5369158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DC6AF3B7-BC95-908C-9E7E-17E26C81DA5A}"/>
              </a:ext>
            </a:extLst>
          </p:cNvPr>
          <p:cNvCxnSpPr>
            <a:stCxn id="55" idx="4"/>
            <a:endCxn id="5" idx="0"/>
          </p:cNvCxnSpPr>
          <p:nvPr/>
        </p:nvCxnSpPr>
        <p:spPr>
          <a:xfrm flipH="1">
            <a:off x="5832708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A844FEB7-47F8-194A-ED33-868540C0514B}"/>
              </a:ext>
            </a:extLst>
          </p:cNvPr>
          <p:cNvCxnSpPr>
            <a:stCxn id="55" idx="4"/>
            <a:endCxn id="24" idx="0"/>
          </p:cNvCxnSpPr>
          <p:nvPr/>
        </p:nvCxnSpPr>
        <p:spPr>
          <a:xfrm flipH="1">
            <a:off x="628385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5F461165-8568-606D-C99C-90A84F1926CD}"/>
              </a:ext>
            </a:extLst>
          </p:cNvPr>
          <p:cNvCxnSpPr>
            <a:stCxn id="55" idx="4"/>
            <a:endCxn id="25" idx="0"/>
          </p:cNvCxnSpPr>
          <p:nvPr/>
        </p:nvCxnSpPr>
        <p:spPr>
          <a:xfrm>
            <a:off x="6747407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5F88B09B-E69C-F8B4-8BD2-B99D2ED61939}"/>
              </a:ext>
            </a:extLst>
          </p:cNvPr>
          <p:cNvCxnSpPr>
            <a:stCxn id="55" idx="4"/>
            <a:endCxn id="26" idx="0"/>
          </p:cNvCxnSpPr>
          <p:nvPr/>
        </p:nvCxnSpPr>
        <p:spPr>
          <a:xfrm>
            <a:off x="674740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E5F14245-0784-7CE6-F937-33F6ADB32669}"/>
              </a:ext>
            </a:extLst>
          </p:cNvPr>
          <p:cNvCxnSpPr>
            <a:stCxn id="55" idx="4"/>
            <a:endCxn id="27" idx="0"/>
          </p:cNvCxnSpPr>
          <p:nvPr/>
        </p:nvCxnSpPr>
        <p:spPr>
          <a:xfrm>
            <a:off x="6747407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A65AA943-E67A-5DB9-8BEA-1FECF0BF03AE}"/>
              </a:ext>
            </a:extLst>
          </p:cNvPr>
          <p:cNvCxnSpPr>
            <a:stCxn id="55" idx="4"/>
            <a:endCxn id="28" idx="0"/>
          </p:cNvCxnSpPr>
          <p:nvPr/>
        </p:nvCxnSpPr>
        <p:spPr>
          <a:xfrm>
            <a:off x="674740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6D1CF67D-7D4B-B27C-9106-E7B95474E9D0}"/>
              </a:ext>
            </a:extLst>
          </p:cNvPr>
          <p:cNvCxnSpPr>
            <a:stCxn id="55" idx="4"/>
            <a:endCxn id="29" idx="0"/>
          </p:cNvCxnSpPr>
          <p:nvPr/>
        </p:nvCxnSpPr>
        <p:spPr>
          <a:xfrm>
            <a:off x="6747407" y="2514916"/>
            <a:ext cx="18454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64BE4E48-DADC-02F5-C14B-712E4501A87C}"/>
              </a:ext>
            </a:extLst>
          </p:cNvPr>
          <p:cNvCxnSpPr>
            <a:stCxn id="55" idx="4"/>
            <a:endCxn id="30" idx="0"/>
          </p:cNvCxnSpPr>
          <p:nvPr/>
        </p:nvCxnSpPr>
        <p:spPr>
          <a:xfrm>
            <a:off x="674740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CC295BAB-F9F8-87FC-0A88-F5B32B21B9DB}"/>
              </a:ext>
            </a:extLst>
          </p:cNvPr>
          <p:cNvCxnSpPr>
            <a:stCxn id="31" idx="0"/>
            <a:endCxn id="55" idx="4"/>
          </p:cNvCxnSpPr>
          <p:nvPr/>
        </p:nvCxnSpPr>
        <p:spPr>
          <a:xfrm flipH="1" flipV="1">
            <a:off x="674740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FF58B944-98C5-0BBB-DCB5-72F666495B2C}"/>
              </a:ext>
            </a:extLst>
          </p:cNvPr>
          <p:cNvCxnSpPr>
            <a:stCxn id="55" idx="4"/>
            <a:endCxn id="32" idx="0"/>
          </p:cNvCxnSpPr>
          <p:nvPr/>
        </p:nvCxnSpPr>
        <p:spPr>
          <a:xfrm>
            <a:off x="6747407" y="2514916"/>
            <a:ext cx="32237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26C0374-CF06-1F74-6364-851D00E1D1F8}"/>
              </a:ext>
            </a:extLst>
          </p:cNvPr>
          <p:cNvCxnSpPr>
            <a:stCxn id="33" idx="0"/>
            <a:endCxn id="55" idx="4"/>
          </p:cNvCxnSpPr>
          <p:nvPr/>
        </p:nvCxnSpPr>
        <p:spPr>
          <a:xfrm flipH="1" flipV="1">
            <a:off x="6747407" y="2514916"/>
            <a:ext cx="36872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C835AA48-6F19-46A6-CF72-5F91F18A6E68}"/>
              </a:ext>
            </a:extLst>
          </p:cNvPr>
          <p:cNvCxnSpPr>
            <a:stCxn id="56" idx="4"/>
            <a:endCxn id="4" idx="0"/>
          </p:cNvCxnSpPr>
          <p:nvPr/>
        </p:nvCxnSpPr>
        <p:spPr>
          <a:xfrm flipH="1">
            <a:off x="5369158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BCD5C59-269A-1494-ACE9-5CD2722BDFE4}"/>
              </a:ext>
            </a:extLst>
          </p:cNvPr>
          <p:cNvCxnSpPr>
            <a:stCxn id="5" idx="0"/>
            <a:endCxn id="56" idx="4"/>
          </p:cNvCxnSpPr>
          <p:nvPr/>
        </p:nvCxnSpPr>
        <p:spPr>
          <a:xfrm flipV="1">
            <a:off x="5832708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2AE184-D7A7-E17D-C328-54F2BB83186B}"/>
              </a:ext>
            </a:extLst>
          </p:cNvPr>
          <p:cNvCxnSpPr>
            <a:stCxn id="56" idx="4"/>
            <a:endCxn id="24" idx="0"/>
          </p:cNvCxnSpPr>
          <p:nvPr/>
        </p:nvCxnSpPr>
        <p:spPr>
          <a:xfrm flipH="1">
            <a:off x="6283857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C0BF21FF-A6F0-372E-04BD-8B38EBA97D9C}"/>
              </a:ext>
            </a:extLst>
          </p:cNvPr>
          <p:cNvCxnSpPr>
            <a:stCxn id="25" idx="0"/>
            <a:endCxn id="56" idx="4"/>
          </p:cNvCxnSpPr>
          <p:nvPr/>
        </p:nvCxnSpPr>
        <p:spPr>
          <a:xfrm flipV="1">
            <a:off x="674740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9AC6857A-A05A-28F8-AEC5-607A0A294EE6}"/>
              </a:ext>
            </a:extLst>
          </p:cNvPr>
          <p:cNvCxnSpPr>
            <a:stCxn id="56" idx="4"/>
            <a:endCxn id="26" idx="0"/>
          </p:cNvCxnSpPr>
          <p:nvPr/>
        </p:nvCxnSpPr>
        <p:spPr>
          <a:xfrm>
            <a:off x="7210957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8F4C8052-1B42-E293-AF87-1D64AD0A537A}"/>
              </a:ext>
            </a:extLst>
          </p:cNvPr>
          <p:cNvCxnSpPr>
            <a:stCxn id="27" idx="0"/>
            <a:endCxn id="56" idx="4"/>
          </p:cNvCxnSpPr>
          <p:nvPr/>
        </p:nvCxnSpPr>
        <p:spPr>
          <a:xfrm flipH="1" flipV="1">
            <a:off x="721095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B8C2617D-8BD3-DBE4-C3D9-10C8DB24F957}"/>
              </a:ext>
            </a:extLst>
          </p:cNvPr>
          <p:cNvCxnSpPr>
            <a:stCxn id="56" idx="4"/>
            <a:endCxn id="28" idx="0"/>
          </p:cNvCxnSpPr>
          <p:nvPr/>
        </p:nvCxnSpPr>
        <p:spPr>
          <a:xfrm>
            <a:off x="7210957" y="2514916"/>
            <a:ext cx="9183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B7A1E3FE-6EC4-CE10-6F94-CE3DE3A76562}"/>
              </a:ext>
            </a:extLst>
          </p:cNvPr>
          <p:cNvCxnSpPr>
            <a:stCxn id="29" idx="0"/>
            <a:endCxn id="56" idx="4"/>
          </p:cNvCxnSpPr>
          <p:nvPr/>
        </p:nvCxnSpPr>
        <p:spPr>
          <a:xfrm flipH="1" flipV="1">
            <a:off x="721095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EF32E01F-5A8D-3C4E-C1BD-14FC72CA7A90}"/>
              </a:ext>
            </a:extLst>
          </p:cNvPr>
          <p:cNvCxnSpPr>
            <a:stCxn id="56" idx="4"/>
            <a:endCxn id="30" idx="0"/>
          </p:cNvCxnSpPr>
          <p:nvPr/>
        </p:nvCxnSpPr>
        <p:spPr>
          <a:xfrm>
            <a:off x="7210957" y="2514916"/>
            <a:ext cx="18330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AE004E2-A5BD-3924-F9C7-0BCED66D9A35}"/>
              </a:ext>
            </a:extLst>
          </p:cNvPr>
          <p:cNvCxnSpPr>
            <a:stCxn id="31" idx="0"/>
            <a:endCxn id="56" idx="4"/>
          </p:cNvCxnSpPr>
          <p:nvPr/>
        </p:nvCxnSpPr>
        <p:spPr>
          <a:xfrm flipH="1" flipV="1">
            <a:off x="721095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37565B7A-6F9E-DADE-29D7-9CECAA2F06FC}"/>
              </a:ext>
            </a:extLst>
          </p:cNvPr>
          <p:cNvCxnSpPr>
            <a:stCxn id="56" idx="4"/>
            <a:endCxn id="32" idx="0"/>
          </p:cNvCxnSpPr>
          <p:nvPr/>
        </p:nvCxnSpPr>
        <p:spPr>
          <a:xfrm>
            <a:off x="721095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EB871DCC-8242-C2FF-88CA-AC8C4ED07EC4}"/>
              </a:ext>
            </a:extLst>
          </p:cNvPr>
          <p:cNvCxnSpPr>
            <a:stCxn id="33" idx="0"/>
            <a:endCxn id="56" idx="4"/>
          </p:cNvCxnSpPr>
          <p:nvPr/>
        </p:nvCxnSpPr>
        <p:spPr>
          <a:xfrm flipH="1" flipV="1">
            <a:off x="7210957" y="2514916"/>
            <a:ext cx="32237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D42FF3E3-FB3A-E8C9-478F-77C5C0F7CABA}"/>
              </a:ext>
            </a:extLst>
          </p:cNvPr>
          <p:cNvCxnSpPr>
            <a:stCxn id="57" idx="4"/>
            <a:endCxn id="4" idx="0"/>
          </p:cNvCxnSpPr>
          <p:nvPr/>
        </p:nvCxnSpPr>
        <p:spPr>
          <a:xfrm flipH="1">
            <a:off x="5369158" y="2514916"/>
            <a:ext cx="23053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249E1F2-B280-45D5-45AB-88B600A35C84}"/>
              </a:ext>
            </a:extLst>
          </p:cNvPr>
          <p:cNvCxnSpPr>
            <a:stCxn id="57" idx="4"/>
            <a:endCxn id="5" idx="0"/>
          </p:cNvCxnSpPr>
          <p:nvPr/>
        </p:nvCxnSpPr>
        <p:spPr>
          <a:xfrm flipH="1">
            <a:off x="5832708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4EAB00AE-6AB3-2DE5-FC96-75435490CDF8}"/>
              </a:ext>
            </a:extLst>
          </p:cNvPr>
          <p:cNvCxnSpPr>
            <a:stCxn id="57" idx="4"/>
            <a:endCxn id="24" idx="0"/>
          </p:cNvCxnSpPr>
          <p:nvPr/>
        </p:nvCxnSpPr>
        <p:spPr>
          <a:xfrm flipH="1">
            <a:off x="6283857" y="2514916"/>
            <a:ext cx="13906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BD61999E-244F-95CE-9641-D3EBD42BB872}"/>
              </a:ext>
            </a:extLst>
          </p:cNvPr>
          <p:cNvCxnSpPr>
            <a:stCxn id="57" idx="4"/>
            <a:endCxn id="25" idx="0"/>
          </p:cNvCxnSpPr>
          <p:nvPr/>
        </p:nvCxnSpPr>
        <p:spPr>
          <a:xfrm flipH="1">
            <a:off x="6747407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AD203FC2-B72A-5FE4-31A8-33EAE71791F0}"/>
              </a:ext>
            </a:extLst>
          </p:cNvPr>
          <p:cNvCxnSpPr>
            <a:stCxn id="57" idx="4"/>
            <a:endCxn id="26" idx="0"/>
          </p:cNvCxnSpPr>
          <p:nvPr/>
        </p:nvCxnSpPr>
        <p:spPr>
          <a:xfrm flipH="1">
            <a:off x="721095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365FA965-BF98-6AA9-E6B0-9A0169FDB934}"/>
              </a:ext>
            </a:extLst>
          </p:cNvPr>
          <p:cNvCxnSpPr>
            <a:stCxn id="57" idx="4"/>
            <a:endCxn id="27" idx="0"/>
          </p:cNvCxnSpPr>
          <p:nvPr/>
        </p:nvCxnSpPr>
        <p:spPr>
          <a:xfrm>
            <a:off x="7674507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6A82342F-B04B-B641-EAFB-51B507EC27AD}"/>
              </a:ext>
            </a:extLst>
          </p:cNvPr>
          <p:cNvCxnSpPr>
            <a:stCxn id="57" idx="4"/>
            <a:endCxn id="28" idx="0"/>
          </p:cNvCxnSpPr>
          <p:nvPr/>
        </p:nvCxnSpPr>
        <p:spPr>
          <a:xfrm>
            <a:off x="7674507" y="2514916"/>
            <a:ext cx="4548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410FC418-A8EE-9BEE-0B04-A9D362210FFC}"/>
              </a:ext>
            </a:extLst>
          </p:cNvPr>
          <p:cNvCxnSpPr>
            <a:stCxn id="57" idx="4"/>
            <a:endCxn id="29" idx="0"/>
          </p:cNvCxnSpPr>
          <p:nvPr/>
        </p:nvCxnSpPr>
        <p:spPr>
          <a:xfrm>
            <a:off x="7674507" y="2514916"/>
            <a:ext cx="9183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9C264627-C87D-B81D-A457-5B858C9B1DDC}"/>
              </a:ext>
            </a:extLst>
          </p:cNvPr>
          <p:cNvCxnSpPr>
            <a:stCxn id="57" idx="4"/>
            <a:endCxn id="30" idx="0"/>
          </p:cNvCxnSpPr>
          <p:nvPr/>
        </p:nvCxnSpPr>
        <p:spPr>
          <a:xfrm>
            <a:off x="7674507" y="2514916"/>
            <a:ext cx="13695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089676B4-BE68-3438-AE9A-F04D24C9EB9F}"/>
              </a:ext>
            </a:extLst>
          </p:cNvPr>
          <p:cNvCxnSpPr>
            <a:stCxn id="57" idx="4"/>
            <a:endCxn id="31" idx="0"/>
          </p:cNvCxnSpPr>
          <p:nvPr/>
        </p:nvCxnSpPr>
        <p:spPr>
          <a:xfrm>
            <a:off x="7674507" y="2514916"/>
            <a:ext cx="18330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9CCCCC0E-A6DD-12F3-7701-A54B486C6AFE}"/>
              </a:ext>
            </a:extLst>
          </p:cNvPr>
          <p:cNvCxnSpPr>
            <a:stCxn id="57" idx="4"/>
            <a:endCxn id="32" idx="0"/>
          </p:cNvCxnSpPr>
          <p:nvPr/>
        </p:nvCxnSpPr>
        <p:spPr>
          <a:xfrm>
            <a:off x="767450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94BF6E08-6709-D1A6-8D8E-50D3CFBBDDD1}"/>
              </a:ext>
            </a:extLst>
          </p:cNvPr>
          <p:cNvCxnSpPr>
            <a:stCxn id="57" idx="4"/>
            <a:endCxn id="33" idx="0"/>
          </p:cNvCxnSpPr>
          <p:nvPr/>
        </p:nvCxnSpPr>
        <p:spPr>
          <a:xfrm>
            <a:off x="767450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DEB52AEE-3095-0BFB-3C14-A69C1FB3162E}"/>
              </a:ext>
            </a:extLst>
          </p:cNvPr>
          <p:cNvCxnSpPr>
            <a:stCxn id="58" idx="4"/>
            <a:endCxn id="4" idx="7"/>
          </p:cNvCxnSpPr>
          <p:nvPr/>
        </p:nvCxnSpPr>
        <p:spPr>
          <a:xfrm flipH="1">
            <a:off x="5369158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3A7216AC-48DD-6B5E-A1A7-D2E064E1670C}"/>
              </a:ext>
            </a:extLst>
          </p:cNvPr>
          <p:cNvCxnSpPr>
            <a:stCxn id="58" idx="4"/>
            <a:endCxn id="5" idx="0"/>
          </p:cNvCxnSpPr>
          <p:nvPr/>
        </p:nvCxnSpPr>
        <p:spPr>
          <a:xfrm flipH="1">
            <a:off x="5832708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0FFC0DE3-333E-D8F9-7050-1982503D6568}"/>
              </a:ext>
            </a:extLst>
          </p:cNvPr>
          <p:cNvCxnSpPr>
            <a:stCxn id="24" idx="0"/>
            <a:endCxn id="58" idx="4"/>
          </p:cNvCxnSpPr>
          <p:nvPr/>
        </p:nvCxnSpPr>
        <p:spPr>
          <a:xfrm flipV="1">
            <a:off x="6283857" y="2514916"/>
            <a:ext cx="18454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AAAB995F-460B-49EA-10CF-2D85F3854D32}"/>
              </a:ext>
            </a:extLst>
          </p:cNvPr>
          <p:cNvCxnSpPr>
            <a:stCxn id="58" idx="4"/>
            <a:endCxn id="25" idx="0"/>
          </p:cNvCxnSpPr>
          <p:nvPr/>
        </p:nvCxnSpPr>
        <p:spPr>
          <a:xfrm flipH="1">
            <a:off x="674740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4C485A0B-BB8C-C4CA-AAA8-185015FB7D4F}"/>
              </a:ext>
            </a:extLst>
          </p:cNvPr>
          <p:cNvCxnSpPr>
            <a:stCxn id="26" idx="0"/>
            <a:endCxn id="58" idx="4"/>
          </p:cNvCxnSpPr>
          <p:nvPr/>
        </p:nvCxnSpPr>
        <p:spPr>
          <a:xfrm flipV="1">
            <a:off x="7210957" y="2514916"/>
            <a:ext cx="9183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821AE9E0-0BEF-48F9-D64C-2983332FFC40}"/>
              </a:ext>
            </a:extLst>
          </p:cNvPr>
          <p:cNvCxnSpPr>
            <a:stCxn id="58" idx="4"/>
            <a:endCxn id="27" idx="0"/>
          </p:cNvCxnSpPr>
          <p:nvPr/>
        </p:nvCxnSpPr>
        <p:spPr>
          <a:xfrm flipH="1">
            <a:off x="7674507" y="2514916"/>
            <a:ext cx="4548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4F459821-F011-78CC-F50A-B67FBF3881EF}"/>
              </a:ext>
            </a:extLst>
          </p:cNvPr>
          <p:cNvCxnSpPr>
            <a:stCxn id="28" idx="0"/>
            <a:endCxn id="58" idx="4"/>
          </p:cNvCxnSpPr>
          <p:nvPr/>
        </p:nvCxnSpPr>
        <p:spPr>
          <a:xfrm flipV="1">
            <a:off x="8129314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033AE011-2179-9FF3-BBEE-25F5F9628523}"/>
              </a:ext>
            </a:extLst>
          </p:cNvPr>
          <p:cNvCxnSpPr>
            <a:stCxn id="58" idx="4"/>
            <a:endCxn id="29" idx="0"/>
          </p:cNvCxnSpPr>
          <p:nvPr/>
        </p:nvCxnSpPr>
        <p:spPr>
          <a:xfrm>
            <a:off x="8129314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9D171DB4-9421-1855-D20E-6684D2108B96}"/>
              </a:ext>
            </a:extLst>
          </p:cNvPr>
          <p:cNvCxnSpPr>
            <a:stCxn id="30" idx="0"/>
            <a:endCxn id="58" idx="4"/>
          </p:cNvCxnSpPr>
          <p:nvPr/>
        </p:nvCxnSpPr>
        <p:spPr>
          <a:xfrm flipH="1" flipV="1">
            <a:off x="8129314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8D303944-F7A6-866E-1498-DDFA46959A09}"/>
              </a:ext>
            </a:extLst>
          </p:cNvPr>
          <p:cNvCxnSpPr>
            <a:stCxn id="58" idx="4"/>
            <a:endCxn id="31" idx="0"/>
          </p:cNvCxnSpPr>
          <p:nvPr/>
        </p:nvCxnSpPr>
        <p:spPr>
          <a:xfrm>
            <a:off x="8129314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41B3927A-DF88-37BF-485C-66CB69D5968B}"/>
              </a:ext>
            </a:extLst>
          </p:cNvPr>
          <p:cNvCxnSpPr>
            <a:stCxn id="32" idx="0"/>
            <a:endCxn id="58" idx="4"/>
          </p:cNvCxnSpPr>
          <p:nvPr/>
        </p:nvCxnSpPr>
        <p:spPr>
          <a:xfrm flipH="1" flipV="1">
            <a:off x="8129314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>
            <a:extLst>
              <a:ext uri="{FF2B5EF4-FFF2-40B4-BE49-F238E27FC236}">
                <a16:creationId xmlns:a16="http://schemas.microsoft.com/office/drawing/2014/main" id="{091918E2-37AA-9467-9D16-249ACE5FE5C7}"/>
              </a:ext>
            </a:extLst>
          </p:cNvPr>
          <p:cNvCxnSpPr>
            <a:stCxn id="58" idx="4"/>
            <a:endCxn id="33" idx="0"/>
          </p:cNvCxnSpPr>
          <p:nvPr/>
        </p:nvCxnSpPr>
        <p:spPr>
          <a:xfrm>
            <a:off x="8129314" y="2514916"/>
            <a:ext cx="23053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>
            <a:extLst>
              <a:ext uri="{FF2B5EF4-FFF2-40B4-BE49-F238E27FC236}">
                <a16:creationId xmlns:a16="http://schemas.microsoft.com/office/drawing/2014/main" id="{BB07F434-7D6E-3161-7205-EC5D9CAFE61B}"/>
              </a:ext>
            </a:extLst>
          </p:cNvPr>
          <p:cNvCxnSpPr>
            <a:stCxn id="59" idx="4"/>
            <a:endCxn id="4" idx="0"/>
          </p:cNvCxnSpPr>
          <p:nvPr/>
        </p:nvCxnSpPr>
        <p:spPr>
          <a:xfrm flipH="1">
            <a:off x="5369158" y="2514916"/>
            <a:ext cx="32237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>
            <a:extLst>
              <a:ext uri="{FF2B5EF4-FFF2-40B4-BE49-F238E27FC236}">
                <a16:creationId xmlns:a16="http://schemas.microsoft.com/office/drawing/2014/main" id="{E942D853-FD1B-B840-D87C-D14837C7BAC9}"/>
              </a:ext>
            </a:extLst>
          </p:cNvPr>
          <p:cNvCxnSpPr>
            <a:stCxn id="5" idx="0"/>
            <a:endCxn id="59" idx="4"/>
          </p:cNvCxnSpPr>
          <p:nvPr/>
        </p:nvCxnSpPr>
        <p:spPr>
          <a:xfrm flipV="1">
            <a:off x="5832708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8A2F6CCA-8F59-6C1C-FC45-6F092BC435ED}"/>
              </a:ext>
            </a:extLst>
          </p:cNvPr>
          <p:cNvCxnSpPr>
            <a:stCxn id="59" idx="4"/>
            <a:endCxn id="24" idx="0"/>
          </p:cNvCxnSpPr>
          <p:nvPr/>
        </p:nvCxnSpPr>
        <p:spPr>
          <a:xfrm flipH="1">
            <a:off x="6283857" y="2514916"/>
            <a:ext cx="23090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>
            <a:extLst>
              <a:ext uri="{FF2B5EF4-FFF2-40B4-BE49-F238E27FC236}">
                <a16:creationId xmlns:a16="http://schemas.microsoft.com/office/drawing/2014/main" id="{92577AFC-30C5-FE99-6663-17D9BB417E4B}"/>
              </a:ext>
            </a:extLst>
          </p:cNvPr>
          <p:cNvCxnSpPr>
            <a:stCxn id="25" idx="0"/>
            <a:endCxn id="59" idx="4"/>
          </p:cNvCxnSpPr>
          <p:nvPr/>
        </p:nvCxnSpPr>
        <p:spPr>
          <a:xfrm flipV="1">
            <a:off x="6747407" y="2514916"/>
            <a:ext cx="18454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E337D603-752E-480D-DE4C-DD56E54A6395}"/>
              </a:ext>
            </a:extLst>
          </p:cNvPr>
          <p:cNvCxnSpPr>
            <a:stCxn id="59" idx="4"/>
            <a:endCxn id="26" idx="0"/>
          </p:cNvCxnSpPr>
          <p:nvPr/>
        </p:nvCxnSpPr>
        <p:spPr>
          <a:xfrm flipH="1">
            <a:off x="721095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D396433E-8CCB-E00C-AD6B-A4B229440D12}"/>
              </a:ext>
            </a:extLst>
          </p:cNvPr>
          <p:cNvCxnSpPr>
            <a:stCxn id="27" idx="0"/>
          </p:cNvCxnSpPr>
          <p:nvPr/>
        </p:nvCxnSpPr>
        <p:spPr>
          <a:xfrm flipV="1">
            <a:off x="7674507" y="2539152"/>
            <a:ext cx="915415" cy="661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E2032AC9-6E75-590F-2931-24F5BFFDB253}"/>
              </a:ext>
            </a:extLst>
          </p:cNvPr>
          <p:cNvCxnSpPr>
            <a:stCxn id="59" idx="4"/>
            <a:endCxn id="28" idx="0"/>
          </p:cNvCxnSpPr>
          <p:nvPr/>
        </p:nvCxnSpPr>
        <p:spPr>
          <a:xfrm flipH="1">
            <a:off x="8129314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79A6CE33-7767-3117-7D9E-A66F30B5B03D}"/>
              </a:ext>
            </a:extLst>
          </p:cNvPr>
          <p:cNvCxnSpPr>
            <a:stCxn id="29" idx="0"/>
            <a:endCxn id="59" idx="4"/>
          </p:cNvCxnSpPr>
          <p:nvPr/>
        </p:nvCxnSpPr>
        <p:spPr>
          <a:xfrm flipV="1">
            <a:off x="8592864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D4B0BE07-47A4-B9C6-C8D4-E4D72EAD1474}"/>
              </a:ext>
            </a:extLst>
          </p:cNvPr>
          <p:cNvCxnSpPr>
            <a:stCxn id="59" idx="4"/>
            <a:endCxn id="30" idx="0"/>
          </p:cNvCxnSpPr>
          <p:nvPr/>
        </p:nvCxnSpPr>
        <p:spPr>
          <a:xfrm>
            <a:off x="8592864" y="2514916"/>
            <a:ext cx="4511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>
            <a:extLst>
              <a:ext uri="{FF2B5EF4-FFF2-40B4-BE49-F238E27FC236}">
                <a16:creationId xmlns:a16="http://schemas.microsoft.com/office/drawing/2014/main" id="{5F4042B5-E7C9-85CC-9429-E4BC777DE793}"/>
              </a:ext>
            </a:extLst>
          </p:cNvPr>
          <p:cNvCxnSpPr>
            <a:stCxn id="31" idx="0"/>
            <a:endCxn id="59" idx="4"/>
          </p:cNvCxnSpPr>
          <p:nvPr/>
        </p:nvCxnSpPr>
        <p:spPr>
          <a:xfrm flipH="1" flipV="1">
            <a:off x="8592864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0AE08BC4-C615-78F7-F18A-83A6D002EF8D}"/>
              </a:ext>
            </a:extLst>
          </p:cNvPr>
          <p:cNvCxnSpPr>
            <a:stCxn id="59" idx="4"/>
            <a:endCxn id="32" idx="0"/>
          </p:cNvCxnSpPr>
          <p:nvPr/>
        </p:nvCxnSpPr>
        <p:spPr>
          <a:xfrm>
            <a:off x="8592864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3A147012-F8A0-0B4E-2D13-8C8A57D562F1}"/>
              </a:ext>
            </a:extLst>
          </p:cNvPr>
          <p:cNvCxnSpPr>
            <a:stCxn id="33" idx="0"/>
            <a:endCxn id="59" idx="4"/>
          </p:cNvCxnSpPr>
          <p:nvPr/>
        </p:nvCxnSpPr>
        <p:spPr>
          <a:xfrm flipH="1" flipV="1">
            <a:off x="8592864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D71BE7AE-F282-CA6B-2E33-FB6C2AF6695C}"/>
              </a:ext>
            </a:extLst>
          </p:cNvPr>
          <p:cNvCxnSpPr>
            <a:stCxn id="60" idx="4"/>
            <a:endCxn id="4" idx="0"/>
          </p:cNvCxnSpPr>
          <p:nvPr/>
        </p:nvCxnSpPr>
        <p:spPr>
          <a:xfrm flipH="1">
            <a:off x="5369158" y="2514916"/>
            <a:ext cx="3674855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C0D87EAD-5441-2D56-F37F-30F213869A6D}"/>
              </a:ext>
            </a:extLst>
          </p:cNvPr>
          <p:cNvCxnSpPr>
            <a:stCxn id="5" idx="0"/>
            <a:endCxn id="60" idx="4"/>
          </p:cNvCxnSpPr>
          <p:nvPr/>
        </p:nvCxnSpPr>
        <p:spPr>
          <a:xfrm flipV="1">
            <a:off x="5832708" y="2514916"/>
            <a:ext cx="3211305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>
            <a:extLst>
              <a:ext uri="{FF2B5EF4-FFF2-40B4-BE49-F238E27FC236}">
                <a16:creationId xmlns:a16="http://schemas.microsoft.com/office/drawing/2014/main" id="{A2B3768B-9C10-812B-2AFD-600F2282F24C}"/>
              </a:ext>
            </a:extLst>
          </p:cNvPr>
          <p:cNvCxnSpPr>
            <a:stCxn id="60" idx="4"/>
            <a:endCxn id="24" idx="0"/>
          </p:cNvCxnSpPr>
          <p:nvPr/>
        </p:nvCxnSpPr>
        <p:spPr>
          <a:xfrm flipH="1">
            <a:off x="628385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CC76119B-FEF7-18E3-D327-D7861256795F}"/>
              </a:ext>
            </a:extLst>
          </p:cNvPr>
          <p:cNvCxnSpPr>
            <a:stCxn id="25" idx="0"/>
            <a:endCxn id="60" idx="4"/>
          </p:cNvCxnSpPr>
          <p:nvPr/>
        </p:nvCxnSpPr>
        <p:spPr>
          <a:xfrm flipV="1">
            <a:off x="674740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E7B69F65-3584-D2DC-2BD7-B286B7635935}"/>
              </a:ext>
            </a:extLst>
          </p:cNvPr>
          <p:cNvCxnSpPr>
            <a:stCxn id="60" idx="4"/>
            <a:endCxn id="26" idx="0"/>
          </p:cNvCxnSpPr>
          <p:nvPr/>
        </p:nvCxnSpPr>
        <p:spPr>
          <a:xfrm flipH="1">
            <a:off x="7210957" y="2514916"/>
            <a:ext cx="18330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4594206-6D5A-BF51-20E6-CD3489FCA9FB}"/>
              </a:ext>
            </a:extLst>
          </p:cNvPr>
          <p:cNvCxnSpPr>
            <a:stCxn id="27" idx="0"/>
            <a:endCxn id="60" idx="4"/>
          </p:cNvCxnSpPr>
          <p:nvPr/>
        </p:nvCxnSpPr>
        <p:spPr>
          <a:xfrm flipV="1">
            <a:off x="7674507" y="2514916"/>
            <a:ext cx="13695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B32C382C-117B-0933-9665-A7EFC172EF33}"/>
              </a:ext>
            </a:extLst>
          </p:cNvPr>
          <p:cNvCxnSpPr>
            <a:stCxn id="60" idx="4"/>
            <a:endCxn id="28" idx="0"/>
          </p:cNvCxnSpPr>
          <p:nvPr/>
        </p:nvCxnSpPr>
        <p:spPr>
          <a:xfrm flipH="1">
            <a:off x="8129314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C9C23255-D124-4CA1-995F-FE3DE07C8444}"/>
              </a:ext>
            </a:extLst>
          </p:cNvPr>
          <p:cNvCxnSpPr>
            <a:stCxn id="29" idx="0"/>
            <a:endCxn id="60" idx="4"/>
          </p:cNvCxnSpPr>
          <p:nvPr/>
        </p:nvCxnSpPr>
        <p:spPr>
          <a:xfrm flipV="1">
            <a:off x="8592864" y="2514916"/>
            <a:ext cx="4511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013935E0-FBC3-6A7A-AEA6-09F45781904A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9044013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E0C89585-3687-15FE-AA81-E56119E822CC}"/>
              </a:ext>
            </a:extLst>
          </p:cNvPr>
          <p:cNvCxnSpPr>
            <a:stCxn id="31" idx="0"/>
            <a:endCxn id="60" idx="4"/>
          </p:cNvCxnSpPr>
          <p:nvPr/>
        </p:nvCxnSpPr>
        <p:spPr>
          <a:xfrm flipH="1" flipV="1">
            <a:off x="9044013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F5CA033E-3013-065D-0587-A0D4D74E99D1}"/>
              </a:ext>
            </a:extLst>
          </p:cNvPr>
          <p:cNvCxnSpPr>
            <a:stCxn id="60" idx="4"/>
            <a:endCxn id="32" idx="0"/>
          </p:cNvCxnSpPr>
          <p:nvPr/>
        </p:nvCxnSpPr>
        <p:spPr>
          <a:xfrm>
            <a:off x="9044013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77EDDA62-001E-5008-1DFB-8E6D25357E27}"/>
              </a:ext>
            </a:extLst>
          </p:cNvPr>
          <p:cNvCxnSpPr>
            <a:stCxn id="33" idx="0"/>
            <a:endCxn id="60" idx="4"/>
          </p:cNvCxnSpPr>
          <p:nvPr/>
        </p:nvCxnSpPr>
        <p:spPr>
          <a:xfrm flipH="1" flipV="1">
            <a:off x="9044013" y="2514916"/>
            <a:ext cx="13906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29559795-26F0-8C94-4840-DC1FDB77B9F9}"/>
              </a:ext>
            </a:extLst>
          </p:cNvPr>
          <p:cNvCxnSpPr>
            <a:stCxn id="4" idx="4"/>
            <a:endCxn id="70" idx="0"/>
          </p:cNvCxnSpPr>
          <p:nvPr/>
        </p:nvCxnSpPr>
        <p:spPr>
          <a:xfrm>
            <a:off x="5369158" y="3560444"/>
            <a:ext cx="2302407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4C8D3ABD-7023-7CBA-5494-777FC4C64D03}"/>
              </a:ext>
            </a:extLst>
          </p:cNvPr>
          <p:cNvCxnSpPr>
            <a:stCxn id="5" idx="4"/>
            <a:endCxn id="70" idx="0"/>
          </p:cNvCxnSpPr>
          <p:nvPr/>
        </p:nvCxnSpPr>
        <p:spPr>
          <a:xfrm>
            <a:off x="5832708" y="3560444"/>
            <a:ext cx="1838857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8EF95DDD-D23E-DDEC-FCB8-64A393F92BB2}"/>
              </a:ext>
            </a:extLst>
          </p:cNvPr>
          <p:cNvCxnSpPr>
            <a:stCxn id="70" idx="0"/>
            <a:endCxn id="24" idx="4"/>
          </p:cNvCxnSpPr>
          <p:nvPr/>
        </p:nvCxnSpPr>
        <p:spPr>
          <a:xfrm flipH="1" flipV="1">
            <a:off x="6283857" y="3560444"/>
            <a:ext cx="138770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43F13740-97D5-54DE-EA27-FBF99808D588}"/>
              </a:ext>
            </a:extLst>
          </p:cNvPr>
          <p:cNvCxnSpPr>
            <a:stCxn id="25" idx="4"/>
            <a:endCxn id="70" idx="0"/>
          </p:cNvCxnSpPr>
          <p:nvPr/>
        </p:nvCxnSpPr>
        <p:spPr>
          <a:xfrm>
            <a:off x="6747407" y="3560444"/>
            <a:ext cx="92415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91420A40-DC6A-7E4F-9C85-8718808F7AB0}"/>
              </a:ext>
            </a:extLst>
          </p:cNvPr>
          <p:cNvCxnSpPr>
            <a:stCxn id="70" idx="0"/>
            <a:endCxn id="26" idx="4"/>
          </p:cNvCxnSpPr>
          <p:nvPr/>
        </p:nvCxnSpPr>
        <p:spPr>
          <a:xfrm flipH="1" flipV="1">
            <a:off x="7210957" y="3560444"/>
            <a:ext cx="46060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8A2B1027-5561-DC07-4F56-05410D95C6F6}"/>
              </a:ext>
            </a:extLst>
          </p:cNvPr>
          <p:cNvCxnSpPr>
            <a:stCxn id="27" idx="4"/>
            <a:endCxn id="70" idx="0"/>
          </p:cNvCxnSpPr>
          <p:nvPr/>
        </p:nvCxnSpPr>
        <p:spPr>
          <a:xfrm flipH="1">
            <a:off x="7671565" y="3560444"/>
            <a:ext cx="2942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D123864E-1C00-144F-27A9-40BE469E3CD4}"/>
              </a:ext>
            </a:extLst>
          </p:cNvPr>
          <p:cNvCxnSpPr>
            <a:stCxn id="70" idx="0"/>
            <a:endCxn id="28" idx="4"/>
          </p:cNvCxnSpPr>
          <p:nvPr/>
        </p:nvCxnSpPr>
        <p:spPr>
          <a:xfrm flipV="1">
            <a:off x="7671565" y="3560444"/>
            <a:ext cx="457749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6CA97A7-5927-4FE1-CD7A-3C4EB5A6F0E1}"/>
              </a:ext>
            </a:extLst>
          </p:cNvPr>
          <p:cNvCxnSpPr>
            <a:stCxn id="29" idx="4"/>
            <a:endCxn id="70" idx="0"/>
          </p:cNvCxnSpPr>
          <p:nvPr/>
        </p:nvCxnSpPr>
        <p:spPr>
          <a:xfrm flipH="1">
            <a:off x="7671565" y="3560444"/>
            <a:ext cx="921299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B29C90FA-19EA-EB18-4E41-A49FF5E955BD}"/>
              </a:ext>
            </a:extLst>
          </p:cNvPr>
          <p:cNvCxnSpPr>
            <a:stCxn id="70" idx="0"/>
            <a:endCxn id="30" idx="4"/>
          </p:cNvCxnSpPr>
          <p:nvPr/>
        </p:nvCxnSpPr>
        <p:spPr>
          <a:xfrm flipV="1">
            <a:off x="7671565" y="3560444"/>
            <a:ext cx="137244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3E74B43F-6C83-730D-76FF-093CE4A7B340}"/>
              </a:ext>
            </a:extLst>
          </p:cNvPr>
          <p:cNvCxnSpPr>
            <a:stCxn id="31" idx="4"/>
            <a:endCxn id="70" idx="0"/>
          </p:cNvCxnSpPr>
          <p:nvPr/>
        </p:nvCxnSpPr>
        <p:spPr>
          <a:xfrm flipH="1">
            <a:off x="7671565" y="3560444"/>
            <a:ext cx="183599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D6931EAB-0CCA-4006-CA19-3C5FA083D85A}"/>
              </a:ext>
            </a:extLst>
          </p:cNvPr>
          <p:cNvCxnSpPr>
            <a:stCxn id="70" idx="0"/>
            <a:endCxn id="32" idx="4"/>
          </p:cNvCxnSpPr>
          <p:nvPr/>
        </p:nvCxnSpPr>
        <p:spPr>
          <a:xfrm flipV="1">
            <a:off x="7671565" y="3560444"/>
            <a:ext cx="229954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663837F8-A164-F3C9-9B4E-7A77D51A9C20}"/>
              </a:ext>
            </a:extLst>
          </p:cNvPr>
          <p:cNvCxnSpPr>
            <a:stCxn id="33" idx="4"/>
            <a:endCxn id="70" idx="0"/>
          </p:cNvCxnSpPr>
          <p:nvPr/>
        </p:nvCxnSpPr>
        <p:spPr>
          <a:xfrm flipH="1">
            <a:off x="7671565" y="3560444"/>
            <a:ext cx="276309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3C0D9420-691B-E313-6E8B-66E50484B91D}"/>
              </a:ext>
            </a:extLst>
          </p:cNvPr>
          <p:cNvCxnSpPr>
            <a:stCxn id="71" idx="0"/>
            <a:endCxn id="4" idx="4"/>
          </p:cNvCxnSpPr>
          <p:nvPr/>
        </p:nvCxnSpPr>
        <p:spPr>
          <a:xfrm flipH="1" flipV="1">
            <a:off x="5369158" y="3560444"/>
            <a:ext cx="2757214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D2ED6D32-32F1-C519-708C-5C59DC8E90A9}"/>
              </a:ext>
            </a:extLst>
          </p:cNvPr>
          <p:cNvCxnSpPr>
            <a:stCxn id="5" idx="4"/>
            <a:endCxn id="71" idx="0"/>
          </p:cNvCxnSpPr>
          <p:nvPr/>
        </p:nvCxnSpPr>
        <p:spPr>
          <a:xfrm>
            <a:off x="5832708" y="3560444"/>
            <a:ext cx="2293664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D0399471-FBA7-9A84-CF25-9EC300225F3B}"/>
              </a:ext>
            </a:extLst>
          </p:cNvPr>
          <p:cNvCxnSpPr>
            <a:stCxn id="71" idx="0"/>
            <a:endCxn id="24" idx="4"/>
          </p:cNvCxnSpPr>
          <p:nvPr/>
        </p:nvCxnSpPr>
        <p:spPr>
          <a:xfrm flipH="1" flipV="1">
            <a:off x="6283857" y="3560444"/>
            <a:ext cx="184251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DF6C1B1B-ED8F-0CD0-56A7-15912AB3C480}"/>
              </a:ext>
            </a:extLst>
          </p:cNvPr>
          <p:cNvCxnSpPr>
            <a:stCxn id="25" idx="4"/>
            <a:endCxn id="71" idx="0"/>
          </p:cNvCxnSpPr>
          <p:nvPr/>
        </p:nvCxnSpPr>
        <p:spPr>
          <a:xfrm>
            <a:off x="6747407" y="3560444"/>
            <a:ext cx="137896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>
            <a:extLst>
              <a:ext uri="{FF2B5EF4-FFF2-40B4-BE49-F238E27FC236}">
                <a16:creationId xmlns:a16="http://schemas.microsoft.com/office/drawing/2014/main" id="{EC8CB733-0747-9D4C-01A9-EB9AAA85BE54}"/>
              </a:ext>
            </a:extLst>
          </p:cNvPr>
          <p:cNvCxnSpPr>
            <a:stCxn id="71" idx="0"/>
            <a:endCxn id="26" idx="4"/>
          </p:cNvCxnSpPr>
          <p:nvPr/>
        </p:nvCxnSpPr>
        <p:spPr>
          <a:xfrm flipH="1" flipV="1">
            <a:off x="7210957" y="3560444"/>
            <a:ext cx="91541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00B82653-B006-99AA-5B79-F0BF0A241911}"/>
              </a:ext>
            </a:extLst>
          </p:cNvPr>
          <p:cNvCxnSpPr>
            <a:stCxn id="27" idx="4"/>
            <a:endCxn id="71" idx="0"/>
          </p:cNvCxnSpPr>
          <p:nvPr/>
        </p:nvCxnSpPr>
        <p:spPr>
          <a:xfrm>
            <a:off x="7674507" y="3560444"/>
            <a:ext cx="45186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>
            <a:extLst>
              <a:ext uri="{FF2B5EF4-FFF2-40B4-BE49-F238E27FC236}">
                <a16:creationId xmlns:a16="http://schemas.microsoft.com/office/drawing/2014/main" id="{8E2EF82C-55E2-1721-24D8-41007C31072A}"/>
              </a:ext>
            </a:extLst>
          </p:cNvPr>
          <p:cNvCxnSpPr>
            <a:stCxn id="71" idx="0"/>
            <a:endCxn id="28" idx="4"/>
          </p:cNvCxnSpPr>
          <p:nvPr/>
        </p:nvCxnSpPr>
        <p:spPr>
          <a:xfrm flipV="1">
            <a:off x="8126372" y="3560444"/>
            <a:ext cx="2942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320">
            <a:extLst>
              <a:ext uri="{FF2B5EF4-FFF2-40B4-BE49-F238E27FC236}">
                <a16:creationId xmlns:a16="http://schemas.microsoft.com/office/drawing/2014/main" id="{2E4C3C32-07C7-080C-A1B1-DEFC83FA8F49}"/>
              </a:ext>
            </a:extLst>
          </p:cNvPr>
          <p:cNvCxnSpPr>
            <a:stCxn id="29" idx="4"/>
            <a:endCxn id="71" idx="0"/>
          </p:cNvCxnSpPr>
          <p:nvPr/>
        </p:nvCxnSpPr>
        <p:spPr>
          <a:xfrm flipH="1">
            <a:off x="8126372" y="3560444"/>
            <a:ext cx="466492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>
            <a:extLst>
              <a:ext uri="{FF2B5EF4-FFF2-40B4-BE49-F238E27FC236}">
                <a16:creationId xmlns:a16="http://schemas.microsoft.com/office/drawing/2014/main" id="{0C790D8E-B5B9-01CD-2AC1-E1751A4BADE6}"/>
              </a:ext>
            </a:extLst>
          </p:cNvPr>
          <p:cNvCxnSpPr>
            <a:stCxn id="71" idx="0"/>
            <a:endCxn id="30" idx="4"/>
          </p:cNvCxnSpPr>
          <p:nvPr/>
        </p:nvCxnSpPr>
        <p:spPr>
          <a:xfrm flipV="1">
            <a:off x="8126372" y="3560444"/>
            <a:ext cx="91764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81D89A72-F5E7-7119-A1AD-987B2D782E65}"/>
              </a:ext>
            </a:extLst>
          </p:cNvPr>
          <p:cNvCxnSpPr>
            <a:stCxn id="31" idx="4"/>
            <a:endCxn id="71" idx="0"/>
          </p:cNvCxnSpPr>
          <p:nvPr/>
        </p:nvCxnSpPr>
        <p:spPr>
          <a:xfrm flipH="1">
            <a:off x="8126372" y="3560444"/>
            <a:ext cx="138119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A48C38FA-0FE6-11B4-2DDD-165445905989}"/>
              </a:ext>
            </a:extLst>
          </p:cNvPr>
          <p:cNvCxnSpPr>
            <a:stCxn id="71" idx="0"/>
            <a:endCxn id="32" idx="4"/>
          </p:cNvCxnSpPr>
          <p:nvPr/>
        </p:nvCxnSpPr>
        <p:spPr>
          <a:xfrm flipV="1">
            <a:off x="8126372" y="3560444"/>
            <a:ext cx="184474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2B23365A-BB89-EA76-3A01-E642822777BD}"/>
              </a:ext>
            </a:extLst>
          </p:cNvPr>
          <p:cNvCxnSpPr>
            <a:stCxn id="33" idx="4"/>
            <a:endCxn id="71" idx="0"/>
          </p:cNvCxnSpPr>
          <p:nvPr/>
        </p:nvCxnSpPr>
        <p:spPr>
          <a:xfrm flipH="1">
            <a:off x="8126372" y="3560444"/>
            <a:ext cx="230829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>
            <a:extLst>
              <a:ext uri="{FF2B5EF4-FFF2-40B4-BE49-F238E27FC236}">
                <a16:creationId xmlns:a16="http://schemas.microsoft.com/office/drawing/2014/main" id="{FABF5D2B-D776-8D61-6E9B-4D1B8C1D78CB}"/>
              </a:ext>
            </a:extLst>
          </p:cNvPr>
          <p:cNvCxnSpPr>
            <a:stCxn id="70" idx="4"/>
            <a:endCxn id="73" idx="0"/>
          </p:cNvCxnSpPr>
          <p:nvPr/>
        </p:nvCxnSpPr>
        <p:spPr>
          <a:xfrm>
            <a:off x="7671565" y="4536016"/>
            <a:ext cx="235079" cy="567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7AE6DDE6-AA9A-F678-8649-C0F2C5AF8B8D}"/>
              </a:ext>
            </a:extLst>
          </p:cNvPr>
          <p:cNvCxnSpPr>
            <a:stCxn id="73" idx="0"/>
            <a:endCxn id="71" idx="4"/>
          </p:cNvCxnSpPr>
          <p:nvPr/>
        </p:nvCxnSpPr>
        <p:spPr>
          <a:xfrm flipV="1">
            <a:off x="7906644" y="4536016"/>
            <a:ext cx="219728" cy="567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FEC2412D-22F7-46AF-710F-7075B54F6D25}"/>
              </a:ext>
            </a:extLst>
          </p:cNvPr>
          <p:cNvSpPr txBox="1"/>
          <p:nvPr/>
        </p:nvSpPr>
        <p:spPr>
          <a:xfrm>
            <a:off x="4134494" y="1145291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E2DD6C04-5BBC-D48C-4776-F4932A5E2882}"/>
              </a:ext>
            </a:extLst>
          </p:cNvPr>
          <p:cNvSpPr txBox="1"/>
          <p:nvPr/>
        </p:nvSpPr>
        <p:spPr>
          <a:xfrm>
            <a:off x="4148063" y="2129312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</a:t>
            </a:r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ED06C0A0-4D8F-DB4F-F09F-30072A0F3B92}"/>
              </a:ext>
            </a:extLst>
          </p:cNvPr>
          <p:cNvSpPr txBox="1"/>
          <p:nvPr/>
        </p:nvSpPr>
        <p:spPr>
          <a:xfrm>
            <a:off x="4148451" y="3185817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</a:t>
            </a:r>
          </a:p>
        </p:txBody>
      </p:sp>
      <p:sp>
        <p:nvSpPr>
          <p:cNvPr id="338" name="ZoneTexte 337">
            <a:extLst>
              <a:ext uri="{FF2B5EF4-FFF2-40B4-BE49-F238E27FC236}">
                <a16:creationId xmlns:a16="http://schemas.microsoft.com/office/drawing/2014/main" id="{3AC1C380-50EA-13B6-F879-676FD0CCD3F3}"/>
              </a:ext>
            </a:extLst>
          </p:cNvPr>
          <p:cNvSpPr txBox="1"/>
          <p:nvPr/>
        </p:nvSpPr>
        <p:spPr>
          <a:xfrm>
            <a:off x="4148451" y="4153968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</a:t>
            </a:r>
          </a:p>
        </p:txBody>
      </p:sp>
      <p:sp>
        <p:nvSpPr>
          <p:cNvPr id="339" name="ZoneTexte 338">
            <a:extLst>
              <a:ext uri="{FF2B5EF4-FFF2-40B4-BE49-F238E27FC236}">
                <a16:creationId xmlns:a16="http://schemas.microsoft.com/office/drawing/2014/main" id="{E9BF317D-0B5F-3962-FC44-F3DAFD59F880}"/>
              </a:ext>
            </a:extLst>
          </p:cNvPr>
          <p:cNvSpPr txBox="1"/>
          <p:nvPr/>
        </p:nvSpPr>
        <p:spPr>
          <a:xfrm>
            <a:off x="4148451" y="5092092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 &amp; Output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E98C27AF-9B8D-6735-1B46-8FB3FFC1F7DD}"/>
              </a:ext>
            </a:extLst>
          </p:cNvPr>
          <p:cNvSpPr txBox="1"/>
          <p:nvPr/>
        </p:nvSpPr>
        <p:spPr>
          <a:xfrm>
            <a:off x="11048066" y="1125817"/>
            <a:ext cx="5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F3C25E55-7140-7A39-108C-1E989D9114F2}"/>
              </a:ext>
            </a:extLst>
          </p:cNvPr>
          <p:cNvSpPr txBox="1"/>
          <p:nvPr/>
        </p:nvSpPr>
        <p:spPr>
          <a:xfrm>
            <a:off x="11056998" y="2124042"/>
            <a:ext cx="58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342" name="ZoneTexte 341">
            <a:extLst>
              <a:ext uri="{FF2B5EF4-FFF2-40B4-BE49-F238E27FC236}">
                <a16:creationId xmlns:a16="http://schemas.microsoft.com/office/drawing/2014/main" id="{CE302322-DA1D-08E2-AD17-C74CD592AAE0}"/>
              </a:ext>
            </a:extLst>
          </p:cNvPr>
          <p:cNvSpPr txBox="1"/>
          <p:nvPr/>
        </p:nvSpPr>
        <p:spPr>
          <a:xfrm>
            <a:off x="11046621" y="3234194"/>
            <a:ext cx="5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600</a:t>
            </a:r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0A75CB5E-D2B9-71A9-30E9-84F3AE2747E0}"/>
              </a:ext>
            </a:extLst>
          </p:cNvPr>
          <p:cNvSpPr txBox="1"/>
          <p:nvPr/>
        </p:nvSpPr>
        <p:spPr>
          <a:xfrm>
            <a:off x="11054141" y="4166684"/>
            <a:ext cx="5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8FD43300-C859-D74C-F434-6FBE5E24430C}"/>
              </a:ext>
            </a:extLst>
          </p:cNvPr>
          <p:cNvSpPr txBox="1"/>
          <p:nvPr/>
        </p:nvSpPr>
        <p:spPr>
          <a:xfrm>
            <a:off x="11116732" y="510311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122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334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844</TotalTime>
  <Words>766</Words>
  <Application>Microsoft Office PowerPoint</Application>
  <PresentationFormat>Grand écran</PresentationFormat>
  <Paragraphs>103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Thème Office</vt:lpstr>
      <vt:lpstr>Présentation PowerPoint</vt:lpstr>
      <vt:lpstr>Classification d’email</vt:lpstr>
      <vt:lpstr>Quel intérêt ?</vt:lpstr>
      <vt:lpstr>Choix du dataset</vt:lpstr>
      <vt:lpstr>Visualisation du dataset</vt:lpstr>
      <vt:lpstr>Transformation du dataset</vt:lpstr>
      <vt:lpstr>Choix du modèle</vt:lpstr>
      <vt:lpstr>Optimisation des paramètres</vt:lpstr>
      <vt:lpstr>Structure finale du modèle</vt:lpstr>
      <vt:lpstr>Possibilités d’améliorations</vt:lpstr>
      <vt:lpstr>Merci pour votre écoute</vt:lpstr>
      <vt:lpstr>Place à une petite demonstration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Buret</dc:creator>
  <cp:lastModifiedBy>Louis Buret</cp:lastModifiedBy>
  <cp:revision>10</cp:revision>
  <dcterms:created xsi:type="dcterms:W3CDTF">2025-05-05T09:04:00Z</dcterms:created>
  <dcterms:modified xsi:type="dcterms:W3CDTF">2025-05-08T12:07:18Z</dcterms:modified>
</cp:coreProperties>
</file>