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EE05415-C751-8B3B-00FA-DD27C024176F}" name="Louis Buret" initials="LB" userId="4c9ee2aae68d845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150" d="100"/>
          <a:sy n="150" d="100"/>
        </p:scale>
        <p:origin x="62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8/10/relationships/authors" Target="author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Ventes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CED-40A7-B483-5FE2D3CAA50C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CED-40A7-B483-5FE2D3CAA50C}"/>
              </c:ext>
            </c:extLst>
          </c:dPt>
          <c:dPt>
            <c:idx val="2"/>
            <c:bubble3D val="0"/>
            <c:explosion val="48"/>
            <c:spPr>
              <a:pattFill prst="dkUpDiag">
                <a:fgClr>
                  <a:schemeClr val="accent3"/>
                </a:fgClr>
                <a:bgClr>
                  <a:schemeClr val="accent6"/>
                </a:bgClr>
              </a:patt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765-4352-9FD0-C41AA1759C32}"/>
              </c:ext>
            </c:extLst>
          </c:dPt>
          <c:cat>
            <c:strRef>
              <c:f>Feuil1!$A$2:$A$4</c:f>
              <c:strCache>
                <c:ptCount val="3"/>
                <c:pt idx="0">
                  <c:v>Valide</c:v>
                </c:pt>
                <c:pt idx="1">
                  <c:v>Invalide</c:v>
                </c:pt>
                <c:pt idx="2">
                  <c:v>Inutilisable</c:v>
                </c:pt>
              </c:strCache>
            </c:strRef>
          </c:cat>
          <c:val>
            <c:numRef>
              <c:f>Feuil1!$B$2:$B$4</c:f>
              <c:numCache>
                <c:formatCode>General</c:formatCode>
                <c:ptCount val="3"/>
                <c:pt idx="0">
                  <c:v>23745</c:v>
                </c:pt>
                <c:pt idx="1">
                  <c:v>29923</c:v>
                </c:pt>
                <c:pt idx="2">
                  <c:v>21751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765-4352-9FD0-C41AA1759C3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136"/>
        <c:holeSize val="69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871C00-3441-43C0-83AA-F605B32018D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BA3FDF2-6221-4B44-A7D4-EFBACD8565C3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52729A60-211C-43F3-B4E2-24AC92535276}" type="parTrans" cxnId="{DE115C4B-8BAA-407F-B6CA-AA8EDC2EB604}">
      <dgm:prSet/>
      <dgm:spPr/>
      <dgm:t>
        <a:bodyPr/>
        <a:lstStyle/>
        <a:p>
          <a:endParaRPr lang="en-US"/>
        </a:p>
      </dgm:t>
    </dgm:pt>
    <dgm:pt modelId="{26ECB978-03CA-4C82-83D0-098E5C156818}" type="sibTrans" cxnId="{DE115C4B-8BAA-407F-B6CA-AA8EDC2EB604}">
      <dgm:prSet/>
      <dgm:spPr/>
      <dgm:t>
        <a:bodyPr/>
        <a:lstStyle/>
        <a:p>
          <a:endParaRPr lang="en-US"/>
        </a:p>
      </dgm:t>
    </dgm:pt>
    <dgm:pt modelId="{9DB68269-2BAA-4738-930E-14ACC441977A}">
      <dgm:prSet/>
      <dgm:spPr/>
      <dgm:t>
        <a:bodyPr/>
        <a:lstStyle/>
        <a:p>
          <a:pPr>
            <a:defRPr cap="all"/>
          </a:pPr>
          <a:r>
            <a:rPr lang="fr-FR"/>
            <a:t>Gain en productivité</a:t>
          </a:r>
          <a:endParaRPr lang="en-US"/>
        </a:p>
      </dgm:t>
    </dgm:pt>
    <dgm:pt modelId="{279A415A-F0A6-490F-8D7F-C91FC291E99B}" type="parTrans" cxnId="{5DD684EB-9E35-414B-8276-E4401775E4D3}">
      <dgm:prSet/>
      <dgm:spPr/>
      <dgm:t>
        <a:bodyPr/>
        <a:lstStyle/>
        <a:p>
          <a:endParaRPr lang="en-US"/>
        </a:p>
      </dgm:t>
    </dgm:pt>
    <dgm:pt modelId="{67BA66D2-0F81-4915-BB08-36D9EBE77EEA}" type="sibTrans" cxnId="{5DD684EB-9E35-414B-8276-E4401775E4D3}">
      <dgm:prSet/>
      <dgm:spPr/>
      <dgm:t>
        <a:bodyPr/>
        <a:lstStyle/>
        <a:p>
          <a:endParaRPr lang="en-US"/>
        </a:p>
      </dgm:t>
    </dgm:pt>
    <dgm:pt modelId="{F9752269-7AF2-4F06-A4FB-04AB046443B5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10EC3A15-3484-4060-97B8-E84F4361ACE7}" type="parTrans" cxnId="{36BB33F3-4952-4102-9208-7F61CBF46682}">
      <dgm:prSet/>
      <dgm:spPr/>
      <dgm:t>
        <a:bodyPr/>
        <a:lstStyle/>
        <a:p>
          <a:endParaRPr lang="en-US"/>
        </a:p>
      </dgm:t>
    </dgm:pt>
    <dgm:pt modelId="{EC09D45E-C6F7-48E7-90C9-3BF8F8F5DC0E}" type="sibTrans" cxnId="{36BB33F3-4952-4102-9208-7F61CBF46682}">
      <dgm:prSet/>
      <dgm:spPr/>
      <dgm:t>
        <a:bodyPr/>
        <a:lstStyle/>
        <a:p>
          <a:endParaRPr lang="en-US"/>
        </a:p>
      </dgm:t>
    </dgm:pt>
    <dgm:pt modelId="{89218554-B4DC-41A7-BB6E-C0B69074AD8D}" type="pres">
      <dgm:prSet presAssocID="{1D871C00-3441-43C0-83AA-F605B32018D8}" presName="root" presStyleCnt="0">
        <dgm:presLayoutVars>
          <dgm:dir/>
          <dgm:resizeHandles val="exact"/>
        </dgm:presLayoutVars>
      </dgm:prSet>
      <dgm:spPr/>
    </dgm:pt>
    <dgm:pt modelId="{A642690B-88F5-4796-8391-2189121BEBE0}" type="pres">
      <dgm:prSet presAssocID="{9BA3FDF2-6221-4B44-A7D4-EFBACD8565C3}" presName="compNode" presStyleCnt="0"/>
      <dgm:spPr/>
    </dgm:pt>
    <dgm:pt modelId="{10DF310E-CB91-476A-990D-1982994E45B2}" type="pres">
      <dgm:prSet presAssocID="{9BA3FDF2-6221-4B44-A7D4-EFBACD8565C3}" presName="iconBgRect" presStyleLbl="bgShp" presStyleIdx="0" presStyleCnt="3" custLinFactNeighborX="2179" custLinFactNeighborY="71167"/>
      <dgm:spPr>
        <a:solidFill>
          <a:schemeClr val="bg1"/>
        </a:solidFill>
      </dgm:spPr>
    </dgm:pt>
    <dgm:pt modelId="{F57BA2F6-3156-41D3-B4A2-623CE602AB26}" type="pres">
      <dgm:prSet presAssocID="{9BA3FDF2-6221-4B44-A7D4-EFBACD8565C3}" presName="iconRect" presStyleLbl="node1" presStyleIdx="0" presStyleCnt="3" custLinFactNeighborX="29991" custLinFactNeighborY="-1754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ronomètre"/>
        </a:ext>
      </dgm:extLst>
    </dgm:pt>
    <dgm:pt modelId="{0672523B-9A5F-40D9-827F-98299414F794}" type="pres">
      <dgm:prSet presAssocID="{9BA3FDF2-6221-4B44-A7D4-EFBACD8565C3}" presName="spaceRect" presStyleCnt="0"/>
      <dgm:spPr/>
    </dgm:pt>
    <dgm:pt modelId="{8564D0D3-8DC4-44E9-B614-F7DC3CADD7A7}" type="pres">
      <dgm:prSet presAssocID="{9BA3FDF2-6221-4B44-A7D4-EFBACD8565C3}" presName="textRect" presStyleLbl="revTx" presStyleIdx="0" presStyleCnt="3">
        <dgm:presLayoutVars>
          <dgm:chMax val="1"/>
          <dgm:chPref val="1"/>
        </dgm:presLayoutVars>
      </dgm:prSet>
      <dgm:spPr/>
    </dgm:pt>
    <dgm:pt modelId="{4EAF2D4E-FFC4-4F22-B352-47CFF99A8C26}" type="pres">
      <dgm:prSet presAssocID="{26ECB978-03CA-4C82-83D0-098E5C156818}" presName="sibTrans" presStyleCnt="0"/>
      <dgm:spPr/>
    </dgm:pt>
    <dgm:pt modelId="{AE3179BD-38EA-46B7-B452-3F26E8795867}" type="pres">
      <dgm:prSet presAssocID="{9DB68269-2BAA-4738-930E-14ACC441977A}" presName="compNode" presStyleCnt="0"/>
      <dgm:spPr/>
    </dgm:pt>
    <dgm:pt modelId="{BE06A524-4B30-475C-8F9B-E150DBD38045}" type="pres">
      <dgm:prSet presAssocID="{9DB68269-2BAA-4738-930E-14ACC441977A}" presName="iconBgRect" presStyleLbl="bgShp" presStyleIdx="1" presStyleCnt="3"/>
      <dgm:spPr/>
    </dgm:pt>
    <dgm:pt modelId="{92A54B4B-B696-423C-8ED6-FFD620C8CAE5}" type="pres">
      <dgm:prSet presAssocID="{9DB68269-2BAA-4738-930E-14ACC441977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B0D3FFF-4F5B-4B15-91BD-C3536689AD21}" type="pres">
      <dgm:prSet presAssocID="{9DB68269-2BAA-4738-930E-14ACC441977A}" presName="spaceRect" presStyleCnt="0"/>
      <dgm:spPr/>
    </dgm:pt>
    <dgm:pt modelId="{21EE35C8-C3D7-420C-87C8-B2EEE695DBBC}" type="pres">
      <dgm:prSet presAssocID="{9DB68269-2BAA-4738-930E-14ACC441977A}" presName="textRect" presStyleLbl="revTx" presStyleIdx="1" presStyleCnt="3">
        <dgm:presLayoutVars>
          <dgm:chMax val="1"/>
          <dgm:chPref val="1"/>
        </dgm:presLayoutVars>
      </dgm:prSet>
      <dgm:spPr/>
    </dgm:pt>
    <dgm:pt modelId="{5215C75A-A08C-4F7F-A480-5EBDDA87DB06}" type="pres">
      <dgm:prSet presAssocID="{67BA66D2-0F81-4915-BB08-36D9EBE77EEA}" presName="sibTrans" presStyleCnt="0"/>
      <dgm:spPr/>
    </dgm:pt>
    <dgm:pt modelId="{EEDB7DF8-2690-469C-A094-6EE2429E0165}" type="pres">
      <dgm:prSet presAssocID="{F9752269-7AF2-4F06-A4FB-04AB046443B5}" presName="compNode" presStyleCnt="0"/>
      <dgm:spPr/>
    </dgm:pt>
    <dgm:pt modelId="{837C80B4-516E-4018-9DC3-9854EC613A1E}" type="pres">
      <dgm:prSet presAssocID="{F9752269-7AF2-4F06-A4FB-04AB046443B5}" presName="iconBgRect" presStyleLbl="bgShp" presStyleIdx="2" presStyleCnt="3"/>
      <dgm:spPr>
        <a:solidFill>
          <a:schemeClr val="bg1"/>
        </a:solidFill>
      </dgm:spPr>
    </dgm:pt>
    <dgm:pt modelId="{D75169CB-7199-4E20-A5FF-00CBC4E9A6CD}" type="pres">
      <dgm:prSet presAssocID="{F9752269-7AF2-4F06-A4FB-04AB046443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2E51164D-1648-4BC9-9DCB-A16F89C0A23C}" type="pres">
      <dgm:prSet presAssocID="{F9752269-7AF2-4F06-A4FB-04AB046443B5}" presName="spaceRect" presStyleCnt="0"/>
      <dgm:spPr/>
    </dgm:pt>
    <dgm:pt modelId="{C0C57F28-A44F-4DF2-96DE-A5876FB19E74}" type="pres">
      <dgm:prSet presAssocID="{F9752269-7AF2-4F06-A4FB-04AB046443B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D0B7C24-58D3-4563-93B8-6C71E81B6B9A}" type="presOf" srcId="{9BA3FDF2-6221-4B44-A7D4-EFBACD8565C3}" destId="{8564D0D3-8DC4-44E9-B614-F7DC3CADD7A7}" srcOrd="0" destOrd="0" presId="urn:microsoft.com/office/officeart/2018/5/layout/IconCircleLabelList"/>
    <dgm:cxn modelId="{CA26AE30-70D3-4D25-87E0-A7B17F994A8C}" type="presOf" srcId="{F9752269-7AF2-4F06-A4FB-04AB046443B5}" destId="{C0C57F28-A44F-4DF2-96DE-A5876FB19E74}" srcOrd="0" destOrd="0" presId="urn:microsoft.com/office/officeart/2018/5/layout/IconCircleLabelList"/>
    <dgm:cxn modelId="{8377EA42-6588-45D8-B063-E6A1489C0468}" type="presOf" srcId="{9DB68269-2BAA-4738-930E-14ACC441977A}" destId="{21EE35C8-C3D7-420C-87C8-B2EEE695DBBC}" srcOrd="0" destOrd="0" presId="urn:microsoft.com/office/officeart/2018/5/layout/IconCircleLabelList"/>
    <dgm:cxn modelId="{DE115C4B-8BAA-407F-B6CA-AA8EDC2EB604}" srcId="{1D871C00-3441-43C0-83AA-F605B32018D8}" destId="{9BA3FDF2-6221-4B44-A7D4-EFBACD8565C3}" srcOrd="0" destOrd="0" parTransId="{52729A60-211C-43F3-B4E2-24AC92535276}" sibTransId="{26ECB978-03CA-4C82-83D0-098E5C156818}"/>
    <dgm:cxn modelId="{6179E3D9-34D2-4F78-8A00-4C99E35ED237}" type="presOf" srcId="{1D871C00-3441-43C0-83AA-F605B32018D8}" destId="{89218554-B4DC-41A7-BB6E-C0B69074AD8D}" srcOrd="0" destOrd="0" presId="urn:microsoft.com/office/officeart/2018/5/layout/IconCircleLabelList"/>
    <dgm:cxn modelId="{5DD684EB-9E35-414B-8276-E4401775E4D3}" srcId="{1D871C00-3441-43C0-83AA-F605B32018D8}" destId="{9DB68269-2BAA-4738-930E-14ACC441977A}" srcOrd="1" destOrd="0" parTransId="{279A415A-F0A6-490F-8D7F-C91FC291E99B}" sibTransId="{67BA66D2-0F81-4915-BB08-36D9EBE77EEA}"/>
    <dgm:cxn modelId="{36BB33F3-4952-4102-9208-7F61CBF46682}" srcId="{1D871C00-3441-43C0-83AA-F605B32018D8}" destId="{F9752269-7AF2-4F06-A4FB-04AB046443B5}" srcOrd="2" destOrd="0" parTransId="{10EC3A15-3484-4060-97B8-E84F4361ACE7}" sibTransId="{EC09D45E-C6F7-48E7-90C9-3BF8F8F5DC0E}"/>
    <dgm:cxn modelId="{B1B7EED0-6E7C-4EF7-91A4-83990027CC99}" type="presParOf" srcId="{89218554-B4DC-41A7-BB6E-C0B69074AD8D}" destId="{A642690B-88F5-4796-8391-2189121BEBE0}" srcOrd="0" destOrd="0" presId="urn:microsoft.com/office/officeart/2018/5/layout/IconCircleLabelList"/>
    <dgm:cxn modelId="{849A8938-00F4-47CA-B480-E45D00E14440}" type="presParOf" srcId="{A642690B-88F5-4796-8391-2189121BEBE0}" destId="{10DF310E-CB91-476A-990D-1982994E45B2}" srcOrd="0" destOrd="0" presId="urn:microsoft.com/office/officeart/2018/5/layout/IconCircleLabelList"/>
    <dgm:cxn modelId="{6057075B-BD8A-45C3-AAB5-255F534BFD09}" type="presParOf" srcId="{A642690B-88F5-4796-8391-2189121BEBE0}" destId="{F57BA2F6-3156-41D3-B4A2-623CE602AB26}" srcOrd="1" destOrd="0" presId="urn:microsoft.com/office/officeart/2018/5/layout/IconCircleLabelList"/>
    <dgm:cxn modelId="{ED9C206C-2ACA-4501-82F5-ED03D9C32564}" type="presParOf" srcId="{A642690B-88F5-4796-8391-2189121BEBE0}" destId="{0672523B-9A5F-40D9-827F-98299414F794}" srcOrd="2" destOrd="0" presId="urn:microsoft.com/office/officeart/2018/5/layout/IconCircleLabelList"/>
    <dgm:cxn modelId="{29E4A02C-222A-4A65-A03E-1B39BAD1C50A}" type="presParOf" srcId="{A642690B-88F5-4796-8391-2189121BEBE0}" destId="{8564D0D3-8DC4-44E9-B614-F7DC3CADD7A7}" srcOrd="3" destOrd="0" presId="urn:microsoft.com/office/officeart/2018/5/layout/IconCircleLabelList"/>
    <dgm:cxn modelId="{76F5AD0E-337A-4885-A0FE-4924EEC5BE9C}" type="presParOf" srcId="{89218554-B4DC-41A7-BB6E-C0B69074AD8D}" destId="{4EAF2D4E-FFC4-4F22-B352-47CFF99A8C26}" srcOrd="1" destOrd="0" presId="urn:microsoft.com/office/officeart/2018/5/layout/IconCircleLabelList"/>
    <dgm:cxn modelId="{03F5562A-3AB4-401A-9D14-18057754D7F6}" type="presParOf" srcId="{89218554-B4DC-41A7-BB6E-C0B69074AD8D}" destId="{AE3179BD-38EA-46B7-B452-3F26E8795867}" srcOrd="2" destOrd="0" presId="urn:microsoft.com/office/officeart/2018/5/layout/IconCircleLabelList"/>
    <dgm:cxn modelId="{48B234DA-2A21-4321-955D-D2587BF089EA}" type="presParOf" srcId="{AE3179BD-38EA-46B7-B452-3F26E8795867}" destId="{BE06A524-4B30-475C-8F9B-E150DBD38045}" srcOrd="0" destOrd="0" presId="urn:microsoft.com/office/officeart/2018/5/layout/IconCircleLabelList"/>
    <dgm:cxn modelId="{43D91799-0847-4361-BDE5-CA3663C28C74}" type="presParOf" srcId="{AE3179BD-38EA-46B7-B452-3F26E8795867}" destId="{92A54B4B-B696-423C-8ED6-FFD620C8CAE5}" srcOrd="1" destOrd="0" presId="urn:microsoft.com/office/officeart/2018/5/layout/IconCircleLabelList"/>
    <dgm:cxn modelId="{69D29762-92EE-4C30-8379-A3D1FDA16C33}" type="presParOf" srcId="{AE3179BD-38EA-46B7-B452-3F26E8795867}" destId="{CB0D3FFF-4F5B-4B15-91BD-C3536689AD21}" srcOrd="2" destOrd="0" presId="urn:microsoft.com/office/officeart/2018/5/layout/IconCircleLabelList"/>
    <dgm:cxn modelId="{144BC9AB-56C8-4E04-A704-06F1DAD95963}" type="presParOf" srcId="{AE3179BD-38EA-46B7-B452-3F26E8795867}" destId="{21EE35C8-C3D7-420C-87C8-B2EEE695DBBC}" srcOrd="3" destOrd="0" presId="urn:microsoft.com/office/officeart/2018/5/layout/IconCircleLabelList"/>
    <dgm:cxn modelId="{73419698-4AFA-4D95-86BC-7580CB420715}" type="presParOf" srcId="{89218554-B4DC-41A7-BB6E-C0B69074AD8D}" destId="{5215C75A-A08C-4F7F-A480-5EBDDA87DB06}" srcOrd="3" destOrd="0" presId="urn:microsoft.com/office/officeart/2018/5/layout/IconCircleLabelList"/>
    <dgm:cxn modelId="{74090B4E-4FF7-48FF-A761-27E9B06AA7A1}" type="presParOf" srcId="{89218554-B4DC-41A7-BB6E-C0B69074AD8D}" destId="{EEDB7DF8-2690-469C-A094-6EE2429E0165}" srcOrd="4" destOrd="0" presId="urn:microsoft.com/office/officeart/2018/5/layout/IconCircleLabelList"/>
    <dgm:cxn modelId="{7CB9746D-6395-4130-8D64-8D07CE5DC8FF}" type="presParOf" srcId="{EEDB7DF8-2690-469C-A094-6EE2429E0165}" destId="{837C80B4-516E-4018-9DC3-9854EC613A1E}" srcOrd="0" destOrd="0" presId="urn:microsoft.com/office/officeart/2018/5/layout/IconCircleLabelList"/>
    <dgm:cxn modelId="{E78447D6-3C04-4F4F-BD0C-820E0B8E07CB}" type="presParOf" srcId="{EEDB7DF8-2690-469C-A094-6EE2429E0165}" destId="{D75169CB-7199-4E20-A5FF-00CBC4E9A6CD}" srcOrd="1" destOrd="0" presId="urn:microsoft.com/office/officeart/2018/5/layout/IconCircleLabelList"/>
    <dgm:cxn modelId="{96565910-9D5A-4ECB-BACA-CA3697210B83}" type="presParOf" srcId="{EEDB7DF8-2690-469C-A094-6EE2429E0165}" destId="{2E51164D-1648-4BC9-9DCB-A16F89C0A23C}" srcOrd="2" destOrd="0" presId="urn:microsoft.com/office/officeart/2018/5/layout/IconCircleLabelList"/>
    <dgm:cxn modelId="{3E457D1D-4D54-4007-91E2-E632A5731FF0}" type="presParOf" srcId="{EEDB7DF8-2690-469C-A094-6EE2429E0165}" destId="{C0C57F28-A44F-4DF2-96DE-A5876FB19E7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871C00-3441-43C0-83AA-F605B32018D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BA3FDF2-6221-4B44-A7D4-EFBACD8565C3}">
      <dgm:prSet/>
      <dgm:spPr/>
      <dgm:t>
        <a:bodyPr/>
        <a:lstStyle/>
        <a:p>
          <a:pPr>
            <a:defRPr cap="all"/>
          </a:pPr>
          <a:r>
            <a:rPr lang="fr-FR" dirty="0"/>
            <a:t>Gain en efficacité</a:t>
          </a:r>
          <a:endParaRPr lang="en-US" dirty="0"/>
        </a:p>
      </dgm:t>
    </dgm:pt>
    <dgm:pt modelId="{52729A60-211C-43F3-B4E2-24AC92535276}" type="parTrans" cxnId="{DE115C4B-8BAA-407F-B6CA-AA8EDC2EB604}">
      <dgm:prSet/>
      <dgm:spPr/>
      <dgm:t>
        <a:bodyPr/>
        <a:lstStyle/>
        <a:p>
          <a:endParaRPr lang="en-US"/>
        </a:p>
      </dgm:t>
    </dgm:pt>
    <dgm:pt modelId="{26ECB978-03CA-4C82-83D0-098E5C156818}" type="sibTrans" cxnId="{DE115C4B-8BAA-407F-B6CA-AA8EDC2EB604}">
      <dgm:prSet/>
      <dgm:spPr/>
      <dgm:t>
        <a:bodyPr/>
        <a:lstStyle/>
        <a:p>
          <a:endParaRPr lang="en-US"/>
        </a:p>
      </dgm:t>
    </dgm:pt>
    <dgm:pt modelId="{9DB68269-2BAA-4738-930E-14ACC441977A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279A415A-F0A6-490F-8D7F-C91FC291E99B}" type="parTrans" cxnId="{5DD684EB-9E35-414B-8276-E4401775E4D3}">
      <dgm:prSet/>
      <dgm:spPr/>
      <dgm:t>
        <a:bodyPr/>
        <a:lstStyle/>
        <a:p>
          <a:endParaRPr lang="en-US"/>
        </a:p>
      </dgm:t>
    </dgm:pt>
    <dgm:pt modelId="{67BA66D2-0F81-4915-BB08-36D9EBE77EEA}" type="sibTrans" cxnId="{5DD684EB-9E35-414B-8276-E4401775E4D3}">
      <dgm:prSet/>
      <dgm:spPr/>
      <dgm:t>
        <a:bodyPr/>
        <a:lstStyle/>
        <a:p>
          <a:endParaRPr lang="en-US"/>
        </a:p>
      </dgm:t>
    </dgm:pt>
    <dgm:pt modelId="{F9752269-7AF2-4F06-A4FB-04AB046443B5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10EC3A15-3484-4060-97B8-E84F4361ACE7}" type="parTrans" cxnId="{36BB33F3-4952-4102-9208-7F61CBF46682}">
      <dgm:prSet/>
      <dgm:spPr/>
      <dgm:t>
        <a:bodyPr/>
        <a:lstStyle/>
        <a:p>
          <a:endParaRPr lang="en-US"/>
        </a:p>
      </dgm:t>
    </dgm:pt>
    <dgm:pt modelId="{EC09D45E-C6F7-48E7-90C9-3BF8F8F5DC0E}" type="sibTrans" cxnId="{36BB33F3-4952-4102-9208-7F61CBF46682}">
      <dgm:prSet/>
      <dgm:spPr/>
      <dgm:t>
        <a:bodyPr/>
        <a:lstStyle/>
        <a:p>
          <a:endParaRPr lang="en-US"/>
        </a:p>
      </dgm:t>
    </dgm:pt>
    <dgm:pt modelId="{89218554-B4DC-41A7-BB6E-C0B69074AD8D}" type="pres">
      <dgm:prSet presAssocID="{1D871C00-3441-43C0-83AA-F605B32018D8}" presName="root" presStyleCnt="0">
        <dgm:presLayoutVars>
          <dgm:dir/>
          <dgm:resizeHandles val="exact"/>
        </dgm:presLayoutVars>
      </dgm:prSet>
      <dgm:spPr/>
    </dgm:pt>
    <dgm:pt modelId="{A642690B-88F5-4796-8391-2189121BEBE0}" type="pres">
      <dgm:prSet presAssocID="{9BA3FDF2-6221-4B44-A7D4-EFBACD8565C3}" presName="compNode" presStyleCnt="0"/>
      <dgm:spPr/>
    </dgm:pt>
    <dgm:pt modelId="{10DF310E-CB91-476A-990D-1982994E45B2}" type="pres">
      <dgm:prSet presAssocID="{9BA3FDF2-6221-4B44-A7D4-EFBACD8565C3}" presName="iconBgRect" presStyleLbl="bgShp" presStyleIdx="0" presStyleCnt="3"/>
      <dgm:spPr/>
    </dgm:pt>
    <dgm:pt modelId="{F57BA2F6-3156-41D3-B4A2-623CE602AB26}" type="pres">
      <dgm:prSet presAssocID="{9BA3FDF2-6221-4B44-A7D4-EFBACD8565C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ronomètre"/>
        </a:ext>
      </dgm:extLst>
    </dgm:pt>
    <dgm:pt modelId="{0672523B-9A5F-40D9-827F-98299414F794}" type="pres">
      <dgm:prSet presAssocID="{9BA3FDF2-6221-4B44-A7D4-EFBACD8565C3}" presName="spaceRect" presStyleCnt="0"/>
      <dgm:spPr/>
    </dgm:pt>
    <dgm:pt modelId="{8564D0D3-8DC4-44E9-B614-F7DC3CADD7A7}" type="pres">
      <dgm:prSet presAssocID="{9BA3FDF2-6221-4B44-A7D4-EFBACD8565C3}" presName="textRect" presStyleLbl="revTx" presStyleIdx="0" presStyleCnt="3">
        <dgm:presLayoutVars>
          <dgm:chMax val="1"/>
          <dgm:chPref val="1"/>
        </dgm:presLayoutVars>
      </dgm:prSet>
      <dgm:spPr/>
    </dgm:pt>
    <dgm:pt modelId="{4EAF2D4E-FFC4-4F22-B352-47CFF99A8C26}" type="pres">
      <dgm:prSet presAssocID="{26ECB978-03CA-4C82-83D0-098E5C156818}" presName="sibTrans" presStyleCnt="0"/>
      <dgm:spPr/>
    </dgm:pt>
    <dgm:pt modelId="{AE3179BD-38EA-46B7-B452-3F26E8795867}" type="pres">
      <dgm:prSet presAssocID="{9DB68269-2BAA-4738-930E-14ACC441977A}" presName="compNode" presStyleCnt="0"/>
      <dgm:spPr/>
    </dgm:pt>
    <dgm:pt modelId="{BE06A524-4B30-475C-8F9B-E150DBD38045}" type="pres">
      <dgm:prSet presAssocID="{9DB68269-2BAA-4738-930E-14ACC441977A}" presName="iconBgRect" presStyleLbl="bgShp" presStyleIdx="1" presStyleCnt="3" custFlipVert="1" custFlipHor="0" custScaleX="53971" custScaleY="10061" custLinFactX="-6818" custLinFactY="42279" custLinFactNeighborX="-100000" custLinFactNeighborY="100000"/>
      <dgm:spPr>
        <a:solidFill>
          <a:schemeClr val="bg1"/>
        </a:solidFill>
      </dgm:spPr>
    </dgm:pt>
    <dgm:pt modelId="{92A54B4B-B696-423C-8ED6-FFD620C8CAE5}" type="pres">
      <dgm:prSet presAssocID="{9DB68269-2BAA-4738-930E-14ACC441977A}" presName="iconRect" presStyleLbl="node1" presStyleIdx="1" presStyleCnt="3" custLinFactX="-55611" custLinFactY="100000" custLinFactNeighborX="-100000" custLinFactNeighborY="13923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B0D3FFF-4F5B-4B15-91BD-C3536689AD21}" type="pres">
      <dgm:prSet presAssocID="{9DB68269-2BAA-4738-930E-14ACC441977A}" presName="spaceRect" presStyleCnt="0"/>
      <dgm:spPr/>
    </dgm:pt>
    <dgm:pt modelId="{21EE35C8-C3D7-420C-87C8-B2EEE695DBBC}" type="pres">
      <dgm:prSet presAssocID="{9DB68269-2BAA-4738-930E-14ACC441977A}" presName="textRect" presStyleLbl="revTx" presStyleIdx="1" presStyleCnt="3">
        <dgm:presLayoutVars>
          <dgm:chMax val="1"/>
          <dgm:chPref val="1"/>
        </dgm:presLayoutVars>
      </dgm:prSet>
      <dgm:spPr/>
    </dgm:pt>
    <dgm:pt modelId="{5215C75A-A08C-4F7F-A480-5EBDDA87DB06}" type="pres">
      <dgm:prSet presAssocID="{67BA66D2-0F81-4915-BB08-36D9EBE77EEA}" presName="sibTrans" presStyleCnt="0"/>
      <dgm:spPr/>
    </dgm:pt>
    <dgm:pt modelId="{EEDB7DF8-2690-469C-A094-6EE2429E0165}" type="pres">
      <dgm:prSet presAssocID="{F9752269-7AF2-4F06-A4FB-04AB046443B5}" presName="compNode" presStyleCnt="0"/>
      <dgm:spPr/>
    </dgm:pt>
    <dgm:pt modelId="{837C80B4-516E-4018-9DC3-9854EC613A1E}" type="pres">
      <dgm:prSet presAssocID="{F9752269-7AF2-4F06-A4FB-04AB046443B5}" presName="iconBgRect" presStyleLbl="bgShp" presStyleIdx="2" presStyleCnt="3" custLinFactNeighborX="974" custLinFactNeighborY="-990"/>
      <dgm:spPr>
        <a:solidFill>
          <a:schemeClr val="bg1"/>
        </a:solidFill>
      </dgm:spPr>
    </dgm:pt>
    <dgm:pt modelId="{D75169CB-7199-4E20-A5FF-00CBC4E9A6CD}" type="pres">
      <dgm:prSet presAssocID="{F9752269-7AF2-4F06-A4FB-04AB046443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2E51164D-1648-4BC9-9DCB-A16F89C0A23C}" type="pres">
      <dgm:prSet presAssocID="{F9752269-7AF2-4F06-A4FB-04AB046443B5}" presName="spaceRect" presStyleCnt="0"/>
      <dgm:spPr/>
    </dgm:pt>
    <dgm:pt modelId="{C0C57F28-A44F-4DF2-96DE-A5876FB19E74}" type="pres">
      <dgm:prSet presAssocID="{F9752269-7AF2-4F06-A4FB-04AB046443B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D0B7C24-58D3-4563-93B8-6C71E81B6B9A}" type="presOf" srcId="{9BA3FDF2-6221-4B44-A7D4-EFBACD8565C3}" destId="{8564D0D3-8DC4-44E9-B614-F7DC3CADD7A7}" srcOrd="0" destOrd="0" presId="urn:microsoft.com/office/officeart/2018/5/layout/IconCircleLabelList"/>
    <dgm:cxn modelId="{CA26AE30-70D3-4D25-87E0-A7B17F994A8C}" type="presOf" srcId="{F9752269-7AF2-4F06-A4FB-04AB046443B5}" destId="{C0C57F28-A44F-4DF2-96DE-A5876FB19E74}" srcOrd="0" destOrd="0" presId="urn:microsoft.com/office/officeart/2018/5/layout/IconCircleLabelList"/>
    <dgm:cxn modelId="{8377EA42-6588-45D8-B063-E6A1489C0468}" type="presOf" srcId="{9DB68269-2BAA-4738-930E-14ACC441977A}" destId="{21EE35C8-C3D7-420C-87C8-B2EEE695DBBC}" srcOrd="0" destOrd="0" presId="urn:microsoft.com/office/officeart/2018/5/layout/IconCircleLabelList"/>
    <dgm:cxn modelId="{DE115C4B-8BAA-407F-B6CA-AA8EDC2EB604}" srcId="{1D871C00-3441-43C0-83AA-F605B32018D8}" destId="{9BA3FDF2-6221-4B44-A7D4-EFBACD8565C3}" srcOrd="0" destOrd="0" parTransId="{52729A60-211C-43F3-B4E2-24AC92535276}" sibTransId="{26ECB978-03CA-4C82-83D0-098E5C156818}"/>
    <dgm:cxn modelId="{6179E3D9-34D2-4F78-8A00-4C99E35ED237}" type="presOf" srcId="{1D871C00-3441-43C0-83AA-F605B32018D8}" destId="{89218554-B4DC-41A7-BB6E-C0B69074AD8D}" srcOrd="0" destOrd="0" presId="urn:microsoft.com/office/officeart/2018/5/layout/IconCircleLabelList"/>
    <dgm:cxn modelId="{5DD684EB-9E35-414B-8276-E4401775E4D3}" srcId="{1D871C00-3441-43C0-83AA-F605B32018D8}" destId="{9DB68269-2BAA-4738-930E-14ACC441977A}" srcOrd="1" destOrd="0" parTransId="{279A415A-F0A6-490F-8D7F-C91FC291E99B}" sibTransId="{67BA66D2-0F81-4915-BB08-36D9EBE77EEA}"/>
    <dgm:cxn modelId="{36BB33F3-4952-4102-9208-7F61CBF46682}" srcId="{1D871C00-3441-43C0-83AA-F605B32018D8}" destId="{F9752269-7AF2-4F06-A4FB-04AB046443B5}" srcOrd="2" destOrd="0" parTransId="{10EC3A15-3484-4060-97B8-E84F4361ACE7}" sibTransId="{EC09D45E-C6F7-48E7-90C9-3BF8F8F5DC0E}"/>
    <dgm:cxn modelId="{B1B7EED0-6E7C-4EF7-91A4-83990027CC99}" type="presParOf" srcId="{89218554-B4DC-41A7-BB6E-C0B69074AD8D}" destId="{A642690B-88F5-4796-8391-2189121BEBE0}" srcOrd="0" destOrd="0" presId="urn:microsoft.com/office/officeart/2018/5/layout/IconCircleLabelList"/>
    <dgm:cxn modelId="{849A8938-00F4-47CA-B480-E45D00E14440}" type="presParOf" srcId="{A642690B-88F5-4796-8391-2189121BEBE0}" destId="{10DF310E-CB91-476A-990D-1982994E45B2}" srcOrd="0" destOrd="0" presId="urn:microsoft.com/office/officeart/2018/5/layout/IconCircleLabelList"/>
    <dgm:cxn modelId="{6057075B-BD8A-45C3-AAB5-255F534BFD09}" type="presParOf" srcId="{A642690B-88F5-4796-8391-2189121BEBE0}" destId="{F57BA2F6-3156-41D3-B4A2-623CE602AB26}" srcOrd="1" destOrd="0" presId="urn:microsoft.com/office/officeart/2018/5/layout/IconCircleLabelList"/>
    <dgm:cxn modelId="{ED9C206C-2ACA-4501-82F5-ED03D9C32564}" type="presParOf" srcId="{A642690B-88F5-4796-8391-2189121BEBE0}" destId="{0672523B-9A5F-40D9-827F-98299414F794}" srcOrd="2" destOrd="0" presId="urn:microsoft.com/office/officeart/2018/5/layout/IconCircleLabelList"/>
    <dgm:cxn modelId="{29E4A02C-222A-4A65-A03E-1B39BAD1C50A}" type="presParOf" srcId="{A642690B-88F5-4796-8391-2189121BEBE0}" destId="{8564D0D3-8DC4-44E9-B614-F7DC3CADD7A7}" srcOrd="3" destOrd="0" presId="urn:microsoft.com/office/officeart/2018/5/layout/IconCircleLabelList"/>
    <dgm:cxn modelId="{76F5AD0E-337A-4885-A0FE-4924EEC5BE9C}" type="presParOf" srcId="{89218554-B4DC-41A7-BB6E-C0B69074AD8D}" destId="{4EAF2D4E-FFC4-4F22-B352-47CFF99A8C26}" srcOrd="1" destOrd="0" presId="urn:microsoft.com/office/officeart/2018/5/layout/IconCircleLabelList"/>
    <dgm:cxn modelId="{03F5562A-3AB4-401A-9D14-18057754D7F6}" type="presParOf" srcId="{89218554-B4DC-41A7-BB6E-C0B69074AD8D}" destId="{AE3179BD-38EA-46B7-B452-3F26E8795867}" srcOrd="2" destOrd="0" presId="urn:microsoft.com/office/officeart/2018/5/layout/IconCircleLabelList"/>
    <dgm:cxn modelId="{48B234DA-2A21-4321-955D-D2587BF089EA}" type="presParOf" srcId="{AE3179BD-38EA-46B7-B452-3F26E8795867}" destId="{BE06A524-4B30-475C-8F9B-E150DBD38045}" srcOrd="0" destOrd="0" presId="urn:microsoft.com/office/officeart/2018/5/layout/IconCircleLabelList"/>
    <dgm:cxn modelId="{43D91799-0847-4361-BDE5-CA3663C28C74}" type="presParOf" srcId="{AE3179BD-38EA-46B7-B452-3F26E8795867}" destId="{92A54B4B-B696-423C-8ED6-FFD620C8CAE5}" srcOrd="1" destOrd="0" presId="urn:microsoft.com/office/officeart/2018/5/layout/IconCircleLabelList"/>
    <dgm:cxn modelId="{69D29762-92EE-4C30-8379-A3D1FDA16C33}" type="presParOf" srcId="{AE3179BD-38EA-46B7-B452-3F26E8795867}" destId="{CB0D3FFF-4F5B-4B15-91BD-C3536689AD21}" srcOrd="2" destOrd="0" presId="urn:microsoft.com/office/officeart/2018/5/layout/IconCircleLabelList"/>
    <dgm:cxn modelId="{144BC9AB-56C8-4E04-A704-06F1DAD95963}" type="presParOf" srcId="{AE3179BD-38EA-46B7-B452-3F26E8795867}" destId="{21EE35C8-C3D7-420C-87C8-B2EEE695DBBC}" srcOrd="3" destOrd="0" presId="urn:microsoft.com/office/officeart/2018/5/layout/IconCircleLabelList"/>
    <dgm:cxn modelId="{73419698-4AFA-4D95-86BC-7580CB420715}" type="presParOf" srcId="{89218554-B4DC-41A7-BB6E-C0B69074AD8D}" destId="{5215C75A-A08C-4F7F-A480-5EBDDA87DB06}" srcOrd="3" destOrd="0" presId="urn:microsoft.com/office/officeart/2018/5/layout/IconCircleLabelList"/>
    <dgm:cxn modelId="{74090B4E-4FF7-48FF-A761-27E9B06AA7A1}" type="presParOf" srcId="{89218554-B4DC-41A7-BB6E-C0B69074AD8D}" destId="{EEDB7DF8-2690-469C-A094-6EE2429E0165}" srcOrd="4" destOrd="0" presId="urn:microsoft.com/office/officeart/2018/5/layout/IconCircleLabelList"/>
    <dgm:cxn modelId="{7CB9746D-6395-4130-8D64-8D07CE5DC8FF}" type="presParOf" srcId="{EEDB7DF8-2690-469C-A094-6EE2429E0165}" destId="{837C80B4-516E-4018-9DC3-9854EC613A1E}" srcOrd="0" destOrd="0" presId="urn:microsoft.com/office/officeart/2018/5/layout/IconCircleLabelList"/>
    <dgm:cxn modelId="{E78447D6-3C04-4F4F-BD0C-820E0B8E07CB}" type="presParOf" srcId="{EEDB7DF8-2690-469C-A094-6EE2429E0165}" destId="{D75169CB-7199-4E20-A5FF-00CBC4E9A6CD}" srcOrd="1" destOrd="0" presId="urn:microsoft.com/office/officeart/2018/5/layout/IconCircleLabelList"/>
    <dgm:cxn modelId="{96565910-9D5A-4ECB-BACA-CA3697210B83}" type="presParOf" srcId="{EEDB7DF8-2690-469C-A094-6EE2429E0165}" destId="{2E51164D-1648-4BC9-9DCB-A16F89C0A23C}" srcOrd="2" destOrd="0" presId="urn:microsoft.com/office/officeart/2018/5/layout/IconCircleLabelList"/>
    <dgm:cxn modelId="{3E457D1D-4D54-4007-91E2-E632A5731FF0}" type="presParOf" srcId="{EEDB7DF8-2690-469C-A094-6EE2429E0165}" destId="{C0C57F28-A44F-4DF2-96DE-A5876FB19E7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D871C00-3441-43C0-83AA-F605B32018D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9BA3FDF2-6221-4B44-A7D4-EFBACD8565C3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52729A60-211C-43F3-B4E2-24AC92535276}" type="parTrans" cxnId="{DE115C4B-8BAA-407F-B6CA-AA8EDC2EB604}">
      <dgm:prSet/>
      <dgm:spPr/>
      <dgm:t>
        <a:bodyPr/>
        <a:lstStyle/>
        <a:p>
          <a:endParaRPr lang="en-US"/>
        </a:p>
      </dgm:t>
    </dgm:pt>
    <dgm:pt modelId="{26ECB978-03CA-4C82-83D0-098E5C156818}" type="sibTrans" cxnId="{DE115C4B-8BAA-407F-B6CA-AA8EDC2EB604}">
      <dgm:prSet/>
      <dgm:spPr/>
      <dgm:t>
        <a:bodyPr/>
        <a:lstStyle/>
        <a:p>
          <a:endParaRPr lang="en-US"/>
        </a:p>
      </dgm:t>
    </dgm:pt>
    <dgm:pt modelId="{9DB68269-2BAA-4738-930E-14ACC441977A}">
      <dgm:prSet/>
      <dgm:spPr/>
      <dgm:t>
        <a:bodyPr/>
        <a:lstStyle/>
        <a:p>
          <a:pPr>
            <a:defRPr cap="all"/>
          </a:pPr>
          <a:endParaRPr lang="en-US" dirty="0"/>
        </a:p>
      </dgm:t>
    </dgm:pt>
    <dgm:pt modelId="{279A415A-F0A6-490F-8D7F-C91FC291E99B}" type="parTrans" cxnId="{5DD684EB-9E35-414B-8276-E4401775E4D3}">
      <dgm:prSet/>
      <dgm:spPr/>
      <dgm:t>
        <a:bodyPr/>
        <a:lstStyle/>
        <a:p>
          <a:endParaRPr lang="en-US"/>
        </a:p>
      </dgm:t>
    </dgm:pt>
    <dgm:pt modelId="{67BA66D2-0F81-4915-BB08-36D9EBE77EEA}" type="sibTrans" cxnId="{5DD684EB-9E35-414B-8276-E4401775E4D3}">
      <dgm:prSet/>
      <dgm:spPr/>
      <dgm:t>
        <a:bodyPr/>
        <a:lstStyle/>
        <a:p>
          <a:endParaRPr lang="en-US"/>
        </a:p>
      </dgm:t>
    </dgm:pt>
    <dgm:pt modelId="{F9752269-7AF2-4F06-A4FB-04AB046443B5}">
      <dgm:prSet/>
      <dgm:spPr/>
      <dgm:t>
        <a:bodyPr/>
        <a:lstStyle/>
        <a:p>
          <a:pPr>
            <a:defRPr cap="all"/>
          </a:pPr>
          <a:r>
            <a:rPr lang="fr-FR"/>
            <a:t>Minimisation des risques</a:t>
          </a:r>
          <a:endParaRPr lang="en-US"/>
        </a:p>
      </dgm:t>
    </dgm:pt>
    <dgm:pt modelId="{10EC3A15-3484-4060-97B8-E84F4361ACE7}" type="parTrans" cxnId="{36BB33F3-4952-4102-9208-7F61CBF46682}">
      <dgm:prSet/>
      <dgm:spPr/>
      <dgm:t>
        <a:bodyPr/>
        <a:lstStyle/>
        <a:p>
          <a:endParaRPr lang="en-US"/>
        </a:p>
      </dgm:t>
    </dgm:pt>
    <dgm:pt modelId="{EC09D45E-C6F7-48E7-90C9-3BF8F8F5DC0E}" type="sibTrans" cxnId="{36BB33F3-4952-4102-9208-7F61CBF46682}">
      <dgm:prSet/>
      <dgm:spPr/>
      <dgm:t>
        <a:bodyPr/>
        <a:lstStyle/>
        <a:p>
          <a:endParaRPr lang="en-US"/>
        </a:p>
      </dgm:t>
    </dgm:pt>
    <dgm:pt modelId="{89218554-B4DC-41A7-BB6E-C0B69074AD8D}" type="pres">
      <dgm:prSet presAssocID="{1D871C00-3441-43C0-83AA-F605B32018D8}" presName="root" presStyleCnt="0">
        <dgm:presLayoutVars>
          <dgm:dir/>
          <dgm:resizeHandles val="exact"/>
        </dgm:presLayoutVars>
      </dgm:prSet>
      <dgm:spPr/>
    </dgm:pt>
    <dgm:pt modelId="{A642690B-88F5-4796-8391-2189121BEBE0}" type="pres">
      <dgm:prSet presAssocID="{9BA3FDF2-6221-4B44-A7D4-EFBACD8565C3}" presName="compNode" presStyleCnt="0"/>
      <dgm:spPr/>
    </dgm:pt>
    <dgm:pt modelId="{10DF310E-CB91-476A-990D-1982994E45B2}" type="pres">
      <dgm:prSet presAssocID="{9BA3FDF2-6221-4B44-A7D4-EFBACD8565C3}" presName="iconBgRect" presStyleLbl="bgShp" presStyleIdx="0" presStyleCnt="3" custFlipVert="1" custFlipHor="1" custScaleX="36743" custScaleY="35073" custLinFactX="100000" custLinFactY="186585" custLinFactNeighborX="192483" custLinFactNeighborY="200000"/>
      <dgm:spPr>
        <a:solidFill>
          <a:schemeClr val="bg1"/>
        </a:solidFill>
      </dgm:spPr>
    </dgm:pt>
    <dgm:pt modelId="{F57BA2F6-3156-41D3-B4A2-623CE602AB26}" type="pres">
      <dgm:prSet presAssocID="{9BA3FDF2-6221-4B44-A7D4-EFBACD8565C3}" presName="iconRect" presStyleLbl="node1" presStyleIdx="0" presStyleCnt="3" custFlipHor="1" custScaleX="7260" custScaleY="4074" custLinFactX="49387" custLinFactY="100000" custLinFactNeighborX="100000" custLinFactNeighborY="12094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ronomètre"/>
        </a:ext>
      </dgm:extLst>
    </dgm:pt>
    <dgm:pt modelId="{0672523B-9A5F-40D9-827F-98299414F794}" type="pres">
      <dgm:prSet presAssocID="{9BA3FDF2-6221-4B44-A7D4-EFBACD8565C3}" presName="spaceRect" presStyleCnt="0"/>
      <dgm:spPr/>
    </dgm:pt>
    <dgm:pt modelId="{8564D0D3-8DC4-44E9-B614-F7DC3CADD7A7}" type="pres">
      <dgm:prSet presAssocID="{9BA3FDF2-6221-4B44-A7D4-EFBACD8565C3}" presName="textRect" presStyleLbl="revTx" presStyleIdx="0" presStyleCnt="3">
        <dgm:presLayoutVars>
          <dgm:chMax val="1"/>
          <dgm:chPref val="1"/>
        </dgm:presLayoutVars>
      </dgm:prSet>
      <dgm:spPr/>
    </dgm:pt>
    <dgm:pt modelId="{4EAF2D4E-FFC4-4F22-B352-47CFF99A8C26}" type="pres">
      <dgm:prSet presAssocID="{26ECB978-03CA-4C82-83D0-098E5C156818}" presName="sibTrans" presStyleCnt="0"/>
      <dgm:spPr/>
    </dgm:pt>
    <dgm:pt modelId="{AE3179BD-38EA-46B7-B452-3F26E8795867}" type="pres">
      <dgm:prSet presAssocID="{9DB68269-2BAA-4738-930E-14ACC441977A}" presName="compNode" presStyleCnt="0"/>
      <dgm:spPr/>
    </dgm:pt>
    <dgm:pt modelId="{BE06A524-4B30-475C-8F9B-E150DBD38045}" type="pres">
      <dgm:prSet presAssocID="{9DB68269-2BAA-4738-930E-14ACC441977A}" presName="iconBgRect" presStyleLbl="bgShp" presStyleIdx="1" presStyleCnt="3" custAng="19194658" custFlipVert="1" custFlipHor="1" custScaleX="9654" custScaleY="14294" custLinFactY="48471" custLinFactNeighborX="87986" custLinFactNeighborY="100000"/>
      <dgm:spPr>
        <a:solidFill>
          <a:schemeClr val="bg1"/>
        </a:solidFill>
      </dgm:spPr>
    </dgm:pt>
    <dgm:pt modelId="{92A54B4B-B696-423C-8ED6-FFD620C8CAE5}" type="pres">
      <dgm:prSet presAssocID="{9DB68269-2BAA-4738-930E-14ACC441977A}" presName="iconRect" presStyleLbl="node1" presStyleIdx="1" presStyleCnt="3" custFlipHor="1" custScaleX="9204" custScaleY="7937" custLinFactX="68060" custLinFactY="100000" custLinFactNeighborX="100000" custLinFactNeighborY="1348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B0D3FFF-4F5B-4B15-91BD-C3536689AD21}" type="pres">
      <dgm:prSet presAssocID="{9DB68269-2BAA-4738-930E-14ACC441977A}" presName="spaceRect" presStyleCnt="0"/>
      <dgm:spPr/>
    </dgm:pt>
    <dgm:pt modelId="{21EE35C8-C3D7-420C-87C8-B2EEE695DBBC}" type="pres">
      <dgm:prSet presAssocID="{9DB68269-2BAA-4738-930E-14ACC441977A}" presName="textRect" presStyleLbl="revTx" presStyleIdx="1" presStyleCnt="3">
        <dgm:presLayoutVars>
          <dgm:chMax val="1"/>
          <dgm:chPref val="1"/>
        </dgm:presLayoutVars>
      </dgm:prSet>
      <dgm:spPr/>
    </dgm:pt>
    <dgm:pt modelId="{5215C75A-A08C-4F7F-A480-5EBDDA87DB06}" type="pres">
      <dgm:prSet presAssocID="{67BA66D2-0F81-4915-BB08-36D9EBE77EEA}" presName="sibTrans" presStyleCnt="0"/>
      <dgm:spPr/>
    </dgm:pt>
    <dgm:pt modelId="{EEDB7DF8-2690-469C-A094-6EE2429E0165}" type="pres">
      <dgm:prSet presAssocID="{F9752269-7AF2-4F06-A4FB-04AB046443B5}" presName="compNode" presStyleCnt="0"/>
      <dgm:spPr/>
    </dgm:pt>
    <dgm:pt modelId="{837C80B4-516E-4018-9DC3-9854EC613A1E}" type="pres">
      <dgm:prSet presAssocID="{F9752269-7AF2-4F06-A4FB-04AB046443B5}" presName="iconBgRect" presStyleLbl="bgShp" presStyleIdx="2" presStyleCnt="3"/>
      <dgm:spPr/>
    </dgm:pt>
    <dgm:pt modelId="{D75169CB-7199-4E20-A5FF-00CBC4E9A6CD}" type="pres">
      <dgm:prSet presAssocID="{F9752269-7AF2-4F06-A4FB-04AB046443B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vertissement"/>
        </a:ext>
      </dgm:extLst>
    </dgm:pt>
    <dgm:pt modelId="{2E51164D-1648-4BC9-9DCB-A16F89C0A23C}" type="pres">
      <dgm:prSet presAssocID="{F9752269-7AF2-4F06-A4FB-04AB046443B5}" presName="spaceRect" presStyleCnt="0"/>
      <dgm:spPr/>
    </dgm:pt>
    <dgm:pt modelId="{C0C57F28-A44F-4DF2-96DE-A5876FB19E74}" type="pres">
      <dgm:prSet presAssocID="{F9752269-7AF2-4F06-A4FB-04AB046443B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D0B7C24-58D3-4563-93B8-6C71E81B6B9A}" type="presOf" srcId="{9BA3FDF2-6221-4B44-A7D4-EFBACD8565C3}" destId="{8564D0D3-8DC4-44E9-B614-F7DC3CADD7A7}" srcOrd="0" destOrd="0" presId="urn:microsoft.com/office/officeart/2018/5/layout/IconCircleLabelList"/>
    <dgm:cxn modelId="{CA26AE30-70D3-4D25-87E0-A7B17F994A8C}" type="presOf" srcId="{F9752269-7AF2-4F06-A4FB-04AB046443B5}" destId="{C0C57F28-A44F-4DF2-96DE-A5876FB19E74}" srcOrd="0" destOrd="0" presId="urn:microsoft.com/office/officeart/2018/5/layout/IconCircleLabelList"/>
    <dgm:cxn modelId="{8377EA42-6588-45D8-B063-E6A1489C0468}" type="presOf" srcId="{9DB68269-2BAA-4738-930E-14ACC441977A}" destId="{21EE35C8-C3D7-420C-87C8-B2EEE695DBBC}" srcOrd="0" destOrd="0" presId="urn:microsoft.com/office/officeart/2018/5/layout/IconCircleLabelList"/>
    <dgm:cxn modelId="{DE115C4B-8BAA-407F-B6CA-AA8EDC2EB604}" srcId="{1D871C00-3441-43C0-83AA-F605B32018D8}" destId="{9BA3FDF2-6221-4B44-A7D4-EFBACD8565C3}" srcOrd="0" destOrd="0" parTransId="{52729A60-211C-43F3-B4E2-24AC92535276}" sibTransId="{26ECB978-03CA-4C82-83D0-098E5C156818}"/>
    <dgm:cxn modelId="{6179E3D9-34D2-4F78-8A00-4C99E35ED237}" type="presOf" srcId="{1D871C00-3441-43C0-83AA-F605B32018D8}" destId="{89218554-B4DC-41A7-BB6E-C0B69074AD8D}" srcOrd="0" destOrd="0" presId="urn:microsoft.com/office/officeart/2018/5/layout/IconCircleLabelList"/>
    <dgm:cxn modelId="{5DD684EB-9E35-414B-8276-E4401775E4D3}" srcId="{1D871C00-3441-43C0-83AA-F605B32018D8}" destId="{9DB68269-2BAA-4738-930E-14ACC441977A}" srcOrd="1" destOrd="0" parTransId="{279A415A-F0A6-490F-8D7F-C91FC291E99B}" sibTransId="{67BA66D2-0F81-4915-BB08-36D9EBE77EEA}"/>
    <dgm:cxn modelId="{36BB33F3-4952-4102-9208-7F61CBF46682}" srcId="{1D871C00-3441-43C0-83AA-F605B32018D8}" destId="{F9752269-7AF2-4F06-A4FB-04AB046443B5}" srcOrd="2" destOrd="0" parTransId="{10EC3A15-3484-4060-97B8-E84F4361ACE7}" sibTransId="{EC09D45E-C6F7-48E7-90C9-3BF8F8F5DC0E}"/>
    <dgm:cxn modelId="{B1B7EED0-6E7C-4EF7-91A4-83990027CC99}" type="presParOf" srcId="{89218554-B4DC-41A7-BB6E-C0B69074AD8D}" destId="{A642690B-88F5-4796-8391-2189121BEBE0}" srcOrd="0" destOrd="0" presId="urn:microsoft.com/office/officeart/2018/5/layout/IconCircleLabelList"/>
    <dgm:cxn modelId="{849A8938-00F4-47CA-B480-E45D00E14440}" type="presParOf" srcId="{A642690B-88F5-4796-8391-2189121BEBE0}" destId="{10DF310E-CB91-476A-990D-1982994E45B2}" srcOrd="0" destOrd="0" presId="urn:microsoft.com/office/officeart/2018/5/layout/IconCircleLabelList"/>
    <dgm:cxn modelId="{6057075B-BD8A-45C3-AAB5-255F534BFD09}" type="presParOf" srcId="{A642690B-88F5-4796-8391-2189121BEBE0}" destId="{F57BA2F6-3156-41D3-B4A2-623CE602AB26}" srcOrd="1" destOrd="0" presId="urn:microsoft.com/office/officeart/2018/5/layout/IconCircleLabelList"/>
    <dgm:cxn modelId="{ED9C206C-2ACA-4501-82F5-ED03D9C32564}" type="presParOf" srcId="{A642690B-88F5-4796-8391-2189121BEBE0}" destId="{0672523B-9A5F-40D9-827F-98299414F794}" srcOrd="2" destOrd="0" presId="urn:microsoft.com/office/officeart/2018/5/layout/IconCircleLabelList"/>
    <dgm:cxn modelId="{29E4A02C-222A-4A65-A03E-1B39BAD1C50A}" type="presParOf" srcId="{A642690B-88F5-4796-8391-2189121BEBE0}" destId="{8564D0D3-8DC4-44E9-B614-F7DC3CADD7A7}" srcOrd="3" destOrd="0" presId="urn:microsoft.com/office/officeart/2018/5/layout/IconCircleLabelList"/>
    <dgm:cxn modelId="{76F5AD0E-337A-4885-A0FE-4924EEC5BE9C}" type="presParOf" srcId="{89218554-B4DC-41A7-BB6E-C0B69074AD8D}" destId="{4EAF2D4E-FFC4-4F22-B352-47CFF99A8C26}" srcOrd="1" destOrd="0" presId="urn:microsoft.com/office/officeart/2018/5/layout/IconCircleLabelList"/>
    <dgm:cxn modelId="{03F5562A-3AB4-401A-9D14-18057754D7F6}" type="presParOf" srcId="{89218554-B4DC-41A7-BB6E-C0B69074AD8D}" destId="{AE3179BD-38EA-46B7-B452-3F26E8795867}" srcOrd="2" destOrd="0" presId="urn:microsoft.com/office/officeart/2018/5/layout/IconCircleLabelList"/>
    <dgm:cxn modelId="{48B234DA-2A21-4321-955D-D2587BF089EA}" type="presParOf" srcId="{AE3179BD-38EA-46B7-B452-3F26E8795867}" destId="{BE06A524-4B30-475C-8F9B-E150DBD38045}" srcOrd="0" destOrd="0" presId="urn:microsoft.com/office/officeart/2018/5/layout/IconCircleLabelList"/>
    <dgm:cxn modelId="{43D91799-0847-4361-BDE5-CA3663C28C74}" type="presParOf" srcId="{AE3179BD-38EA-46B7-B452-3F26E8795867}" destId="{92A54B4B-B696-423C-8ED6-FFD620C8CAE5}" srcOrd="1" destOrd="0" presId="urn:microsoft.com/office/officeart/2018/5/layout/IconCircleLabelList"/>
    <dgm:cxn modelId="{69D29762-92EE-4C30-8379-A3D1FDA16C33}" type="presParOf" srcId="{AE3179BD-38EA-46B7-B452-3F26E8795867}" destId="{CB0D3FFF-4F5B-4B15-91BD-C3536689AD21}" srcOrd="2" destOrd="0" presId="urn:microsoft.com/office/officeart/2018/5/layout/IconCircleLabelList"/>
    <dgm:cxn modelId="{144BC9AB-56C8-4E04-A704-06F1DAD95963}" type="presParOf" srcId="{AE3179BD-38EA-46B7-B452-3F26E8795867}" destId="{21EE35C8-C3D7-420C-87C8-B2EEE695DBBC}" srcOrd="3" destOrd="0" presId="urn:microsoft.com/office/officeart/2018/5/layout/IconCircleLabelList"/>
    <dgm:cxn modelId="{73419698-4AFA-4D95-86BC-7580CB420715}" type="presParOf" srcId="{89218554-B4DC-41A7-BB6E-C0B69074AD8D}" destId="{5215C75A-A08C-4F7F-A480-5EBDDA87DB06}" srcOrd="3" destOrd="0" presId="urn:microsoft.com/office/officeart/2018/5/layout/IconCircleLabelList"/>
    <dgm:cxn modelId="{74090B4E-4FF7-48FF-A761-27E9B06AA7A1}" type="presParOf" srcId="{89218554-B4DC-41A7-BB6E-C0B69074AD8D}" destId="{EEDB7DF8-2690-469C-A094-6EE2429E0165}" srcOrd="4" destOrd="0" presId="urn:microsoft.com/office/officeart/2018/5/layout/IconCircleLabelList"/>
    <dgm:cxn modelId="{7CB9746D-6395-4130-8D64-8D07CE5DC8FF}" type="presParOf" srcId="{EEDB7DF8-2690-469C-A094-6EE2429E0165}" destId="{837C80B4-516E-4018-9DC3-9854EC613A1E}" srcOrd="0" destOrd="0" presId="urn:microsoft.com/office/officeart/2018/5/layout/IconCircleLabelList"/>
    <dgm:cxn modelId="{E78447D6-3C04-4F4F-BD0C-820E0B8E07CB}" type="presParOf" srcId="{EEDB7DF8-2690-469C-A094-6EE2429E0165}" destId="{D75169CB-7199-4E20-A5FF-00CBC4E9A6CD}" srcOrd="1" destOrd="0" presId="urn:microsoft.com/office/officeart/2018/5/layout/IconCircleLabelList"/>
    <dgm:cxn modelId="{96565910-9D5A-4ECB-BACA-CA3697210B83}" type="presParOf" srcId="{EEDB7DF8-2690-469C-A094-6EE2429E0165}" destId="{2E51164D-1648-4BC9-9DCB-A16F89C0A23C}" srcOrd="2" destOrd="0" presId="urn:microsoft.com/office/officeart/2018/5/layout/IconCircleLabelList"/>
    <dgm:cxn modelId="{3E457D1D-4D54-4007-91E2-E632A5731FF0}" type="presParOf" srcId="{EEDB7DF8-2690-469C-A094-6EE2429E0165}" destId="{C0C57F28-A44F-4DF2-96DE-A5876FB19E7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F310E-CB91-476A-990D-1982994E45B2}">
      <dsp:nvSpPr>
        <dsp:cNvPr id="0" name=""/>
        <dsp:cNvSpPr/>
      </dsp:nvSpPr>
      <dsp:spPr>
        <a:xfrm>
          <a:off x="761281" y="1845795"/>
          <a:ext cx="1955812" cy="1955812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7BA2F6-3156-41D3-B4A2-623CE602AB26}">
      <dsp:nvSpPr>
        <dsp:cNvPr id="0" name=""/>
        <dsp:cNvSpPr/>
      </dsp:nvSpPr>
      <dsp:spPr>
        <a:xfrm>
          <a:off x="1472032" y="673860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4D0D3-8DC4-44E9-B614-F7DC3CADD7A7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500" kern="1200" dirty="0"/>
        </a:p>
      </dsp:txBody>
      <dsp:txXfrm>
        <a:off x="93445" y="3018902"/>
        <a:ext cx="3206250" cy="720000"/>
      </dsp:txXfrm>
    </dsp:sp>
    <dsp:sp modelId="{BE06A524-4B30-475C-8F9B-E150DBD38045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54B4B-B696-423C-8ED6-FFD620C8CAE5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E35C8-C3D7-420C-87C8-B2EEE695DBBC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Gain en productivité</a:t>
          </a:r>
          <a:endParaRPr lang="en-US" sz="2500" kern="1200"/>
        </a:p>
      </dsp:txBody>
      <dsp:txXfrm>
        <a:off x="3860789" y="3018902"/>
        <a:ext cx="3206250" cy="720000"/>
      </dsp:txXfrm>
    </dsp:sp>
    <dsp:sp modelId="{837C80B4-516E-4018-9DC3-9854EC613A1E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169CB-7199-4E20-A5FF-00CBC4E9A6CD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57F28-A44F-4DF2-96DE-A5876FB19E74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500" kern="1200" dirty="0"/>
        </a:p>
      </dsp:txBody>
      <dsp:txXfrm>
        <a:off x="7628133" y="3018902"/>
        <a:ext cx="3206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F310E-CB91-476A-990D-1982994E45B2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7BA2F6-3156-41D3-B4A2-623CE602AB26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4D0D3-8DC4-44E9-B614-F7DC3CADD7A7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700" kern="1200" dirty="0"/>
            <a:t>Gain en efficacité</a:t>
          </a:r>
          <a:endParaRPr lang="en-US" sz="2700" kern="1200" dirty="0"/>
        </a:p>
      </dsp:txBody>
      <dsp:txXfrm>
        <a:off x="93445" y="3018902"/>
        <a:ext cx="3206250" cy="720000"/>
      </dsp:txXfrm>
    </dsp:sp>
    <dsp:sp modelId="{BE06A524-4B30-475C-8F9B-E150DBD38045}">
      <dsp:nvSpPr>
        <dsp:cNvPr id="0" name=""/>
        <dsp:cNvSpPr/>
      </dsp:nvSpPr>
      <dsp:spPr>
        <a:xfrm flipV="1">
          <a:off x="2846968" y="3907725"/>
          <a:ext cx="1055571" cy="196774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54B4B-B696-423C-8ED6-FFD620C8CAE5}">
      <dsp:nvSpPr>
        <dsp:cNvPr id="0" name=""/>
        <dsp:cNvSpPr/>
      </dsp:nvSpPr>
      <dsp:spPr>
        <a:xfrm>
          <a:off x="3156573" y="3070617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E35C8-C3D7-420C-87C8-B2EEE695DBBC}">
      <dsp:nvSpPr>
        <dsp:cNvPr id="0" name=""/>
        <dsp:cNvSpPr/>
      </dsp:nvSpPr>
      <dsp:spPr>
        <a:xfrm>
          <a:off x="3860789" y="2810496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700" kern="1200" dirty="0"/>
        </a:p>
      </dsp:txBody>
      <dsp:txXfrm>
        <a:off x="3860789" y="2810496"/>
        <a:ext cx="3206250" cy="720000"/>
      </dsp:txXfrm>
    </dsp:sp>
    <dsp:sp modelId="{837C80B4-516E-4018-9DC3-9854EC613A1E}">
      <dsp:nvSpPr>
        <dsp:cNvPr id="0" name=""/>
        <dsp:cNvSpPr/>
      </dsp:nvSpPr>
      <dsp:spPr>
        <a:xfrm>
          <a:off x="8272401" y="434539"/>
          <a:ext cx="1955812" cy="1955812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169CB-7199-4E20-A5FF-00CBC4E9A6CD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57F28-A44F-4DF2-96DE-A5876FB19E74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700" kern="1200" dirty="0"/>
        </a:p>
      </dsp:txBody>
      <dsp:txXfrm>
        <a:off x="7628133" y="3018902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DF310E-CB91-476A-990D-1982994E45B2}">
      <dsp:nvSpPr>
        <dsp:cNvPr id="0" name=""/>
        <dsp:cNvSpPr/>
      </dsp:nvSpPr>
      <dsp:spPr>
        <a:xfrm flipH="1" flipV="1">
          <a:off x="3666402" y="3851998"/>
          <a:ext cx="264044" cy="240587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7BA2F6-3156-41D3-B4A2-623CE602AB26}">
      <dsp:nvSpPr>
        <dsp:cNvPr id="0" name=""/>
        <dsp:cNvSpPr/>
      </dsp:nvSpPr>
      <dsp:spPr>
        <a:xfrm flipH="1">
          <a:off x="1815320" y="1420542"/>
          <a:ext cx="5914" cy="18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64D0D3-8DC4-44E9-B614-F7DC3CADD7A7}">
      <dsp:nvSpPr>
        <dsp:cNvPr id="0" name=""/>
        <dsp:cNvSpPr/>
      </dsp:nvSpPr>
      <dsp:spPr>
        <a:xfrm>
          <a:off x="93445" y="2272633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500" kern="1200" dirty="0"/>
        </a:p>
      </dsp:txBody>
      <dsp:txXfrm>
        <a:off x="93445" y="2272633"/>
        <a:ext cx="3206250" cy="720000"/>
      </dsp:txXfrm>
    </dsp:sp>
    <dsp:sp modelId="{BE06A524-4B30-475C-8F9B-E150DBD38045}">
      <dsp:nvSpPr>
        <dsp:cNvPr id="0" name=""/>
        <dsp:cNvSpPr/>
      </dsp:nvSpPr>
      <dsp:spPr>
        <a:xfrm rot="19194658" flipH="1" flipV="1">
          <a:off x="7090348" y="3776779"/>
          <a:ext cx="188814" cy="279563"/>
        </a:xfrm>
        <a:prstGeom prst="ellipse">
          <a:avLst/>
        </a:prstGeom>
        <a:solidFill>
          <a:schemeClr val="bg1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A54B4B-B696-423C-8ED6-FFD620C8CAE5}">
      <dsp:nvSpPr>
        <dsp:cNvPr id="0" name=""/>
        <dsp:cNvSpPr/>
      </dsp:nvSpPr>
      <dsp:spPr>
        <a:xfrm flipH="1">
          <a:off x="7298219" y="3603467"/>
          <a:ext cx="103286" cy="890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EE35C8-C3D7-420C-87C8-B2EEE695DBBC}">
      <dsp:nvSpPr>
        <dsp:cNvPr id="0" name=""/>
        <dsp:cNvSpPr/>
      </dsp:nvSpPr>
      <dsp:spPr>
        <a:xfrm>
          <a:off x="3860789" y="2599840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2500" kern="1200" dirty="0"/>
        </a:p>
      </dsp:txBody>
      <dsp:txXfrm>
        <a:off x="3860789" y="2599840"/>
        <a:ext cx="3206250" cy="720000"/>
      </dsp:txXfrm>
    </dsp:sp>
    <dsp:sp modelId="{837C80B4-516E-4018-9DC3-9854EC613A1E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5169CB-7199-4E20-A5FF-00CBC4E9A6CD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C57F28-A44F-4DF2-96DE-A5876FB19E74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2500" kern="1200"/>
            <a:t>Minimisation des risques</a:t>
          </a:r>
          <a:endParaRPr lang="en-US" sz="2500" kern="1200"/>
        </a:p>
      </dsp:txBody>
      <dsp:txXfrm>
        <a:off x="7628133" y="30189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56F6CF-1CDF-4786-983E-323FA7E2B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98155FE-7EA3-E6A5-9281-00CE2329F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9FA14A4-8D69-8BF9-D3B5-B91F7E288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ED3C-8566-44F9-A004-5B5D9316587E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B92A7F-7392-8341-0DF2-800B3724E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BA3B4-057C-C3D3-C191-B234F4BC7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61E9-8EAD-4F74-B1E8-E381C38CD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8982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25A67F-D393-D374-9053-4096B03B7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DF16D39-B7D2-5E97-948E-39CAE724F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F3007E-77F5-C455-4FA5-10B7B7CD1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ED3C-8566-44F9-A004-5B5D9316587E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7B8B94-96F3-0B72-90B4-8C3C04689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9408F2-1446-7531-4B50-831DCBF4D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61E9-8EAD-4F74-B1E8-E381C38CD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9447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1072E9B-C677-5E24-392E-B8D084214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C2AD169-C0B5-5349-B183-D324C227B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A1901A-60AB-DEFD-079D-44C27F4B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ED3C-8566-44F9-A004-5B5D9316587E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A5445C-F289-3DD0-6EE1-9D330FE76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FEC133-E68C-81D8-747E-F4629DD58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61E9-8EAD-4F74-B1E8-E381C38CD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6174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9F0AED-1C36-488F-21CB-9BD2183FD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7BE29E-ADA5-7E27-9FA9-13E8614075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B04FE22-615F-AA0C-C9B1-2E3F407C2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ED3C-8566-44F9-A004-5B5D9316587E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9777DC-5F47-77AE-A905-84DE59C32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F2A7B7F-98FA-DABE-F031-7B5E5364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61E9-8EAD-4F74-B1E8-E381C38CD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1231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8336F0-3CF2-6471-0533-CA802FA14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9D6EF7-94AF-B0F6-A5D6-6773D7994D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D894EA-F493-F6FD-5ED7-2E099B56F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ED3C-8566-44F9-A004-5B5D9316587E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C38ECC-FFA2-68ED-DF08-9AB625D8C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023836-3C77-9AD9-A7F9-290B0CFB4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61E9-8EAD-4F74-B1E8-E381C38CD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2934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5B5D67-239D-14A4-3D56-4D1D560BD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11357E-0495-AFFB-EC88-7952CCC65C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6472CE-7657-E4F5-B7CE-8E93A908B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DCD415-CE98-86E6-3605-857E2B40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ED3C-8566-44F9-A004-5B5D9316587E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41D536-596D-781F-E60E-80736F19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EFFF028-27EC-9035-5014-E04F7A62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61E9-8EAD-4F74-B1E8-E381C38CD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7986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FB293C-380D-BB29-E812-75C4B453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D3AE2EC-119D-6448-C52C-77B5B9B7E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0E2F6AC-FCBF-8987-18D8-FD9A199E29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7ECB618-125B-7736-09A3-A9F6D0B34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B9CA07D-D2E2-352E-A239-6E62FC8E4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D475FE-6C2E-70DE-5FE3-0A5C7E43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ED3C-8566-44F9-A004-5B5D9316587E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2DA6040-DC41-C55D-A768-F8D0327F8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3EBF1BF-E090-FC66-4D5C-EE734485B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61E9-8EAD-4F74-B1E8-E381C38CD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31678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DA20BF-6968-8F24-513C-745886CA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2A60226-B845-C4FB-CBA7-29889092F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ED3C-8566-44F9-A004-5B5D9316587E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D52BB7D-6C5E-08BD-66BA-CE5E94717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FB372C-80E8-2F91-D31D-4B906A257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61E9-8EAD-4F74-B1E8-E381C38CD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0321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4DAF58C-75A7-B4E1-C730-60A89AA9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ED3C-8566-44F9-A004-5B5D9316587E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7646243-CE64-92CE-B5AF-6E86FE252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706860-89D8-F790-31D9-7EAC7732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61E9-8EAD-4F74-B1E8-E381C38CD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461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986A72-7E73-6402-6534-38C47676C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1FD1319-3512-EED3-6D51-45C79EB77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8797F1-0996-33CB-67DF-3270B3C8C9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DDDED6B-5A14-5001-63FF-6FA1A9971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ED3C-8566-44F9-A004-5B5D9316587E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B489E7-BDBB-0859-ABBA-3A673DDBF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B13BC4E-05AB-AEC4-CA35-3F7C8C477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61E9-8EAD-4F74-B1E8-E381C38CD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412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6ECE61-79EF-9934-9ADB-098295FC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D905AD3D-21D6-28CF-C684-F13FB0E95B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C36A4BB-AB7B-C51F-2739-714D5EFBED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05D4116-2AEF-CFDF-737C-5F1D75CAE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3ED3C-8566-44F9-A004-5B5D9316587E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98B3C6-9BDB-0049-0410-B9B159837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D7E071F-7401-3BD7-6875-7B321E829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3961E9-8EAD-4F74-B1E8-E381C38CD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3637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B404B68-2DBD-3755-76BA-AE0A883F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5A3A52-F009-7EB6-682E-5D6B8E961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FE29B0E-CAA1-FA2B-7D91-E484B6AC5E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43ED3C-8566-44F9-A004-5B5D9316587E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53F465-1086-B2A4-7ED5-D44CEF7C9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9CF6CDF-22AB-A1D0-5220-B30AC10FAB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3961E9-8EAD-4F74-B1E8-E381C38CD8D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30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nkanjkjkreigh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7D71A2-9372-14B4-2214-F0170A53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fr-FR" sz="4800" dirty="0">
                <a:solidFill>
                  <a:srgbClr val="FFFFFF"/>
                </a:solidFill>
              </a:rPr>
              <a:t>Classification d’email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F7E5E6D-2A1B-A1C7-3290-A8D0A5EC40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fr-FR" dirty="0"/>
              <a:t>Comment filtrer des messages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9099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3A2D02-AB60-51C6-15F5-0567AB81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FR" sz="4000" dirty="0">
                <a:solidFill>
                  <a:srgbClr val="FFFFFF"/>
                </a:solidFill>
              </a:rPr>
              <a:t>Quel intérêt ?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B47BD0C8-0E62-5C41-0524-7FCE1B3644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196550"/>
              </p:ext>
            </p:extLst>
          </p:nvPr>
        </p:nvGraphicFramePr>
        <p:xfrm>
          <a:off x="631242" y="2277168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" name="Espace réservé du contenu 2">
            <a:extLst>
              <a:ext uri="{FF2B5EF4-FFF2-40B4-BE49-F238E27FC236}">
                <a16:creationId xmlns:a16="http://schemas.microsoft.com/office/drawing/2014/main" id="{A2F72DEB-A2AA-EE04-3F1A-6EE66782B3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9475459"/>
              </p:ext>
            </p:extLst>
          </p:nvPr>
        </p:nvGraphicFramePr>
        <p:xfrm>
          <a:off x="631241" y="212032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Espace réservé du contenu 2">
            <a:extLst>
              <a:ext uri="{FF2B5EF4-FFF2-40B4-BE49-F238E27FC236}">
                <a16:creationId xmlns:a16="http://schemas.microsoft.com/office/drawing/2014/main" id="{61F1D4D6-A16B-4C52-E320-7E4C29F3C3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7936607"/>
              </p:ext>
            </p:extLst>
          </p:nvPr>
        </p:nvGraphicFramePr>
        <p:xfrm>
          <a:off x="631241" y="2198748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</p:spTree>
    <p:extLst>
      <p:ext uri="{BB962C8B-B14F-4D97-AF65-F5344CB8AC3E}">
        <p14:creationId xmlns:p14="http://schemas.microsoft.com/office/powerpoint/2010/main" val="1515576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Graphic spid="4" grpId="0">
        <p:bldAsOne/>
      </p:bldGraphic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2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66CFF5-3D60-A517-89B1-F78A4179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 dirty="0">
                <a:solidFill>
                  <a:srgbClr val="FFFFFF"/>
                </a:solidFill>
              </a:rPr>
              <a:t>Choix du </a:t>
            </a:r>
            <a:r>
              <a:rPr lang="fr-FR" sz="4000" dirty="0" err="1">
                <a:solidFill>
                  <a:srgbClr val="FFFFFF"/>
                </a:solidFill>
              </a:rPr>
              <a:t>dataset</a:t>
            </a:r>
            <a:endParaRPr lang="fr-FR" sz="4000" dirty="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5012D9-60C2-B131-8F9F-73BFC5559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6" y="649481"/>
            <a:ext cx="3696804" cy="370653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fr-FR" sz="2000" dirty="0"/>
              <a:t>Source : </a:t>
            </a:r>
            <a:r>
              <a:rPr lang="fr-FR" sz="2000" dirty="0" err="1"/>
              <a:t>Kaggle</a:t>
            </a:r>
            <a:endParaRPr lang="fr-FR" sz="2000" dirty="0"/>
          </a:p>
          <a:p>
            <a:pPr marL="0" indent="0">
              <a:buNone/>
            </a:pPr>
            <a:r>
              <a:rPr lang="fr-FR" sz="2000" dirty="0"/>
              <a:t>2007 TREC Public Spam Corpus</a:t>
            </a:r>
          </a:p>
          <a:p>
            <a:pPr marL="0" indent="0">
              <a:buNone/>
            </a:pPr>
            <a:endParaRPr lang="fr-FR" sz="2000" dirty="0"/>
          </a:p>
          <a:p>
            <a:pPr marL="0" indent="0">
              <a:buNone/>
            </a:pPr>
            <a:r>
              <a:rPr lang="fr-FR" sz="2000" dirty="0"/>
              <a:t>+ 75,000 entrées brutes</a:t>
            </a:r>
          </a:p>
          <a:p>
            <a:pPr marL="0" indent="0">
              <a:buNone/>
            </a:pPr>
            <a:endParaRPr lang="fr-FR" sz="2000" dirty="0"/>
          </a:p>
        </p:txBody>
      </p:sp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48910875-4146-121E-0DAA-3BA5B4BC4A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87575330"/>
              </p:ext>
            </p:extLst>
          </p:nvPr>
        </p:nvGraphicFramePr>
        <p:xfrm>
          <a:off x="8248988" y="477852"/>
          <a:ext cx="3615776" cy="59225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ZoneTexte 9">
            <a:extLst>
              <a:ext uri="{FF2B5EF4-FFF2-40B4-BE49-F238E27FC236}">
                <a16:creationId xmlns:a16="http://schemas.microsoft.com/office/drawing/2014/main" id="{246B17EB-16EF-E5EF-4AB1-4FD2D552D8F0}"/>
              </a:ext>
            </a:extLst>
          </p:cNvPr>
          <p:cNvSpPr txBox="1"/>
          <p:nvPr/>
        </p:nvSpPr>
        <p:spPr>
          <a:xfrm>
            <a:off x="4362450" y="4352228"/>
            <a:ext cx="369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fr-FR" sz="1800" dirty="0"/>
              <a:t>+ 50.000 entrées utilisables</a:t>
            </a:r>
          </a:p>
          <a:p>
            <a:pPr marL="0" indent="0">
              <a:buNone/>
            </a:pPr>
            <a:r>
              <a:rPr lang="fr-FR" sz="1800" dirty="0"/>
              <a:t>	45% - 55%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3421800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47EDBA-0481-1BC9-DFAD-40A7F573F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C939AF-A4E8-C042-2BB6-A443DAC6B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091428-C9FE-51C5-97D5-67E6907C2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9ECCCA3-808D-FE4D-907A-72E9EBBC6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F4AEE1-3BF7-5FCF-8D6F-452B91C1E0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20CA7C4-E005-026B-D203-AF4E8FE2C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fr-FR" sz="4000" dirty="0">
                <a:solidFill>
                  <a:schemeClr val="bg1"/>
                </a:solidFill>
              </a:rPr>
              <a:t>Visualisation du </a:t>
            </a:r>
            <a:r>
              <a:rPr lang="fr-FR" sz="4000" dirty="0" err="1">
                <a:solidFill>
                  <a:schemeClr val="bg1"/>
                </a:solidFill>
              </a:rPr>
              <a:t>dataset</a:t>
            </a:r>
            <a:endParaRPr lang="fr-FR" sz="4000" dirty="0">
              <a:solidFill>
                <a:schemeClr val="bg1"/>
              </a:solidFill>
            </a:endParaRPr>
          </a:p>
        </p:txBody>
      </p:sp>
      <p:sp>
        <p:nvSpPr>
          <p:cNvPr id="6" name="Espace réservé du contenu 7">
            <a:extLst>
              <a:ext uri="{FF2B5EF4-FFF2-40B4-BE49-F238E27FC236}">
                <a16:creationId xmlns:a16="http://schemas.microsoft.com/office/drawing/2014/main" id="{E659AF6A-0A53-0CCF-51D2-8CD910814367}"/>
              </a:ext>
            </a:extLst>
          </p:cNvPr>
          <p:cNvSpPr txBox="1">
            <a:spLocks/>
          </p:cNvSpPr>
          <p:nvPr/>
        </p:nvSpPr>
        <p:spPr>
          <a:xfrm>
            <a:off x="838200" y="212818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Hi... I have to use R to find out the 90% confidence-interval for the sensitivity and specificity of the following diagnostic test: A particular diagnostic test for multiple sclerosis was conducted on 20 MS patients and 20 healthy subjects, 6 MS patients were classified as healthy and 8 healthy subjects were classified as suffering from the MS. Furthermore, I need to find the number of MS patients required for a sensitivity of 1%... Is there a simple R-command which can do that for me? I am completely new to R... Help please! Jochen</a:t>
            </a:r>
          </a:p>
          <a:p>
            <a:r>
              <a:rPr lang="en-US" sz="1200" dirty="0"/>
              <a:t># New Ticket Created by Paul Cochrane # Please include the string: [</a:t>
            </a:r>
            <a:r>
              <a:rPr lang="en-US" sz="1200" dirty="0" err="1"/>
              <a:t>perl</a:t>
            </a:r>
            <a:r>
              <a:rPr lang="en-US" sz="1200" dirty="0"/>
              <a:t> #42355] # in the subject line of all future correspondence about this issue. # In the file </a:t>
            </a:r>
            <a:r>
              <a:rPr lang="en-US" sz="1200" dirty="0" err="1"/>
              <a:t>src</a:t>
            </a:r>
            <a:r>
              <a:rPr lang="en-US" sz="1200" dirty="0"/>
              <a:t>/ops/</a:t>
            </a:r>
            <a:r>
              <a:rPr lang="en-US" sz="1200" dirty="0" err="1"/>
              <a:t>pic.ops</a:t>
            </a:r>
            <a:r>
              <a:rPr lang="en-US" sz="1200" dirty="0"/>
              <a:t> in the </a:t>
            </a:r>
            <a:r>
              <a:rPr lang="en-US" sz="1200" dirty="0" err="1"/>
              <a:t>pic_callr</a:t>
            </a:r>
            <a:r>
              <a:rPr lang="en-US" sz="1200" dirty="0"/>
              <a:t>__() op there is a </a:t>
            </a:r>
            <a:r>
              <a:rPr lang="en-US" sz="1200" dirty="0" err="1"/>
              <a:t>todo</a:t>
            </a:r>
            <a:r>
              <a:rPr lang="en-US" sz="1200" dirty="0"/>
              <a:t> item which merely states: ""ARG_MAX"" I believe this means use the ARG_MAX macro instead of a hard-coded number in the </a:t>
            </a:r>
            <a:r>
              <a:rPr lang="en-US" sz="1200" dirty="0" err="1"/>
              <a:t>args</a:t>
            </a:r>
            <a:r>
              <a:rPr lang="en-US" sz="1200" dirty="0"/>
              <a:t>[] array mentioned on this line. In short: fix.</a:t>
            </a:r>
          </a:p>
          <a:p>
            <a:r>
              <a:rPr lang="en-US" sz="1200" dirty="0"/>
              <a:t>Hi , Is there any way to find out what other package dependencies needed for an un-install package in </a:t>
            </a:r>
            <a:r>
              <a:rPr lang="en-US" sz="1200" dirty="0" err="1"/>
              <a:t>unix</a:t>
            </a:r>
            <a:r>
              <a:rPr lang="en-US" sz="1200" dirty="0"/>
              <a:t>? Thanks </a:t>
            </a:r>
            <a:r>
              <a:rPr lang="en-US" sz="1200" dirty="0" err="1"/>
              <a:t>Hridyesh</a:t>
            </a:r>
            <a:endParaRPr lang="fr-FR" sz="1200" dirty="0"/>
          </a:p>
        </p:txBody>
      </p:sp>
      <p:sp>
        <p:nvSpPr>
          <p:cNvPr id="7" name="Espace réservé du contenu 7">
            <a:extLst>
              <a:ext uri="{FF2B5EF4-FFF2-40B4-BE49-F238E27FC236}">
                <a16:creationId xmlns:a16="http://schemas.microsoft.com/office/drawing/2014/main" id="{35F5E82C-0261-A32D-C18F-97CB2B255649}"/>
              </a:ext>
            </a:extLst>
          </p:cNvPr>
          <p:cNvSpPr txBox="1">
            <a:spLocks/>
          </p:cNvSpPr>
          <p:nvPr/>
        </p:nvSpPr>
        <p:spPr>
          <a:xfrm>
            <a:off x="6096000" y="2128187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err="1"/>
              <a:t>HoodiaLife</a:t>
            </a:r>
            <a:r>
              <a:rPr lang="en-US" sz="1200" dirty="0"/>
              <a:t> - Start Losing Weight Now! </a:t>
            </a:r>
            <a:r>
              <a:rPr lang="en-US" sz="1200" dirty="0" err="1"/>
              <a:t>HoodiaLife</a:t>
            </a:r>
            <a:r>
              <a:rPr lang="en-US" sz="1200" dirty="0"/>
              <a:t> is a natural substance that literally takes your appetite away! Learn more and buy </a:t>
            </a:r>
            <a:r>
              <a:rPr lang="en-US" sz="1200" dirty="0" err="1"/>
              <a:t>HoodiaLife</a:t>
            </a:r>
            <a:r>
              <a:rPr lang="en-US" sz="1200" dirty="0"/>
              <a:t>!</a:t>
            </a:r>
          </a:p>
          <a:p>
            <a:r>
              <a:rPr lang="en-US" sz="1200" dirty="0"/>
              <a:t>Mega </a:t>
            </a:r>
            <a:r>
              <a:rPr lang="en-US" sz="1200" dirty="0" err="1"/>
              <a:t>authenticV</a:t>
            </a:r>
            <a:r>
              <a:rPr lang="en-US" sz="1200" dirty="0"/>
              <a:t> I A G R A $ DISCOUNT </a:t>
            </a:r>
            <a:r>
              <a:rPr lang="en-US" sz="1200" dirty="0" err="1"/>
              <a:t>priceC</a:t>
            </a:r>
            <a:r>
              <a:rPr lang="en-US" sz="1200" dirty="0"/>
              <a:t> I A L I S $DISCOUNT </a:t>
            </a:r>
            <a:r>
              <a:rPr lang="en-US" sz="1200" dirty="0" err="1"/>
              <a:t>priceDo</a:t>
            </a:r>
            <a:r>
              <a:rPr lang="en-US" sz="1200" dirty="0"/>
              <a:t> not miss IT, CLICK here. </a:t>
            </a:r>
            <a:r>
              <a:rPr lang="en-US" sz="1200" dirty="0">
                <a:hlinkClick r:id="rId2"/>
              </a:rPr>
              <a:t>http://www.inkanjkjkreight.com</a:t>
            </a:r>
            <a:endParaRPr lang="en-US" sz="1200" dirty="0"/>
          </a:p>
          <a:p>
            <a:r>
              <a:rPr lang="en-US" sz="1200" dirty="0" err="1"/>
              <a:t>VIAGRAIf</a:t>
            </a:r>
            <a:r>
              <a:rPr lang="en-US" sz="1200" dirty="0"/>
              <a:t> you have a problem getting or keeping an erection, your sex life can suffer. You should know that </a:t>
            </a:r>
            <a:r>
              <a:rPr lang="en-US" sz="1200" dirty="0" err="1"/>
              <a:t>youâ</a:t>
            </a:r>
            <a:r>
              <a:rPr lang="en-US" sz="1200" dirty="0"/>
              <a:t>€™re not alone. In fact, more than half of all men over 40 have difficulties getting or maintaining an erection. This issue, also called erectile dysfunction, occurs with younger men as </a:t>
            </a:r>
            <a:r>
              <a:rPr lang="en-US" sz="1200" dirty="0" err="1"/>
              <a:t>well!You</a:t>
            </a:r>
            <a:r>
              <a:rPr lang="en-US" sz="1200" dirty="0"/>
              <a:t> should know there is something you can do about it. Join the millions of men who have already improved their sex lives with VIAGRA!VISIT STORE ONLINE!</a:t>
            </a:r>
            <a:endParaRPr lang="fr-FR" sz="1200" dirty="0"/>
          </a:p>
        </p:txBody>
      </p:sp>
    </p:spTree>
    <p:extLst>
      <p:ext uri="{BB962C8B-B14F-4D97-AF65-F5344CB8AC3E}">
        <p14:creationId xmlns:p14="http://schemas.microsoft.com/office/powerpoint/2010/main" val="33174723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A488321-3DB7-1056-8A1E-F609512EE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>
                <a:solidFill>
                  <a:srgbClr val="FFFFFF"/>
                </a:solidFill>
              </a:rPr>
              <a:t>Transformation du dataset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B672BC-3AE5-30E3-ED40-246784046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6620" y="649480"/>
            <a:ext cx="5438986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import pandas as pd</a:t>
            </a:r>
          </a:p>
          <a:p>
            <a:pPr marL="0" indent="0">
              <a:buNone/>
            </a:pPr>
            <a:r>
              <a:rPr lang="en-US" sz="1100" b="0" dirty="0">
                <a:effectLst/>
                <a:latin typeface="Consolas" panose="020B0609020204030204" pitchFamily="49" charset="0"/>
              </a:rPr>
              <a:t>import spacy</a:t>
            </a:r>
          </a:p>
          <a:p>
            <a:pPr marL="0" indent="0"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100" b="0" dirty="0" err="1">
                <a:effectLst/>
                <a:latin typeface="Consolas" panose="020B0609020204030204" pitchFamily="49" charset="0"/>
              </a:rPr>
              <a:t>df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 = </a:t>
            </a:r>
            <a:r>
              <a:rPr lang="en-US" sz="1100" b="0" dirty="0" err="1">
                <a:effectLst/>
                <a:latin typeface="Consolas" panose="020B0609020204030204" pitchFamily="49" charset="0"/>
              </a:rPr>
              <a:t>pd.read_csv</a:t>
            </a:r>
            <a:r>
              <a:rPr lang="en-US" sz="1100" b="0" dirty="0">
                <a:effectLst/>
                <a:latin typeface="Consolas" panose="020B0609020204030204" pitchFamily="49" charset="0"/>
              </a:rPr>
              <a:t>('email_text.csv')</a:t>
            </a:r>
          </a:p>
          <a:p>
            <a:pPr marL="0" indent="0"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100" b="0" dirty="0" err="1">
                <a:effectLst/>
                <a:latin typeface="Consolas" panose="020B0609020204030204" pitchFamily="49" charset="0"/>
              </a:rPr>
              <a:t>nlp</a:t>
            </a:r>
            <a:r>
              <a:rPr lang="fr-FR" sz="1100" b="0" dirty="0">
                <a:effectLst/>
                <a:latin typeface="Consolas" panose="020B0609020204030204" pitchFamily="49" charset="0"/>
              </a:rPr>
              <a:t> = </a:t>
            </a:r>
            <a:r>
              <a:rPr lang="fr-FR" sz="1100" b="0" dirty="0" err="1">
                <a:effectLst/>
                <a:latin typeface="Consolas" panose="020B0609020204030204" pitchFamily="49" charset="0"/>
              </a:rPr>
              <a:t>spacy.load</a:t>
            </a:r>
            <a:r>
              <a:rPr lang="fr-FR" sz="1100" b="0" dirty="0">
                <a:effectLst/>
                <a:latin typeface="Consolas" panose="020B0609020204030204" pitchFamily="49" charset="0"/>
              </a:rPr>
              <a:t>('</a:t>
            </a:r>
            <a:r>
              <a:rPr lang="fr-FR" sz="1100" b="0" dirty="0" err="1">
                <a:effectLst/>
                <a:latin typeface="Consolas" panose="020B0609020204030204" pitchFamily="49" charset="0"/>
              </a:rPr>
              <a:t>en_core_web_lg</a:t>
            </a:r>
            <a:r>
              <a:rPr lang="fr-FR" sz="1100" b="0" dirty="0">
                <a:effectLst/>
                <a:latin typeface="Consolas" panose="020B0609020204030204" pitchFamily="49" charset="0"/>
              </a:rPr>
              <a:t>’)</a:t>
            </a:r>
          </a:p>
          <a:p>
            <a:pPr marL="0" indent="0">
              <a:buNone/>
            </a:pPr>
            <a:endParaRPr lang="fr-FR" sz="1100" dirty="0"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1100" b="0" dirty="0">
                <a:effectLst/>
                <a:latin typeface="Consolas" panose="020B0609020204030204" pitchFamily="49" charset="0"/>
              </a:rPr>
              <a:t>docs = []</a:t>
            </a:r>
          </a:p>
          <a:p>
            <a:pPr>
              <a:buNone/>
            </a:pPr>
            <a:r>
              <a:rPr lang="fr-FR" sz="1100" b="0" dirty="0" err="1">
                <a:effectLst/>
                <a:latin typeface="Consolas" panose="020B0609020204030204" pitchFamily="49" charset="0"/>
              </a:rPr>
              <a:t>vectors</a:t>
            </a:r>
            <a:r>
              <a:rPr lang="fr-FR" sz="1100" b="0" dirty="0">
                <a:effectLst/>
                <a:latin typeface="Consolas" panose="020B0609020204030204" pitchFamily="49" charset="0"/>
              </a:rPr>
              <a:t> = []</a:t>
            </a:r>
          </a:p>
          <a:p>
            <a:pPr>
              <a:buNone/>
            </a:pPr>
            <a:endParaRPr lang="fr-FR" sz="1100" b="0" dirty="0"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1100" b="0" dirty="0">
                <a:effectLst/>
                <a:latin typeface="Consolas" panose="020B0609020204030204" pitchFamily="49" charset="0"/>
              </a:rPr>
              <a:t>for doc in </a:t>
            </a:r>
            <a:r>
              <a:rPr lang="fr-FR" sz="1100" b="0" dirty="0" err="1">
                <a:effectLst/>
                <a:latin typeface="Consolas" panose="020B0609020204030204" pitchFamily="49" charset="0"/>
              </a:rPr>
              <a:t>nlp.pipe</a:t>
            </a:r>
            <a:r>
              <a:rPr lang="fr-FR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effectLst/>
                <a:latin typeface="Consolas" panose="020B0609020204030204" pitchFamily="49" charset="0"/>
              </a:rPr>
              <a:t>list</a:t>
            </a:r>
            <a:r>
              <a:rPr lang="fr-FR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effectLst/>
                <a:latin typeface="Consolas" panose="020B0609020204030204" pitchFamily="49" charset="0"/>
              </a:rPr>
              <a:t>df</a:t>
            </a:r>
            <a:r>
              <a:rPr lang="fr-FR" sz="1100" b="0" dirty="0">
                <a:effectLst/>
                <a:latin typeface="Consolas" panose="020B0609020204030204" pitchFamily="49" charset="0"/>
              </a:rPr>
              <a:t>['</a:t>
            </a:r>
            <a:r>
              <a:rPr lang="fr-FR" sz="1100" b="0" dirty="0" err="1">
                <a:effectLst/>
                <a:latin typeface="Consolas" panose="020B0609020204030204" pitchFamily="49" charset="0"/>
              </a:rPr>
              <a:t>text</a:t>
            </a:r>
            <a:r>
              <a:rPr lang="fr-FR" sz="1100" b="0" dirty="0">
                <a:effectLst/>
                <a:latin typeface="Consolas" panose="020B0609020204030204" pitchFamily="49" charset="0"/>
              </a:rPr>
              <a:t>'].</a:t>
            </a:r>
            <a:r>
              <a:rPr lang="fr-FR" sz="1100" b="0" dirty="0" err="1">
                <a:effectLst/>
                <a:latin typeface="Consolas" panose="020B0609020204030204" pitchFamily="49" charset="0"/>
              </a:rPr>
              <a:t>astype</a:t>
            </a:r>
            <a:r>
              <a:rPr lang="fr-FR" sz="1100" b="0" dirty="0">
                <a:effectLst/>
                <a:latin typeface="Consolas" panose="020B0609020204030204" pitchFamily="49" charset="0"/>
              </a:rPr>
              <a:t>('</a:t>
            </a:r>
            <a:r>
              <a:rPr lang="fr-FR" sz="1100" b="0" dirty="0" err="1">
                <a:effectLst/>
                <a:latin typeface="Consolas" panose="020B0609020204030204" pitchFamily="49" charset="0"/>
              </a:rPr>
              <a:t>unicode</a:t>
            </a:r>
            <a:r>
              <a:rPr lang="fr-FR" sz="1100" b="0" dirty="0">
                <a:effectLst/>
                <a:latin typeface="Consolas" panose="020B0609020204030204" pitchFamily="49" charset="0"/>
              </a:rPr>
              <a:t>').values)):</a:t>
            </a:r>
          </a:p>
          <a:p>
            <a:pPr>
              <a:buNone/>
            </a:pPr>
            <a:r>
              <a:rPr lang="fr-FR" sz="1100" b="0" dirty="0"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 err="1">
                <a:effectLst/>
                <a:latin typeface="Consolas" panose="020B0609020204030204" pitchFamily="49" charset="0"/>
              </a:rPr>
              <a:t>docs.append</a:t>
            </a:r>
            <a:r>
              <a:rPr lang="fr-FR" sz="1100" b="0" dirty="0">
                <a:effectLst/>
                <a:latin typeface="Consolas" panose="020B0609020204030204" pitchFamily="49" charset="0"/>
              </a:rPr>
              <a:t>(doc)</a:t>
            </a:r>
          </a:p>
          <a:p>
            <a:pPr>
              <a:buNone/>
            </a:pPr>
            <a:r>
              <a:rPr lang="fr-FR" sz="1100" b="0" dirty="0">
                <a:effectLst/>
                <a:latin typeface="Consolas" panose="020B0609020204030204" pitchFamily="49" charset="0"/>
              </a:rPr>
              <a:t>  </a:t>
            </a:r>
            <a:r>
              <a:rPr lang="fr-FR" sz="1100" b="0" dirty="0" err="1">
                <a:effectLst/>
                <a:latin typeface="Consolas" panose="020B0609020204030204" pitchFamily="49" charset="0"/>
              </a:rPr>
              <a:t>vectors.append</a:t>
            </a:r>
            <a:r>
              <a:rPr lang="fr-FR" sz="1100" b="0" dirty="0">
                <a:effectLst/>
                <a:latin typeface="Consolas" panose="020B0609020204030204" pitchFamily="49" charset="0"/>
              </a:rPr>
              <a:t>(</a:t>
            </a:r>
            <a:r>
              <a:rPr lang="fr-FR" sz="1100" b="0" dirty="0" err="1">
                <a:effectLst/>
                <a:latin typeface="Consolas" panose="020B0609020204030204" pitchFamily="49" charset="0"/>
              </a:rPr>
              <a:t>doc.vector</a:t>
            </a:r>
            <a:r>
              <a:rPr lang="fr-FR" sz="1100" b="0" dirty="0"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None/>
            </a:pPr>
            <a:endParaRPr lang="fr-FR" sz="1100" b="0" dirty="0">
              <a:effectLst/>
              <a:latin typeface="Consolas" panose="020B0609020204030204" pitchFamily="49" charset="0"/>
            </a:endParaRPr>
          </a:p>
          <a:p>
            <a:pPr>
              <a:buNone/>
            </a:pPr>
            <a:r>
              <a:rPr lang="fr-FR" sz="1100" b="0" dirty="0" err="1">
                <a:effectLst/>
                <a:latin typeface="Consolas" panose="020B0609020204030204" pitchFamily="49" charset="0"/>
              </a:rPr>
              <a:t>df</a:t>
            </a:r>
            <a:r>
              <a:rPr lang="fr-FR" sz="1100" b="0" dirty="0">
                <a:effectLst/>
                <a:latin typeface="Consolas" panose="020B0609020204030204" pitchFamily="49" charset="0"/>
              </a:rPr>
              <a:t>['docs'] = docs</a:t>
            </a:r>
          </a:p>
          <a:p>
            <a:pPr marL="0" indent="0">
              <a:buNone/>
            </a:pPr>
            <a:r>
              <a:rPr lang="fr-FR" sz="1100" b="0" dirty="0" err="1">
                <a:effectLst/>
                <a:latin typeface="Consolas" panose="020B0609020204030204" pitchFamily="49" charset="0"/>
              </a:rPr>
              <a:t>df</a:t>
            </a:r>
            <a:r>
              <a:rPr lang="fr-FR" sz="1100" b="0" dirty="0">
                <a:effectLst/>
                <a:latin typeface="Consolas" panose="020B0609020204030204" pitchFamily="49" charset="0"/>
              </a:rPr>
              <a:t>['</a:t>
            </a:r>
            <a:r>
              <a:rPr lang="fr-FR" sz="1100" b="0" dirty="0" err="1">
                <a:effectLst/>
                <a:latin typeface="Consolas" panose="020B0609020204030204" pitchFamily="49" charset="0"/>
              </a:rPr>
              <a:t>vectors</a:t>
            </a:r>
            <a:r>
              <a:rPr lang="fr-FR" sz="1100" b="0" dirty="0">
                <a:effectLst/>
                <a:latin typeface="Consolas" panose="020B0609020204030204" pitchFamily="49" charset="0"/>
              </a:rPr>
              <a:t>'] = </a:t>
            </a:r>
            <a:r>
              <a:rPr lang="fr-FR" sz="1100" b="0" dirty="0" err="1">
                <a:effectLst/>
                <a:latin typeface="Consolas" panose="020B0609020204030204" pitchFamily="49" charset="0"/>
              </a:rPr>
              <a:t>vectors</a:t>
            </a:r>
            <a:endParaRPr lang="fr-FR" sz="1100" b="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32051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00F8BC3-D7D0-4FCD-D892-8A267D872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Choix du modèle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6A0074E-B12B-3C1C-545C-A9E50A368698}"/>
              </a:ext>
            </a:extLst>
          </p:cNvPr>
          <p:cNvSpPr txBox="1"/>
          <p:nvPr/>
        </p:nvSpPr>
        <p:spPr>
          <a:xfrm>
            <a:off x="2452562" y="1758950"/>
            <a:ext cx="26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Machine Learning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71BDCE2B-F563-2512-561F-F43CE1FCD7DB}"/>
              </a:ext>
            </a:extLst>
          </p:cNvPr>
          <p:cNvSpPr txBox="1"/>
          <p:nvPr/>
        </p:nvSpPr>
        <p:spPr>
          <a:xfrm>
            <a:off x="6703281" y="1799147"/>
            <a:ext cx="2635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Deep Learning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BB02490D-4AA4-F8B9-06BD-22A2B28B85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242" y="2308520"/>
            <a:ext cx="4110383" cy="3506367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39042179-615C-93A8-00D0-BAFEA1EFE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3664" y="2308519"/>
            <a:ext cx="4110384" cy="350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410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57C06F-10BA-84ED-A995-FA731902A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 dirty="0">
                <a:solidFill>
                  <a:srgbClr val="FFFFFF"/>
                </a:solidFill>
              </a:rPr>
              <a:t>Optimisation des paramètres</a:t>
            </a:r>
            <a:endParaRPr lang="fr-FR" sz="4000">
              <a:solidFill>
                <a:srgbClr val="FFFFFF"/>
              </a:solidFill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561790-7760-345C-7772-FD50F7E78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7695" y="649480"/>
            <a:ext cx="7357583" cy="5546047"/>
          </a:xfrm>
        </p:spPr>
        <p:txBody>
          <a:bodyPr anchor="ctr"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fr-FR" sz="1200" b="0" dirty="0">
                <a:effectLst/>
                <a:latin typeface="Consolas" panose="020B0609020204030204" pitchFamily="49" charset="0"/>
              </a:rPr>
              <a:t>import 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keras</a:t>
            </a:r>
            <a:endParaRPr lang="fr-FR" sz="12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1200" b="0" dirty="0" err="1">
                <a:effectLst/>
                <a:latin typeface="Consolas" panose="020B0609020204030204" pitchFamily="49" charset="0"/>
              </a:rPr>
              <a:t>from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keras.models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 import 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Sequential</a:t>
            </a:r>
            <a:endParaRPr lang="fr-FR" sz="1200" b="0" dirty="0"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fr-FR" sz="1200" b="0" dirty="0" err="1">
                <a:effectLst/>
                <a:latin typeface="Consolas" panose="020B0609020204030204" pitchFamily="49" charset="0"/>
              </a:rPr>
              <a:t>from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 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keras.layers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 import Dense, Input</a:t>
            </a:r>
          </a:p>
          <a:p>
            <a:pPr marL="0" indent="0">
              <a:buNone/>
            </a:pPr>
            <a:endParaRPr lang="fr-FR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200" b="0" dirty="0">
                <a:effectLst/>
                <a:latin typeface="Consolas" panose="020B0609020204030204" pitchFamily="49" charset="0"/>
              </a:rPr>
              <a:t>model = 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Sequential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fr-FR" sz="1200" b="0" dirty="0"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fr-FR" sz="1200" b="0" dirty="0" err="1">
                <a:effectLst/>
                <a:latin typeface="Consolas" panose="020B0609020204030204" pitchFamily="49" charset="0"/>
              </a:rPr>
              <a:t>model.add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(Input((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X_train.shape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[1],)))</a:t>
            </a:r>
          </a:p>
          <a:p>
            <a:pPr>
              <a:lnSpc>
                <a:spcPts val="1425"/>
              </a:lnSpc>
              <a:buNone/>
            </a:pPr>
            <a:r>
              <a:rPr lang="fr-FR" sz="1200" b="0" dirty="0" err="1">
                <a:effectLst/>
                <a:latin typeface="Consolas" panose="020B0609020204030204" pitchFamily="49" charset="0"/>
              </a:rPr>
              <a:t>model.add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(Dense(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X_train.shape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[1], activation='relu'))</a:t>
            </a:r>
          </a:p>
          <a:p>
            <a:pPr>
              <a:lnSpc>
                <a:spcPts val="1425"/>
              </a:lnSpc>
              <a:buNone/>
            </a:pPr>
            <a:r>
              <a:rPr lang="fr-FR" sz="1200" b="0" dirty="0" err="1">
                <a:effectLst/>
                <a:latin typeface="Consolas" panose="020B0609020204030204" pitchFamily="49" charset="0"/>
              </a:rPr>
              <a:t>model.add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(Dense(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X_train.shape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[1] * 2, activation='relu'))</a:t>
            </a:r>
          </a:p>
          <a:p>
            <a:pPr>
              <a:lnSpc>
                <a:spcPts val="1425"/>
              </a:lnSpc>
              <a:buNone/>
            </a:pPr>
            <a:r>
              <a:rPr lang="fr-FR" sz="1200" b="0" dirty="0" err="1">
                <a:effectLst/>
                <a:latin typeface="Consolas" panose="020B0609020204030204" pitchFamily="49" charset="0"/>
              </a:rPr>
              <a:t>model.add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(Dense(16, activation='relu'))</a:t>
            </a:r>
          </a:p>
          <a:p>
            <a:pPr marL="0" indent="0">
              <a:lnSpc>
                <a:spcPts val="1425"/>
              </a:lnSpc>
              <a:buNone/>
            </a:pPr>
            <a:r>
              <a:rPr lang="fr-FR" sz="1200" b="0" dirty="0" err="1">
                <a:effectLst/>
                <a:latin typeface="Consolas" panose="020B0609020204030204" pitchFamily="49" charset="0"/>
              </a:rPr>
              <a:t>model.add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(Dense(1, activation='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sigmoid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’))</a:t>
            </a:r>
          </a:p>
          <a:p>
            <a:pPr marL="0" indent="0">
              <a:lnSpc>
                <a:spcPts val="1425"/>
              </a:lnSpc>
              <a:buNone/>
            </a:pPr>
            <a:endParaRPr lang="fr-FR" sz="12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200" b="0" dirty="0" err="1">
                <a:effectLst/>
                <a:latin typeface="Consolas" panose="020B0609020204030204" pitchFamily="49" charset="0"/>
              </a:rPr>
              <a:t>model.compile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optimizer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='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adam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', 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loss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='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binary_crossentropy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', 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metrics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=['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accuracy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’])</a:t>
            </a:r>
          </a:p>
          <a:p>
            <a:pPr marL="0" indent="0">
              <a:buNone/>
            </a:pPr>
            <a:endParaRPr lang="fr-FR" sz="1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sz="1200" b="0" dirty="0" err="1">
                <a:effectLst/>
                <a:latin typeface="Consolas" panose="020B0609020204030204" pitchFamily="49" charset="0"/>
              </a:rPr>
              <a:t>model.fit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(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x_train_dl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y_train_dl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, 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batch_size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=16, 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epochs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=50, </a:t>
            </a:r>
            <a:r>
              <a:rPr lang="fr-FR" sz="1200" b="0" dirty="0" err="1">
                <a:effectLst/>
                <a:latin typeface="Consolas" panose="020B0609020204030204" pitchFamily="49" charset="0"/>
              </a:rPr>
              <a:t>validation_split</a:t>
            </a:r>
            <a:r>
              <a:rPr lang="fr-FR" sz="1200" b="0" dirty="0">
                <a:effectLst/>
                <a:latin typeface="Consolas" panose="020B0609020204030204" pitchFamily="49" charset="0"/>
              </a:rPr>
              <a:t>=0.1)</a:t>
            </a:r>
          </a:p>
        </p:txBody>
      </p:sp>
    </p:spTree>
    <p:extLst>
      <p:ext uri="{BB962C8B-B14F-4D97-AF65-F5344CB8AC3E}">
        <p14:creationId xmlns:p14="http://schemas.microsoft.com/office/powerpoint/2010/main" val="17335558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B7AAF6E-A3AF-13A2-D619-3EBB2B2E8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fr-FR" sz="4000" dirty="0">
                <a:solidFill>
                  <a:srgbClr val="FFFFFF"/>
                </a:solidFill>
              </a:rPr>
              <a:t>Structure finale du modèle</a:t>
            </a:r>
          </a:p>
        </p:txBody>
      </p:sp>
      <p:sp>
        <p:nvSpPr>
          <p:cNvPr id="4" name="Organigramme : Connecteur 3">
            <a:extLst>
              <a:ext uri="{FF2B5EF4-FFF2-40B4-BE49-F238E27FC236}">
                <a16:creationId xmlns:a16="http://schemas.microsoft.com/office/drawing/2014/main" id="{B3DAB976-42B3-7929-E903-8678D76526CC}"/>
              </a:ext>
            </a:extLst>
          </p:cNvPr>
          <p:cNvSpPr/>
          <p:nvPr/>
        </p:nvSpPr>
        <p:spPr>
          <a:xfrm>
            <a:off x="5189158" y="3200444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Organigramme : Connecteur 4">
            <a:extLst>
              <a:ext uri="{FF2B5EF4-FFF2-40B4-BE49-F238E27FC236}">
                <a16:creationId xmlns:a16="http://schemas.microsoft.com/office/drawing/2014/main" id="{33DA5327-BDFE-4FD1-9488-4289F5481A16}"/>
              </a:ext>
            </a:extLst>
          </p:cNvPr>
          <p:cNvSpPr/>
          <p:nvPr/>
        </p:nvSpPr>
        <p:spPr>
          <a:xfrm>
            <a:off x="5652708" y="3200444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Organigramme : Connecteur 23">
            <a:extLst>
              <a:ext uri="{FF2B5EF4-FFF2-40B4-BE49-F238E27FC236}">
                <a16:creationId xmlns:a16="http://schemas.microsoft.com/office/drawing/2014/main" id="{3B14E96B-DBA8-B7C4-9B81-3AC0EF3EBF50}"/>
              </a:ext>
            </a:extLst>
          </p:cNvPr>
          <p:cNvSpPr/>
          <p:nvPr/>
        </p:nvSpPr>
        <p:spPr>
          <a:xfrm>
            <a:off x="6103857" y="3200444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Organigramme : Connecteur 24">
            <a:extLst>
              <a:ext uri="{FF2B5EF4-FFF2-40B4-BE49-F238E27FC236}">
                <a16:creationId xmlns:a16="http://schemas.microsoft.com/office/drawing/2014/main" id="{2EBB8209-1E29-0CB1-A305-1337309A35DB}"/>
              </a:ext>
            </a:extLst>
          </p:cNvPr>
          <p:cNvSpPr/>
          <p:nvPr/>
        </p:nvSpPr>
        <p:spPr>
          <a:xfrm>
            <a:off x="6567407" y="3200444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Organigramme : Connecteur 25">
            <a:extLst>
              <a:ext uri="{FF2B5EF4-FFF2-40B4-BE49-F238E27FC236}">
                <a16:creationId xmlns:a16="http://schemas.microsoft.com/office/drawing/2014/main" id="{8C206AC2-40C3-C974-6999-8B7BE688203A}"/>
              </a:ext>
            </a:extLst>
          </p:cNvPr>
          <p:cNvSpPr/>
          <p:nvPr/>
        </p:nvSpPr>
        <p:spPr>
          <a:xfrm>
            <a:off x="7030957" y="3200444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Organigramme : Connecteur 26">
            <a:extLst>
              <a:ext uri="{FF2B5EF4-FFF2-40B4-BE49-F238E27FC236}">
                <a16:creationId xmlns:a16="http://schemas.microsoft.com/office/drawing/2014/main" id="{DA87A543-03D0-5399-D6CB-B6BD1F4AE200}"/>
              </a:ext>
            </a:extLst>
          </p:cNvPr>
          <p:cNvSpPr/>
          <p:nvPr/>
        </p:nvSpPr>
        <p:spPr>
          <a:xfrm>
            <a:off x="7494507" y="3200444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Organigramme : Connecteur 27">
            <a:extLst>
              <a:ext uri="{FF2B5EF4-FFF2-40B4-BE49-F238E27FC236}">
                <a16:creationId xmlns:a16="http://schemas.microsoft.com/office/drawing/2014/main" id="{38C2D92A-D236-EC3C-9AD4-F4746A99E5D9}"/>
              </a:ext>
            </a:extLst>
          </p:cNvPr>
          <p:cNvSpPr/>
          <p:nvPr/>
        </p:nvSpPr>
        <p:spPr>
          <a:xfrm>
            <a:off x="7949314" y="3200444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Organigramme : Connecteur 28">
            <a:extLst>
              <a:ext uri="{FF2B5EF4-FFF2-40B4-BE49-F238E27FC236}">
                <a16:creationId xmlns:a16="http://schemas.microsoft.com/office/drawing/2014/main" id="{43A9AA02-F688-0610-F075-7E1AFAF1F287}"/>
              </a:ext>
            </a:extLst>
          </p:cNvPr>
          <p:cNvSpPr/>
          <p:nvPr/>
        </p:nvSpPr>
        <p:spPr>
          <a:xfrm>
            <a:off x="8412864" y="3200444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0" name="Organigramme : Connecteur 29">
            <a:extLst>
              <a:ext uri="{FF2B5EF4-FFF2-40B4-BE49-F238E27FC236}">
                <a16:creationId xmlns:a16="http://schemas.microsoft.com/office/drawing/2014/main" id="{AE64E23F-0146-77DE-093A-6C74D817F6CB}"/>
              </a:ext>
            </a:extLst>
          </p:cNvPr>
          <p:cNvSpPr/>
          <p:nvPr/>
        </p:nvSpPr>
        <p:spPr>
          <a:xfrm>
            <a:off x="8864013" y="3200444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Organigramme : Connecteur 30">
            <a:extLst>
              <a:ext uri="{FF2B5EF4-FFF2-40B4-BE49-F238E27FC236}">
                <a16:creationId xmlns:a16="http://schemas.microsoft.com/office/drawing/2014/main" id="{AC73FA00-29E9-060E-F614-51A620584241}"/>
              </a:ext>
            </a:extLst>
          </p:cNvPr>
          <p:cNvSpPr/>
          <p:nvPr/>
        </p:nvSpPr>
        <p:spPr>
          <a:xfrm>
            <a:off x="9327563" y="3200444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Organigramme : Connecteur 31">
            <a:extLst>
              <a:ext uri="{FF2B5EF4-FFF2-40B4-BE49-F238E27FC236}">
                <a16:creationId xmlns:a16="http://schemas.microsoft.com/office/drawing/2014/main" id="{DE0BB6AF-CAC4-9737-2A05-BB4EF9E19036}"/>
              </a:ext>
            </a:extLst>
          </p:cNvPr>
          <p:cNvSpPr/>
          <p:nvPr/>
        </p:nvSpPr>
        <p:spPr>
          <a:xfrm>
            <a:off x="9791113" y="3200444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Organigramme : Connecteur 32">
            <a:extLst>
              <a:ext uri="{FF2B5EF4-FFF2-40B4-BE49-F238E27FC236}">
                <a16:creationId xmlns:a16="http://schemas.microsoft.com/office/drawing/2014/main" id="{23A2C99F-AE56-9EA0-05DE-AA25066B9BB9}"/>
              </a:ext>
            </a:extLst>
          </p:cNvPr>
          <p:cNvSpPr/>
          <p:nvPr/>
        </p:nvSpPr>
        <p:spPr>
          <a:xfrm>
            <a:off x="10254663" y="3200444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Organigramme : Connecteur 54">
            <a:extLst>
              <a:ext uri="{FF2B5EF4-FFF2-40B4-BE49-F238E27FC236}">
                <a16:creationId xmlns:a16="http://schemas.microsoft.com/office/drawing/2014/main" id="{574393AB-D205-23E2-97D1-F77857DC1CDD}"/>
              </a:ext>
            </a:extLst>
          </p:cNvPr>
          <p:cNvSpPr/>
          <p:nvPr/>
        </p:nvSpPr>
        <p:spPr>
          <a:xfrm>
            <a:off x="6567407" y="2154916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Organigramme : Connecteur 55">
            <a:extLst>
              <a:ext uri="{FF2B5EF4-FFF2-40B4-BE49-F238E27FC236}">
                <a16:creationId xmlns:a16="http://schemas.microsoft.com/office/drawing/2014/main" id="{772E6DB6-5DF0-6E9E-8B0C-CDA1FD66B0A9}"/>
              </a:ext>
            </a:extLst>
          </p:cNvPr>
          <p:cNvSpPr/>
          <p:nvPr/>
        </p:nvSpPr>
        <p:spPr>
          <a:xfrm>
            <a:off x="7030957" y="2154916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Organigramme : Connecteur 56">
            <a:extLst>
              <a:ext uri="{FF2B5EF4-FFF2-40B4-BE49-F238E27FC236}">
                <a16:creationId xmlns:a16="http://schemas.microsoft.com/office/drawing/2014/main" id="{766B8F21-B778-4D68-755C-CA0D66E13399}"/>
              </a:ext>
            </a:extLst>
          </p:cNvPr>
          <p:cNvSpPr/>
          <p:nvPr/>
        </p:nvSpPr>
        <p:spPr>
          <a:xfrm>
            <a:off x="7494507" y="2154916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Organigramme : Connecteur 57">
            <a:extLst>
              <a:ext uri="{FF2B5EF4-FFF2-40B4-BE49-F238E27FC236}">
                <a16:creationId xmlns:a16="http://schemas.microsoft.com/office/drawing/2014/main" id="{9827D344-1FA4-C195-21EB-B1FBCC287CF9}"/>
              </a:ext>
            </a:extLst>
          </p:cNvPr>
          <p:cNvSpPr/>
          <p:nvPr/>
        </p:nvSpPr>
        <p:spPr>
          <a:xfrm>
            <a:off x="7949314" y="2154916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Organigramme : Connecteur 58">
            <a:extLst>
              <a:ext uri="{FF2B5EF4-FFF2-40B4-BE49-F238E27FC236}">
                <a16:creationId xmlns:a16="http://schemas.microsoft.com/office/drawing/2014/main" id="{A39177CB-7CEF-BB24-CD7A-D83682CDCCB2}"/>
              </a:ext>
            </a:extLst>
          </p:cNvPr>
          <p:cNvSpPr/>
          <p:nvPr/>
        </p:nvSpPr>
        <p:spPr>
          <a:xfrm>
            <a:off x="8412864" y="2154916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Organigramme : Connecteur 59">
            <a:extLst>
              <a:ext uri="{FF2B5EF4-FFF2-40B4-BE49-F238E27FC236}">
                <a16:creationId xmlns:a16="http://schemas.microsoft.com/office/drawing/2014/main" id="{5C26AA48-F43E-FC1F-F4F3-255855157EB7}"/>
              </a:ext>
            </a:extLst>
          </p:cNvPr>
          <p:cNvSpPr/>
          <p:nvPr/>
        </p:nvSpPr>
        <p:spPr>
          <a:xfrm>
            <a:off x="8864013" y="2154916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Organigramme : Connecteur 63">
            <a:extLst>
              <a:ext uri="{FF2B5EF4-FFF2-40B4-BE49-F238E27FC236}">
                <a16:creationId xmlns:a16="http://schemas.microsoft.com/office/drawing/2014/main" id="{E707309E-91DE-3E6B-E5FB-31C7165E6C75}"/>
              </a:ext>
            </a:extLst>
          </p:cNvPr>
          <p:cNvSpPr/>
          <p:nvPr/>
        </p:nvSpPr>
        <p:spPr>
          <a:xfrm>
            <a:off x="6564465" y="1145291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Organigramme : Connecteur 64">
            <a:extLst>
              <a:ext uri="{FF2B5EF4-FFF2-40B4-BE49-F238E27FC236}">
                <a16:creationId xmlns:a16="http://schemas.microsoft.com/office/drawing/2014/main" id="{6FCA75DC-BE6E-95CD-8598-0836827F588A}"/>
              </a:ext>
            </a:extLst>
          </p:cNvPr>
          <p:cNvSpPr/>
          <p:nvPr/>
        </p:nvSpPr>
        <p:spPr>
          <a:xfrm>
            <a:off x="7028015" y="1145291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Organigramme : Connecteur 65">
            <a:extLst>
              <a:ext uri="{FF2B5EF4-FFF2-40B4-BE49-F238E27FC236}">
                <a16:creationId xmlns:a16="http://schemas.microsoft.com/office/drawing/2014/main" id="{6163A931-D005-E94A-2420-3406D09A3C05}"/>
              </a:ext>
            </a:extLst>
          </p:cNvPr>
          <p:cNvSpPr/>
          <p:nvPr/>
        </p:nvSpPr>
        <p:spPr>
          <a:xfrm>
            <a:off x="7491565" y="1145291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Organigramme : Connecteur 66">
            <a:extLst>
              <a:ext uri="{FF2B5EF4-FFF2-40B4-BE49-F238E27FC236}">
                <a16:creationId xmlns:a16="http://schemas.microsoft.com/office/drawing/2014/main" id="{01226D61-82E5-A86E-9032-15D04E2EFFD7}"/>
              </a:ext>
            </a:extLst>
          </p:cNvPr>
          <p:cNvSpPr/>
          <p:nvPr/>
        </p:nvSpPr>
        <p:spPr>
          <a:xfrm>
            <a:off x="7946372" y="1145291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Organigramme : Connecteur 67">
            <a:extLst>
              <a:ext uri="{FF2B5EF4-FFF2-40B4-BE49-F238E27FC236}">
                <a16:creationId xmlns:a16="http://schemas.microsoft.com/office/drawing/2014/main" id="{C479DC31-C6B6-82E4-1E1F-97CA90C17257}"/>
              </a:ext>
            </a:extLst>
          </p:cNvPr>
          <p:cNvSpPr/>
          <p:nvPr/>
        </p:nvSpPr>
        <p:spPr>
          <a:xfrm>
            <a:off x="8409922" y="1145291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Organigramme : Connecteur 68">
            <a:extLst>
              <a:ext uri="{FF2B5EF4-FFF2-40B4-BE49-F238E27FC236}">
                <a16:creationId xmlns:a16="http://schemas.microsoft.com/office/drawing/2014/main" id="{DDB73ED6-D08A-7189-A1BD-53158E599F53}"/>
              </a:ext>
            </a:extLst>
          </p:cNvPr>
          <p:cNvSpPr/>
          <p:nvPr/>
        </p:nvSpPr>
        <p:spPr>
          <a:xfrm>
            <a:off x="8861071" y="1145291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Organigramme : Connecteur 69">
            <a:extLst>
              <a:ext uri="{FF2B5EF4-FFF2-40B4-BE49-F238E27FC236}">
                <a16:creationId xmlns:a16="http://schemas.microsoft.com/office/drawing/2014/main" id="{EDFAF817-E79E-9DB7-97AD-68BF016CFF2D}"/>
              </a:ext>
            </a:extLst>
          </p:cNvPr>
          <p:cNvSpPr/>
          <p:nvPr/>
        </p:nvSpPr>
        <p:spPr>
          <a:xfrm>
            <a:off x="7491565" y="4176016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Organigramme : Connecteur 70">
            <a:extLst>
              <a:ext uri="{FF2B5EF4-FFF2-40B4-BE49-F238E27FC236}">
                <a16:creationId xmlns:a16="http://schemas.microsoft.com/office/drawing/2014/main" id="{D48AE055-F7DD-3432-EAB6-906E33099B5E}"/>
              </a:ext>
            </a:extLst>
          </p:cNvPr>
          <p:cNvSpPr/>
          <p:nvPr/>
        </p:nvSpPr>
        <p:spPr>
          <a:xfrm>
            <a:off x="7946372" y="4176016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Organigramme : Connecteur 72">
            <a:extLst>
              <a:ext uri="{FF2B5EF4-FFF2-40B4-BE49-F238E27FC236}">
                <a16:creationId xmlns:a16="http://schemas.microsoft.com/office/drawing/2014/main" id="{26167E0E-85D0-04F2-7A09-FCDF90095FBA}"/>
              </a:ext>
            </a:extLst>
          </p:cNvPr>
          <p:cNvSpPr/>
          <p:nvPr/>
        </p:nvSpPr>
        <p:spPr>
          <a:xfrm>
            <a:off x="7726644" y="5103116"/>
            <a:ext cx="360000" cy="360000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C9EA225F-6440-B37C-3C8F-B8BB34C88517}"/>
              </a:ext>
            </a:extLst>
          </p:cNvPr>
          <p:cNvCxnSpPr>
            <a:stCxn id="64" idx="4"/>
            <a:endCxn id="55" idx="0"/>
          </p:cNvCxnSpPr>
          <p:nvPr/>
        </p:nvCxnSpPr>
        <p:spPr>
          <a:xfrm>
            <a:off x="6744465" y="1505291"/>
            <a:ext cx="2942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5C2F0AD3-46E5-7728-F25B-686C5513728F}"/>
              </a:ext>
            </a:extLst>
          </p:cNvPr>
          <p:cNvCxnSpPr>
            <a:cxnSpLocks/>
            <a:stCxn id="65" idx="4"/>
            <a:endCxn id="56" idx="0"/>
          </p:cNvCxnSpPr>
          <p:nvPr/>
        </p:nvCxnSpPr>
        <p:spPr>
          <a:xfrm>
            <a:off x="7208015" y="1505291"/>
            <a:ext cx="2942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3F49011-0C3E-707A-8A6D-4F7051115005}"/>
              </a:ext>
            </a:extLst>
          </p:cNvPr>
          <p:cNvCxnSpPr>
            <a:cxnSpLocks/>
          </p:cNvCxnSpPr>
          <p:nvPr/>
        </p:nvCxnSpPr>
        <p:spPr>
          <a:xfrm>
            <a:off x="7668623" y="1505291"/>
            <a:ext cx="2942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A4CB87B2-F986-DD25-86F4-8CB1E42467A3}"/>
              </a:ext>
            </a:extLst>
          </p:cNvPr>
          <p:cNvCxnSpPr>
            <a:cxnSpLocks/>
          </p:cNvCxnSpPr>
          <p:nvPr/>
        </p:nvCxnSpPr>
        <p:spPr>
          <a:xfrm>
            <a:off x="8126372" y="1505291"/>
            <a:ext cx="2942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eur droit 80">
            <a:extLst>
              <a:ext uri="{FF2B5EF4-FFF2-40B4-BE49-F238E27FC236}">
                <a16:creationId xmlns:a16="http://schemas.microsoft.com/office/drawing/2014/main" id="{CE343305-71D3-C661-7174-F80139577AED}"/>
              </a:ext>
            </a:extLst>
          </p:cNvPr>
          <p:cNvCxnSpPr>
            <a:cxnSpLocks/>
          </p:cNvCxnSpPr>
          <p:nvPr/>
        </p:nvCxnSpPr>
        <p:spPr>
          <a:xfrm>
            <a:off x="8594095" y="1500220"/>
            <a:ext cx="2942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6D9C7D28-4847-5647-1A5C-F6D98B930877}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9044013" y="1515433"/>
            <a:ext cx="69" cy="6394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Connecteur droit 84">
            <a:extLst>
              <a:ext uri="{FF2B5EF4-FFF2-40B4-BE49-F238E27FC236}">
                <a16:creationId xmlns:a16="http://schemas.microsoft.com/office/drawing/2014/main" id="{9864B8BA-0D9D-E932-AD88-EA0B9448F4B5}"/>
              </a:ext>
            </a:extLst>
          </p:cNvPr>
          <p:cNvCxnSpPr>
            <a:cxnSpLocks/>
            <a:stCxn id="69" idx="4"/>
            <a:endCxn id="59" idx="0"/>
          </p:cNvCxnSpPr>
          <p:nvPr/>
        </p:nvCxnSpPr>
        <p:spPr>
          <a:xfrm flipH="1">
            <a:off x="8592864" y="1505291"/>
            <a:ext cx="448207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FD21AD53-5D07-6655-80EA-588646A7C1B3}"/>
              </a:ext>
            </a:extLst>
          </p:cNvPr>
          <p:cNvCxnSpPr>
            <a:cxnSpLocks/>
          </p:cNvCxnSpPr>
          <p:nvPr/>
        </p:nvCxnSpPr>
        <p:spPr>
          <a:xfrm flipH="1">
            <a:off x="8148830" y="1495149"/>
            <a:ext cx="448207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EE19CD0F-1AAB-4EDD-5578-0493982DFA5B}"/>
              </a:ext>
            </a:extLst>
          </p:cNvPr>
          <p:cNvCxnSpPr>
            <a:cxnSpLocks/>
          </p:cNvCxnSpPr>
          <p:nvPr/>
        </p:nvCxnSpPr>
        <p:spPr>
          <a:xfrm flipH="1">
            <a:off x="7685837" y="1495149"/>
            <a:ext cx="448207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3731EC48-43DB-4122-816C-BD1274BFB516}"/>
              </a:ext>
            </a:extLst>
          </p:cNvPr>
          <p:cNvCxnSpPr>
            <a:cxnSpLocks/>
          </p:cNvCxnSpPr>
          <p:nvPr/>
        </p:nvCxnSpPr>
        <p:spPr>
          <a:xfrm flipH="1">
            <a:off x="7229242" y="1509961"/>
            <a:ext cx="448207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E01948D2-F8F3-D7C1-0406-F1C344E6BB2B}"/>
              </a:ext>
            </a:extLst>
          </p:cNvPr>
          <p:cNvCxnSpPr>
            <a:cxnSpLocks/>
          </p:cNvCxnSpPr>
          <p:nvPr/>
        </p:nvCxnSpPr>
        <p:spPr>
          <a:xfrm flipH="1">
            <a:off x="6765692" y="1502583"/>
            <a:ext cx="448207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78D51FBC-3FAA-F544-A5B2-5A3CDE1B54ED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6737365" y="1518925"/>
            <a:ext cx="473592" cy="635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C507A04F-2E50-761B-C364-5D334332E89D}"/>
              </a:ext>
            </a:extLst>
          </p:cNvPr>
          <p:cNvCxnSpPr>
            <a:cxnSpLocks/>
          </p:cNvCxnSpPr>
          <p:nvPr/>
        </p:nvCxnSpPr>
        <p:spPr>
          <a:xfrm>
            <a:off x="7206943" y="1506404"/>
            <a:ext cx="473592" cy="635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>
            <a:extLst>
              <a:ext uri="{FF2B5EF4-FFF2-40B4-BE49-F238E27FC236}">
                <a16:creationId xmlns:a16="http://schemas.microsoft.com/office/drawing/2014/main" id="{38991C52-1063-D87A-BDF2-B67EA08ED2FB}"/>
              </a:ext>
            </a:extLst>
          </p:cNvPr>
          <p:cNvCxnSpPr>
            <a:cxnSpLocks/>
          </p:cNvCxnSpPr>
          <p:nvPr/>
        </p:nvCxnSpPr>
        <p:spPr>
          <a:xfrm>
            <a:off x="7664002" y="1506404"/>
            <a:ext cx="473592" cy="635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7D700026-C5E9-D88E-5481-B815CB6F4AE3}"/>
              </a:ext>
            </a:extLst>
          </p:cNvPr>
          <p:cNvCxnSpPr>
            <a:cxnSpLocks/>
          </p:cNvCxnSpPr>
          <p:nvPr/>
        </p:nvCxnSpPr>
        <p:spPr>
          <a:xfrm>
            <a:off x="8115722" y="1513372"/>
            <a:ext cx="473592" cy="635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F9210156-75AA-61C2-9EBB-1B2358EF832A}"/>
              </a:ext>
            </a:extLst>
          </p:cNvPr>
          <p:cNvCxnSpPr>
            <a:cxnSpLocks/>
          </p:cNvCxnSpPr>
          <p:nvPr/>
        </p:nvCxnSpPr>
        <p:spPr>
          <a:xfrm>
            <a:off x="8586175" y="1500702"/>
            <a:ext cx="473592" cy="6359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51367B19-9F7E-060A-E8ED-1BD5404B54E5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8129314" y="1513854"/>
            <a:ext cx="914984" cy="641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99">
            <a:extLst>
              <a:ext uri="{FF2B5EF4-FFF2-40B4-BE49-F238E27FC236}">
                <a16:creationId xmlns:a16="http://schemas.microsoft.com/office/drawing/2014/main" id="{96BA6AAF-3245-3F53-52A3-2F947FDC5B3A}"/>
              </a:ext>
            </a:extLst>
          </p:cNvPr>
          <p:cNvCxnSpPr>
            <a:cxnSpLocks/>
          </p:cNvCxnSpPr>
          <p:nvPr/>
        </p:nvCxnSpPr>
        <p:spPr>
          <a:xfrm flipH="1">
            <a:off x="7671190" y="1509184"/>
            <a:ext cx="914984" cy="641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100">
            <a:extLst>
              <a:ext uri="{FF2B5EF4-FFF2-40B4-BE49-F238E27FC236}">
                <a16:creationId xmlns:a16="http://schemas.microsoft.com/office/drawing/2014/main" id="{23984C35-8AF2-F653-50E5-EF74CC56852B}"/>
              </a:ext>
            </a:extLst>
          </p:cNvPr>
          <p:cNvCxnSpPr>
            <a:cxnSpLocks/>
          </p:cNvCxnSpPr>
          <p:nvPr/>
        </p:nvCxnSpPr>
        <p:spPr>
          <a:xfrm flipH="1">
            <a:off x="7219632" y="1515334"/>
            <a:ext cx="914984" cy="641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ED65005E-7F4D-3DB6-6F17-AAEF7C0BA08A}"/>
              </a:ext>
            </a:extLst>
          </p:cNvPr>
          <p:cNvCxnSpPr>
            <a:cxnSpLocks/>
          </p:cNvCxnSpPr>
          <p:nvPr/>
        </p:nvCxnSpPr>
        <p:spPr>
          <a:xfrm flipH="1">
            <a:off x="6754696" y="1521705"/>
            <a:ext cx="914984" cy="641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08BEC7E3-43AB-1E44-BD76-9B1A722B2A16}"/>
              </a:ext>
            </a:extLst>
          </p:cNvPr>
          <p:cNvCxnSpPr>
            <a:cxnSpLocks/>
            <a:endCxn id="57" idx="0"/>
          </p:cNvCxnSpPr>
          <p:nvPr/>
        </p:nvCxnSpPr>
        <p:spPr>
          <a:xfrm>
            <a:off x="6739163" y="1515334"/>
            <a:ext cx="935344" cy="63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104">
            <a:extLst>
              <a:ext uri="{FF2B5EF4-FFF2-40B4-BE49-F238E27FC236}">
                <a16:creationId xmlns:a16="http://schemas.microsoft.com/office/drawing/2014/main" id="{691DC782-D668-5499-1513-0E9B0A0EB36E}"/>
              </a:ext>
            </a:extLst>
          </p:cNvPr>
          <p:cNvCxnSpPr>
            <a:cxnSpLocks/>
          </p:cNvCxnSpPr>
          <p:nvPr/>
        </p:nvCxnSpPr>
        <p:spPr>
          <a:xfrm>
            <a:off x="7215372" y="1515334"/>
            <a:ext cx="935344" cy="63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Connecteur droit 105">
            <a:extLst>
              <a:ext uri="{FF2B5EF4-FFF2-40B4-BE49-F238E27FC236}">
                <a16:creationId xmlns:a16="http://schemas.microsoft.com/office/drawing/2014/main" id="{CD20D06B-3564-79D7-0357-D4A3FE16BD2C}"/>
              </a:ext>
            </a:extLst>
          </p:cNvPr>
          <p:cNvCxnSpPr>
            <a:cxnSpLocks/>
          </p:cNvCxnSpPr>
          <p:nvPr/>
        </p:nvCxnSpPr>
        <p:spPr>
          <a:xfrm>
            <a:off x="7691432" y="1527339"/>
            <a:ext cx="935344" cy="63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E8CE165C-54C5-4C95-5433-FB51ECDC3858}"/>
              </a:ext>
            </a:extLst>
          </p:cNvPr>
          <p:cNvCxnSpPr>
            <a:cxnSpLocks/>
          </p:cNvCxnSpPr>
          <p:nvPr/>
        </p:nvCxnSpPr>
        <p:spPr>
          <a:xfrm>
            <a:off x="8115722" y="1514710"/>
            <a:ext cx="935344" cy="63958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EE553DAF-72A5-97DC-E631-320F9FC02960}"/>
              </a:ext>
            </a:extLst>
          </p:cNvPr>
          <p:cNvCxnSpPr>
            <a:cxnSpLocks/>
            <a:endCxn id="57" idx="0"/>
          </p:cNvCxnSpPr>
          <p:nvPr/>
        </p:nvCxnSpPr>
        <p:spPr>
          <a:xfrm flipH="1">
            <a:off x="7674507" y="1512626"/>
            <a:ext cx="1361262" cy="6422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0AEEE489-F75F-DF16-ABFD-8BEFC1E124EE}"/>
              </a:ext>
            </a:extLst>
          </p:cNvPr>
          <p:cNvCxnSpPr>
            <a:stCxn id="68" idx="4"/>
            <a:endCxn id="56" idx="0"/>
          </p:cNvCxnSpPr>
          <p:nvPr/>
        </p:nvCxnSpPr>
        <p:spPr>
          <a:xfrm flipH="1">
            <a:off x="7210957" y="1505291"/>
            <a:ext cx="1378965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C741EFA8-4A9E-F9E1-C3CC-ABC97EE0B36C}"/>
              </a:ext>
            </a:extLst>
          </p:cNvPr>
          <p:cNvCxnSpPr>
            <a:stCxn id="67" idx="4"/>
            <a:endCxn id="55" idx="0"/>
          </p:cNvCxnSpPr>
          <p:nvPr/>
        </p:nvCxnSpPr>
        <p:spPr>
          <a:xfrm flipH="1">
            <a:off x="6747407" y="1505291"/>
            <a:ext cx="1378965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5C501B2C-F285-1B3B-95C3-5680EF8F7DEA}"/>
              </a:ext>
            </a:extLst>
          </p:cNvPr>
          <p:cNvCxnSpPr>
            <a:stCxn id="64" idx="4"/>
            <a:endCxn id="58" idx="0"/>
          </p:cNvCxnSpPr>
          <p:nvPr/>
        </p:nvCxnSpPr>
        <p:spPr>
          <a:xfrm>
            <a:off x="6744465" y="1505291"/>
            <a:ext cx="1384849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116">
            <a:extLst>
              <a:ext uri="{FF2B5EF4-FFF2-40B4-BE49-F238E27FC236}">
                <a16:creationId xmlns:a16="http://schemas.microsoft.com/office/drawing/2014/main" id="{A8B1B350-1328-D7E6-23EE-456EBA6F9691}"/>
              </a:ext>
            </a:extLst>
          </p:cNvPr>
          <p:cNvCxnSpPr>
            <a:stCxn id="65" idx="4"/>
            <a:endCxn id="59" idx="0"/>
          </p:cNvCxnSpPr>
          <p:nvPr/>
        </p:nvCxnSpPr>
        <p:spPr>
          <a:xfrm>
            <a:off x="7208015" y="1505291"/>
            <a:ext cx="1384849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118">
            <a:extLst>
              <a:ext uri="{FF2B5EF4-FFF2-40B4-BE49-F238E27FC236}">
                <a16:creationId xmlns:a16="http://schemas.microsoft.com/office/drawing/2014/main" id="{479A504D-022C-91EE-D5AF-9FD332E9B436}"/>
              </a:ext>
            </a:extLst>
          </p:cNvPr>
          <p:cNvCxnSpPr>
            <a:stCxn id="66" idx="4"/>
            <a:endCxn id="60" idx="0"/>
          </p:cNvCxnSpPr>
          <p:nvPr/>
        </p:nvCxnSpPr>
        <p:spPr>
          <a:xfrm>
            <a:off x="7671565" y="1505291"/>
            <a:ext cx="1372448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9017F2C6-BD1C-DFA3-20CD-90B3981F89E6}"/>
              </a:ext>
            </a:extLst>
          </p:cNvPr>
          <p:cNvCxnSpPr>
            <a:stCxn id="69" idx="4"/>
            <a:endCxn id="56" idx="0"/>
          </p:cNvCxnSpPr>
          <p:nvPr/>
        </p:nvCxnSpPr>
        <p:spPr>
          <a:xfrm flipH="1">
            <a:off x="7210957" y="1505291"/>
            <a:ext cx="1830114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FAB5B781-945A-F628-C946-FB3EBDD3EF7D}"/>
              </a:ext>
            </a:extLst>
          </p:cNvPr>
          <p:cNvCxnSpPr>
            <a:stCxn id="69" idx="4"/>
            <a:endCxn id="55" idx="0"/>
          </p:cNvCxnSpPr>
          <p:nvPr/>
        </p:nvCxnSpPr>
        <p:spPr>
          <a:xfrm flipH="1">
            <a:off x="6747407" y="1505291"/>
            <a:ext cx="2293664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09BCC146-FE81-2FF4-D7AB-B9CFE119B863}"/>
              </a:ext>
            </a:extLst>
          </p:cNvPr>
          <p:cNvCxnSpPr>
            <a:stCxn id="68" idx="4"/>
            <a:endCxn id="55" idx="0"/>
          </p:cNvCxnSpPr>
          <p:nvPr/>
        </p:nvCxnSpPr>
        <p:spPr>
          <a:xfrm flipH="1">
            <a:off x="6747407" y="1505291"/>
            <a:ext cx="1842515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96BEF705-3027-87CE-5D8E-C3D039327A9D}"/>
              </a:ext>
            </a:extLst>
          </p:cNvPr>
          <p:cNvCxnSpPr>
            <a:stCxn id="65" idx="4"/>
            <a:endCxn id="60" idx="0"/>
          </p:cNvCxnSpPr>
          <p:nvPr/>
        </p:nvCxnSpPr>
        <p:spPr>
          <a:xfrm>
            <a:off x="7208015" y="1505291"/>
            <a:ext cx="1835998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465D1DC6-0FD8-04B2-013C-F78409B5E3D0}"/>
              </a:ext>
            </a:extLst>
          </p:cNvPr>
          <p:cNvCxnSpPr>
            <a:stCxn id="64" idx="4"/>
            <a:endCxn id="60" idx="0"/>
          </p:cNvCxnSpPr>
          <p:nvPr/>
        </p:nvCxnSpPr>
        <p:spPr>
          <a:xfrm>
            <a:off x="6744465" y="1505291"/>
            <a:ext cx="2299548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Connecteur droit 130">
            <a:extLst>
              <a:ext uri="{FF2B5EF4-FFF2-40B4-BE49-F238E27FC236}">
                <a16:creationId xmlns:a16="http://schemas.microsoft.com/office/drawing/2014/main" id="{E05DC832-7665-1E24-BC15-4E4DDCEFE9CA}"/>
              </a:ext>
            </a:extLst>
          </p:cNvPr>
          <p:cNvCxnSpPr>
            <a:stCxn id="64" idx="4"/>
            <a:endCxn id="59" idx="0"/>
          </p:cNvCxnSpPr>
          <p:nvPr/>
        </p:nvCxnSpPr>
        <p:spPr>
          <a:xfrm>
            <a:off x="6744465" y="1505291"/>
            <a:ext cx="1848399" cy="6496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Connecteur droit 132">
            <a:extLst>
              <a:ext uri="{FF2B5EF4-FFF2-40B4-BE49-F238E27FC236}">
                <a16:creationId xmlns:a16="http://schemas.microsoft.com/office/drawing/2014/main" id="{86941ED2-DA2B-8CE4-482D-73758625C545}"/>
              </a:ext>
            </a:extLst>
          </p:cNvPr>
          <p:cNvCxnSpPr>
            <a:stCxn id="55" idx="4"/>
            <a:endCxn id="4" idx="0"/>
          </p:cNvCxnSpPr>
          <p:nvPr/>
        </p:nvCxnSpPr>
        <p:spPr>
          <a:xfrm flipH="1">
            <a:off x="5369158" y="2514916"/>
            <a:ext cx="1378249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DC6AF3B7-BC95-908C-9E7E-17E26C81DA5A}"/>
              </a:ext>
            </a:extLst>
          </p:cNvPr>
          <p:cNvCxnSpPr>
            <a:stCxn id="55" idx="4"/>
            <a:endCxn id="5" idx="0"/>
          </p:cNvCxnSpPr>
          <p:nvPr/>
        </p:nvCxnSpPr>
        <p:spPr>
          <a:xfrm flipH="1">
            <a:off x="5832708" y="2514916"/>
            <a:ext cx="914699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Connecteur droit 136">
            <a:extLst>
              <a:ext uri="{FF2B5EF4-FFF2-40B4-BE49-F238E27FC236}">
                <a16:creationId xmlns:a16="http://schemas.microsoft.com/office/drawing/2014/main" id="{A844FEB7-47F8-194A-ED33-868540C0514B}"/>
              </a:ext>
            </a:extLst>
          </p:cNvPr>
          <p:cNvCxnSpPr>
            <a:stCxn id="55" idx="4"/>
            <a:endCxn id="24" idx="0"/>
          </p:cNvCxnSpPr>
          <p:nvPr/>
        </p:nvCxnSpPr>
        <p:spPr>
          <a:xfrm flipH="1">
            <a:off x="6283857" y="2514916"/>
            <a:ext cx="46355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5F461165-8568-606D-C99C-90A84F1926CD}"/>
              </a:ext>
            </a:extLst>
          </p:cNvPr>
          <p:cNvCxnSpPr>
            <a:stCxn id="55" idx="4"/>
            <a:endCxn id="25" idx="0"/>
          </p:cNvCxnSpPr>
          <p:nvPr/>
        </p:nvCxnSpPr>
        <p:spPr>
          <a:xfrm>
            <a:off x="6747407" y="2514916"/>
            <a:ext cx="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5F88B09B-E69C-F8B4-8BD2-B99D2ED61939}"/>
              </a:ext>
            </a:extLst>
          </p:cNvPr>
          <p:cNvCxnSpPr>
            <a:stCxn id="55" idx="4"/>
            <a:endCxn id="26" idx="0"/>
          </p:cNvCxnSpPr>
          <p:nvPr/>
        </p:nvCxnSpPr>
        <p:spPr>
          <a:xfrm>
            <a:off x="6747407" y="2514916"/>
            <a:ext cx="46355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E5F14245-0784-7CE6-F937-33F6ADB32669}"/>
              </a:ext>
            </a:extLst>
          </p:cNvPr>
          <p:cNvCxnSpPr>
            <a:stCxn id="55" idx="4"/>
            <a:endCxn id="27" idx="0"/>
          </p:cNvCxnSpPr>
          <p:nvPr/>
        </p:nvCxnSpPr>
        <p:spPr>
          <a:xfrm>
            <a:off x="6747407" y="2514916"/>
            <a:ext cx="92710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A65AA943-E67A-5DB9-8BEA-1FECF0BF03AE}"/>
              </a:ext>
            </a:extLst>
          </p:cNvPr>
          <p:cNvCxnSpPr>
            <a:stCxn id="55" idx="4"/>
            <a:endCxn id="28" idx="0"/>
          </p:cNvCxnSpPr>
          <p:nvPr/>
        </p:nvCxnSpPr>
        <p:spPr>
          <a:xfrm>
            <a:off x="6747407" y="2514916"/>
            <a:ext cx="1381907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 droit 146">
            <a:extLst>
              <a:ext uri="{FF2B5EF4-FFF2-40B4-BE49-F238E27FC236}">
                <a16:creationId xmlns:a16="http://schemas.microsoft.com/office/drawing/2014/main" id="{6D1CF67D-7D4B-B27C-9106-E7B95474E9D0}"/>
              </a:ext>
            </a:extLst>
          </p:cNvPr>
          <p:cNvCxnSpPr>
            <a:stCxn id="55" idx="4"/>
            <a:endCxn id="29" idx="0"/>
          </p:cNvCxnSpPr>
          <p:nvPr/>
        </p:nvCxnSpPr>
        <p:spPr>
          <a:xfrm>
            <a:off x="6747407" y="2514916"/>
            <a:ext cx="1845457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64BE4E48-DADC-02F5-C14B-712E4501A87C}"/>
              </a:ext>
            </a:extLst>
          </p:cNvPr>
          <p:cNvCxnSpPr>
            <a:stCxn id="55" idx="4"/>
            <a:endCxn id="30" idx="0"/>
          </p:cNvCxnSpPr>
          <p:nvPr/>
        </p:nvCxnSpPr>
        <p:spPr>
          <a:xfrm>
            <a:off x="6747407" y="2514916"/>
            <a:ext cx="229660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CC295BAB-F9F8-87FC-0A88-F5B32B21B9DB}"/>
              </a:ext>
            </a:extLst>
          </p:cNvPr>
          <p:cNvCxnSpPr>
            <a:stCxn id="31" idx="0"/>
            <a:endCxn id="55" idx="4"/>
          </p:cNvCxnSpPr>
          <p:nvPr/>
        </p:nvCxnSpPr>
        <p:spPr>
          <a:xfrm flipH="1" flipV="1">
            <a:off x="6747407" y="2514916"/>
            <a:ext cx="276015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FF58B944-98C5-0BBB-DCB5-72F666495B2C}"/>
              </a:ext>
            </a:extLst>
          </p:cNvPr>
          <p:cNvCxnSpPr>
            <a:stCxn id="55" idx="4"/>
            <a:endCxn id="32" idx="0"/>
          </p:cNvCxnSpPr>
          <p:nvPr/>
        </p:nvCxnSpPr>
        <p:spPr>
          <a:xfrm>
            <a:off x="6747407" y="2514916"/>
            <a:ext cx="322370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926C0374-CF06-1F74-6364-851D00E1D1F8}"/>
              </a:ext>
            </a:extLst>
          </p:cNvPr>
          <p:cNvCxnSpPr>
            <a:stCxn id="33" idx="0"/>
            <a:endCxn id="55" idx="4"/>
          </p:cNvCxnSpPr>
          <p:nvPr/>
        </p:nvCxnSpPr>
        <p:spPr>
          <a:xfrm flipH="1" flipV="1">
            <a:off x="6747407" y="2514916"/>
            <a:ext cx="368725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C835AA48-6F19-46A6-CF72-5F91F18A6E68}"/>
              </a:ext>
            </a:extLst>
          </p:cNvPr>
          <p:cNvCxnSpPr>
            <a:stCxn id="56" idx="4"/>
            <a:endCxn id="4" idx="0"/>
          </p:cNvCxnSpPr>
          <p:nvPr/>
        </p:nvCxnSpPr>
        <p:spPr>
          <a:xfrm flipH="1">
            <a:off x="5369158" y="2514916"/>
            <a:ext cx="1841799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Connecteur droit 158">
            <a:extLst>
              <a:ext uri="{FF2B5EF4-FFF2-40B4-BE49-F238E27FC236}">
                <a16:creationId xmlns:a16="http://schemas.microsoft.com/office/drawing/2014/main" id="{DBCD5C59-269A-1494-ACE9-5CD2722BDFE4}"/>
              </a:ext>
            </a:extLst>
          </p:cNvPr>
          <p:cNvCxnSpPr>
            <a:stCxn id="5" idx="0"/>
            <a:endCxn id="56" idx="4"/>
          </p:cNvCxnSpPr>
          <p:nvPr/>
        </p:nvCxnSpPr>
        <p:spPr>
          <a:xfrm flipV="1">
            <a:off x="5832708" y="2514916"/>
            <a:ext cx="1378249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382AE184-D7A7-E17D-C328-54F2BB83186B}"/>
              </a:ext>
            </a:extLst>
          </p:cNvPr>
          <p:cNvCxnSpPr>
            <a:stCxn id="56" idx="4"/>
            <a:endCxn id="24" idx="0"/>
          </p:cNvCxnSpPr>
          <p:nvPr/>
        </p:nvCxnSpPr>
        <p:spPr>
          <a:xfrm flipH="1">
            <a:off x="6283857" y="2514916"/>
            <a:ext cx="92710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Connecteur droit 162">
            <a:extLst>
              <a:ext uri="{FF2B5EF4-FFF2-40B4-BE49-F238E27FC236}">
                <a16:creationId xmlns:a16="http://schemas.microsoft.com/office/drawing/2014/main" id="{C0BF21FF-A6F0-372E-04BD-8B38EBA97D9C}"/>
              </a:ext>
            </a:extLst>
          </p:cNvPr>
          <p:cNvCxnSpPr>
            <a:stCxn id="25" idx="0"/>
            <a:endCxn id="56" idx="4"/>
          </p:cNvCxnSpPr>
          <p:nvPr/>
        </p:nvCxnSpPr>
        <p:spPr>
          <a:xfrm flipV="1">
            <a:off x="6747407" y="2514916"/>
            <a:ext cx="46355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5" name="Connecteur droit 164">
            <a:extLst>
              <a:ext uri="{FF2B5EF4-FFF2-40B4-BE49-F238E27FC236}">
                <a16:creationId xmlns:a16="http://schemas.microsoft.com/office/drawing/2014/main" id="{9AC6857A-A05A-28F8-AEC5-607A0A294EE6}"/>
              </a:ext>
            </a:extLst>
          </p:cNvPr>
          <p:cNvCxnSpPr>
            <a:stCxn id="56" idx="4"/>
            <a:endCxn id="26" idx="0"/>
          </p:cNvCxnSpPr>
          <p:nvPr/>
        </p:nvCxnSpPr>
        <p:spPr>
          <a:xfrm>
            <a:off x="7210957" y="2514916"/>
            <a:ext cx="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8F4C8052-1B42-E293-AF87-1D64AD0A537A}"/>
              </a:ext>
            </a:extLst>
          </p:cNvPr>
          <p:cNvCxnSpPr>
            <a:stCxn id="27" idx="0"/>
            <a:endCxn id="56" idx="4"/>
          </p:cNvCxnSpPr>
          <p:nvPr/>
        </p:nvCxnSpPr>
        <p:spPr>
          <a:xfrm flipH="1" flipV="1">
            <a:off x="7210957" y="2514916"/>
            <a:ext cx="46355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9" name="Connecteur droit 168">
            <a:extLst>
              <a:ext uri="{FF2B5EF4-FFF2-40B4-BE49-F238E27FC236}">
                <a16:creationId xmlns:a16="http://schemas.microsoft.com/office/drawing/2014/main" id="{B8C2617D-8BD3-DBE4-C3D9-10C8DB24F957}"/>
              </a:ext>
            </a:extLst>
          </p:cNvPr>
          <p:cNvCxnSpPr>
            <a:stCxn id="56" idx="4"/>
            <a:endCxn id="28" idx="0"/>
          </p:cNvCxnSpPr>
          <p:nvPr/>
        </p:nvCxnSpPr>
        <p:spPr>
          <a:xfrm>
            <a:off x="7210957" y="2514916"/>
            <a:ext cx="918357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Connecteur droit 170">
            <a:extLst>
              <a:ext uri="{FF2B5EF4-FFF2-40B4-BE49-F238E27FC236}">
                <a16:creationId xmlns:a16="http://schemas.microsoft.com/office/drawing/2014/main" id="{B7A1E3FE-6EC4-CE10-6F94-CE3DE3A76562}"/>
              </a:ext>
            </a:extLst>
          </p:cNvPr>
          <p:cNvCxnSpPr>
            <a:stCxn id="29" idx="0"/>
            <a:endCxn id="56" idx="4"/>
          </p:cNvCxnSpPr>
          <p:nvPr/>
        </p:nvCxnSpPr>
        <p:spPr>
          <a:xfrm flipH="1" flipV="1">
            <a:off x="7210957" y="2514916"/>
            <a:ext cx="1381907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EF32E01F-5A8D-3C4E-C1BD-14FC72CA7A90}"/>
              </a:ext>
            </a:extLst>
          </p:cNvPr>
          <p:cNvCxnSpPr>
            <a:stCxn id="56" idx="4"/>
            <a:endCxn id="30" idx="0"/>
          </p:cNvCxnSpPr>
          <p:nvPr/>
        </p:nvCxnSpPr>
        <p:spPr>
          <a:xfrm>
            <a:off x="7210957" y="2514916"/>
            <a:ext cx="183305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5" name="Connecteur droit 174">
            <a:extLst>
              <a:ext uri="{FF2B5EF4-FFF2-40B4-BE49-F238E27FC236}">
                <a16:creationId xmlns:a16="http://schemas.microsoft.com/office/drawing/2014/main" id="{7AE004E2-A5BD-3924-F9C7-0BCED66D9A35}"/>
              </a:ext>
            </a:extLst>
          </p:cNvPr>
          <p:cNvCxnSpPr>
            <a:stCxn id="31" idx="0"/>
            <a:endCxn id="56" idx="4"/>
          </p:cNvCxnSpPr>
          <p:nvPr/>
        </p:nvCxnSpPr>
        <p:spPr>
          <a:xfrm flipH="1" flipV="1">
            <a:off x="7210957" y="2514916"/>
            <a:ext cx="229660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37565B7A-6F9E-DADE-29D7-9CECAA2F06FC}"/>
              </a:ext>
            </a:extLst>
          </p:cNvPr>
          <p:cNvCxnSpPr>
            <a:stCxn id="56" idx="4"/>
            <a:endCxn id="32" idx="0"/>
          </p:cNvCxnSpPr>
          <p:nvPr/>
        </p:nvCxnSpPr>
        <p:spPr>
          <a:xfrm>
            <a:off x="7210957" y="2514916"/>
            <a:ext cx="276015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EB871DCC-8242-C2FF-88CA-AC8C4ED07EC4}"/>
              </a:ext>
            </a:extLst>
          </p:cNvPr>
          <p:cNvCxnSpPr>
            <a:stCxn id="33" idx="0"/>
            <a:endCxn id="56" idx="4"/>
          </p:cNvCxnSpPr>
          <p:nvPr/>
        </p:nvCxnSpPr>
        <p:spPr>
          <a:xfrm flipH="1" flipV="1">
            <a:off x="7210957" y="2514916"/>
            <a:ext cx="322370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Connecteur droit 180">
            <a:extLst>
              <a:ext uri="{FF2B5EF4-FFF2-40B4-BE49-F238E27FC236}">
                <a16:creationId xmlns:a16="http://schemas.microsoft.com/office/drawing/2014/main" id="{D42FF3E3-FB3A-E8C9-478F-77C5C0F7CABA}"/>
              </a:ext>
            </a:extLst>
          </p:cNvPr>
          <p:cNvCxnSpPr>
            <a:stCxn id="57" idx="4"/>
            <a:endCxn id="4" idx="0"/>
          </p:cNvCxnSpPr>
          <p:nvPr/>
        </p:nvCxnSpPr>
        <p:spPr>
          <a:xfrm flipH="1">
            <a:off x="5369158" y="2514916"/>
            <a:ext cx="2305349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D249E1F2-B280-45D5-45AB-88B600A35C84}"/>
              </a:ext>
            </a:extLst>
          </p:cNvPr>
          <p:cNvCxnSpPr>
            <a:stCxn id="57" idx="4"/>
            <a:endCxn id="5" idx="0"/>
          </p:cNvCxnSpPr>
          <p:nvPr/>
        </p:nvCxnSpPr>
        <p:spPr>
          <a:xfrm flipH="1">
            <a:off x="5832708" y="2514916"/>
            <a:ext cx="1841799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4EAB00AE-6AB3-2DE5-FC96-75435490CDF8}"/>
              </a:ext>
            </a:extLst>
          </p:cNvPr>
          <p:cNvCxnSpPr>
            <a:stCxn id="57" idx="4"/>
            <a:endCxn id="24" idx="0"/>
          </p:cNvCxnSpPr>
          <p:nvPr/>
        </p:nvCxnSpPr>
        <p:spPr>
          <a:xfrm flipH="1">
            <a:off x="6283857" y="2514916"/>
            <a:ext cx="139065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7" name="Connecteur droit 186">
            <a:extLst>
              <a:ext uri="{FF2B5EF4-FFF2-40B4-BE49-F238E27FC236}">
                <a16:creationId xmlns:a16="http://schemas.microsoft.com/office/drawing/2014/main" id="{BD61999E-244F-95CE-9641-D3EBD42BB872}"/>
              </a:ext>
            </a:extLst>
          </p:cNvPr>
          <p:cNvCxnSpPr>
            <a:stCxn id="57" idx="4"/>
            <a:endCxn id="25" idx="0"/>
          </p:cNvCxnSpPr>
          <p:nvPr/>
        </p:nvCxnSpPr>
        <p:spPr>
          <a:xfrm flipH="1">
            <a:off x="6747407" y="2514916"/>
            <a:ext cx="92710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Connecteur droit 188">
            <a:extLst>
              <a:ext uri="{FF2B5EF4-FFF2-40B4-BE49-F238E27FC236}">
                <a16:creationId xmlns:a16="http://schemas.microsoft.com/office/drawing/2014/main" id="{AD203FC2-B72A-5FE4-31A8-33EAE71791F0}"/>
              </a:ext>
            </a:extLst>
          </p:cNvPr>
          <p:cNvCxnSpPr>
            <a:stCxn id="57" idx="4"/>
            <a:endCxn id="26" idx="0"/>
          </p:cNvCxnSpPr>
          <p:nvPr/>
        </p:nvCxnSpPr>
        <p:spPr>
          <a:xfrm flipH="1">
            <a:off x="7210957" y="2514916"/>
            <a:ext cx="46355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Connecteur droit 190">
            <a:extLst>
              <a:ext uri="{FF2B5EF4-FFF2-40B4-BE49-F238E27FC236}">
                <a16:creationId xmlns:a16="http://schemas.microsoft.com/office/drawing/2014/main" id="{365FA965-BF98-6AA9-E6B0-9A0169FDB934}"/>
              </a:ext>
            </a:extLst>
          </p:cNvPr>
          <p:cNvCxnSpPr>
            <a:stCxn id="57" idx="4"/>
            <a:endCxn id="27" idx="0"/>
          </p:cNvCxnSpPr>
          <p:nvPr/>
        </p:nvCxnSpPr>
        <p:spPr>
          <a:xfrm>
            <a:off x="7674507" y="2514916"/>
            <a:ext cx="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Connecteur droit 192">
            <a:extLst>
              <a:ext uri="{FF2B5EF4-FFF2-40B4-BE49-F238E27FC236}">
                <a16:creationId xmlns:a16="http://schemas.microsoft.com/office/drawing/2014/main" id="{6A82342F-B04B-B641-EAFB-51B507EC27AD}"/>
              </a:ext>
            </a:extLst>
          </p:cNvPr>
          <p:cNvCxnSpPr>
            <a:stCxn id="57" idx="4"/>
            <a:endCxn id="28" idx="0"/>
          </p:cNvCxnSpPr>
          <p:nvPr/>
        </p:nvCxnSpPr>
        <p:spPr>
          <a:xfrm>
            <a:off x="7674507" y="2514916"/>
            <a:ext cx="454807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410FC418-A8EE-9BEE-0B04-A9D362210FFC}"/>
              </a:ext>
            </a:extLst>
          </p:cNvPr>
          <p:cNvCxnSpPr>
            <a:stCxn id="57" idx="4"/>
            <a:endCxn id="29" idx="0"/>
          </p:cNvCxnSpPr>
          <p:nvPr/>
        </p:nvCxnSpPr>
        <p:spPr>
          <a:xfrm>
            <a:off x="7674507" y="2514916"/>
            <a:ext cx="918357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Connecteur droit 196">
            <a:extLst>
              <a:ext uri="{FF2B5EF4-FFF2-40B4-BE49-F238E27FC236}">
                <a16:creationId xmlns:a16="http://schemas.microsoft.com/office/drawing/2014/main" id="{9C264627-C87D-B81D-A457-5B858C9B1DDC}"/>
              </a:ext>
            </a:extLst>
          </p:cNvPr>
          <p:cNvCxnSpPr>
            <a:stCxn id="57" idx="4"/>
            <a:endCxn id="30" idx="0"/>
          </p:cNvCxnSpPr>
          <p:nvPr/>
        </p:nvCxnSpPr>
        <p:spPr>
          <a:xfrm>
            <a:off x="7674507" y="2514916"/>
            <a:ext cx="136950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Connecteur droit 198">
            <a:extLst>
              <a:ext uri="{FF2B5EF4-FFF2-40B4-BE49-F238E27FC236}">
                <a16:creationId xmlns:a16="http://schemas.microsoft.com/office/drawing/2014/main" id="{089676B4-BE68-3438-AE9A-F04D24C9EB9F}"/>
              </a:ext>
            </a:extLst>
          </p:cNvPr>
          <p:cNvCxnSpPr>
            <a:stCxn id="57" idx="4"/>
            <a:endCxn id="31" idx="0"/>
          </p:cNvCxnSpPr>
          <p:nvPr/>
        </p:nvCxnSpPr>
        <p:spPr>
          <a:xfrm>
            <a:off x="7674507" y="2514916"/>
            <a:ext cx="183305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9CCCCC0E-A6DD-12F3-7701-A54B486C6AFE}"/>
              </a:ext>
            </a:extLst>
          </p:cNvPr>
          <p:cNvCxnSpPr>
            <a:stCxn id="57" idx="4"/>
            <a:endCxn id="32" idx="0"/>
          </p:cNvCxnSpPr>
          <p:nvPr/>
        </p:nvCxnSpPr>
        <p:spPr>
          <a:xfrm>
            <a:off x="7674507" y="2514916"/>
            <a:ext cx="229660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3" name="Connecteur droit 202">
            <a:extLst>
              <a:ext uri="{FF2B5EF4-FFF2-40B4-BE49-F238E27FC236}">
                <a16:creationId xmlns:a16="http://schemas.microsoft.com/office/drawing/2014/main" id="{94BF6E08-6709-D1A6-8D8E-50D3CFBBDDD1}"/>
              </a:ext>
            </a:extLst>
          </p:cNvPr>
          <p:cNvCxnSpPr>
            <a:stCxn id="57" idx="4"/>
            <a:endCxn id="33" idx="0"/>
          </p:cNvCxnSpPr>
          <p:nvPr/>
        </p:nvCxnSpPr>
        <p:spPr>
          <a:xfrm>
            <a:off x="7674507" y="2514916"/>
            <a:ext cx="276015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eur droit 204">
            <a:extLst>
              <a:ext uri="{FF2B5EF4-FFF2-40B4-BE49-F238E27FC236}">
                <a16:creationId xmlns:a16="http://schemas.microsoft.com/office/drawing/2014/main" id="{DEB52AEE-3095-0BFB-3C14-A69C1FB3162E}"/>
              </a:ext>
            </a:extLst>
          </p:cNvPr>
          <p:cNvCxnSpPr>
            <a:stCxn id="58" idx="4"/>
            <a:endCxn id="4" idx="7"/>
          </p:cNvCxnSpPr>
          <p:nvPr/>
        </p:nvCxnSpPr>
        <p:spPr>
          <a:xfrm flipH="1">
            <a:off x="5369158" y="2514916"/>
            <a:ext cx="276015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Connecteur droit 206">
            <a:extLst>
              <a:ext uri="{FF2B5EF4-FFF2-40B4-BE49-F238E27FC236}">
                <a16:creationId xmlns:a16="http://schemas.microsoft.com/office/drawing/2014/main" id="{3A7216AC-48DD-6B5E-A1A7-D2E064E1670C}"/>
              </a:ext>
            </a:extLst>
          </p:cNvPr>
          <p:cNvCxnSpPr>
            <a:stCxn id="58" idx="4"/>
            <a:endCxn id="5" idx="0"/>
          </p:cNvCxnSpPr>
          <p:nvPr/>
        </p:nvCxnSpPr>
        <p:spPr>
          <a:xfrm flipH="1">
            <a:off x="5832708" y="2514916"/>
            <a:ext cx="229660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0FFC0DE3-333E-D8F9-7050-1982503D6568}"/>
              </a:ext>
            </a:extLst>
          </p:cNvPr>
          <p:cNvCxnSpPr>
            <a:stCxn id="24" idx="0"/>
            <a:endCxn id="58" idx="4"/>
          </p:cNvCxnSpPr>
          <p:nvPr/>
        </p:nvCxnSpPr>
        <p:spPr>
          <a:xfrm flipV="1">
            <a:off x="6283857" y="2514916"/>
            <a:ext cx="1845457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eur droit 210">
            <a:extLst>
              <a:ext uri="{FF2B5EF4-FFF2-40B4-BE49-F238E27FC236}">
                <a16:creationId xmlns:a16="http://schemas.microsoft.com/office/drawing/2014/main" id="{AAAB995F-460B-49EA-10CF-2D85F3854D32}"/>
              </a:ext>
            </a:extLst>
          </p:cNvPr>
          <p:cNvCxnSpPr>
            <a:stCxn id="58" idx="4"/>
            <a:endCxn id="25" idx="0"/>
          </p:cNvCxnSpPr>
          <p:nvPr/>
        </p:nvCxnSpPr>
        <p:spPr>
          <a:xfrm flipH="1">
            <a:off x="6747407" y="2514916"/>
            <a:ext cx="1381907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3" name="Connecteur droit 212">
            <a:extLst>
              <a:ext uri="{FF2B5EF4-FFF2-40B4-BE49-F238E27FC236}">
                <a16:creationId xmlns:a16="http://schemas.microsoft.com/office/drawing/2014/main" id="{4C485A0B-BB8C-C4CA-AAA8-185015FB7D4F}"/>
              </a:ext>
            </a:extLst>
          </p:cNvPr>
          <p:cNvCxnSpPr>
            <a:stCxn id="26" idx="0"/>
            <a:endCxn id="58" idx="4"/>
          </p:cNvCxnSpPr>
          <p:nvPr/>
        </p:nvCxnSpPr>
        <p:spPr>
          <a:xfrm flipV="1">
            <a:off x="7210957" y="2514916"/>
            <a:ext cx="918357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Connecteur droit 214">
            <a:extLst>
              <a:ext uri="{FF2B5EF4-FFF2-40B4-BE49-F238E27FC236}">
                <a16:creationId xmlns:a16="http://schemas.microsoft.com/office/drawing/2014/main" id="{821AE9E0-0BEF-48F9-D64C-2983332FFC40}"/>
              </a:ext>
            </a:extLst>
          </p:cNvPr>
          <p:cNvCxnSpPr>
            <a:stCxn id="58" idx="4"/>
            <a:endCxn id="27" idx="0"/>
          </p:cNvCxnSpPr>
          <p:nvPr/>
        </p:nvCxnSpPr>
        <p:spPr>
          <a:xfrm flipH="1">
            <a:off x="7674507" y="2514916"/>
            <a:ext cx="454807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 droit 216">
            <a:extLst>
              <a:ext uri="{FF2B5EF4-FFF2-40B4-BE49-F238E27FC236}">
                <a16:creationId xmlns:a16="http://schemas.microsoft.com/office/drawing/2014/main" id="{4F459821-F011-78CC-F50A-B67FBF3881EF}"/>
              </a:ext>
            </a:extLst>
          </p:cNvPr>
          <p:cNvCxnSpPr>
            <a:stCxn id="28" idx="0"/>
            <a:endCxn id="58" idx="4"/>
          </p:cNvCxnSpPr>
          <p:nvPr/>
        </p:nvCxnSpPr>
        <p:spPr>
          <a:xfrm flipV="1">
            <a:off x="8129314" y="2514916"/>
            <a:ext cx="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218">
            <a:extLst>
              <a:ext uri="{FF2B5EF4-FFF2-40B4-BE49-F238E27FC236}">
                <a16:creationId xmlns:a16="http://schemas.microsoft.com/office/drawing/2014/main" id="{033AE011-2179-9FF3-BBEE-25F5F9628523}"/>
              </a:ext>
            </a:extLst>
          </p:cNvPr>
          <p:cNvCxnSpPr>
            <a:stCxn id="58" idx="4"/>
            <a:endCxn id="29" idx="0"/>
          </p:cNvCxnSpPr>
          <p:nvPr/>
        </p:nvCxnSpPr>
        <p:spPr>
          <a:xfrm>
            <a:off x="8129314" y="2514916"/>
            <a:ext cx="46355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Connecteur droit 220">
            <a:extLst>
              <a:ext uri="{FF2B5EF4-FFF2-40B4-BE49-F238E27FC236}">
                <a16:creationId xmlns:a16="http://schemas.microsoft.com/office/drawing/2014/main" id="{9D171DB4-9421-1855-D20E-6684D2108B96}"/>
              </a:ext>
            </a:extLst>
          </p:cNvPr>
          <p:cNvCxnSpPr>
            <a:stCxn id="30" idx="0"/>
            <a:endCxn id="58" idx="4"/>
          </p:cNvCxnSpPr>
          <p:nvPr/>
        </p:nvCxnSpPr>
        <p:spPr>
          <a:xfrm flipH="1" flipV="1">
            <a:off x="8129314" y="2514916"/>
            <a:ext cx="914699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Connecteur droit 222">
            <a:extLst>
              <a:ext uri="{FF2B5EF4-FFF2-40B4-BE49-F238E27FC236}">
                <a16:creationId xmlns:a16="http://schemas.microsoft.com/office/drawing/2014/main" id="{8D303944-F7A6-866E-1498-DDFA46959A09}"/>
              </a:ext>
            </a:extLst>
          </p:cNvPr>
          <p:cNvCxnSpPr>
            <a:stCxn id="58" idx="4"/>
            <a:endCxn id="31" idx="0"/>
          </p:cNvCxnSpPr>
          <p:nvPr/>
        </p:nvCxnSpPr>
        <p:spPr>
          <a:xfrm>
            <a:off x="8129314" y="2514916"/>
            <a:ext cx="1378249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Connecteur droit 224">
            <a:extLst>
              <a:ext uri="{FF2B5EF4-FFF2-40B4-BE49-F238E27FC236}">
                <a16:creationId xmlns:a16="http://schemas.microsoft.com/office/drawing/2014/main" id="{41B3927A-DF88-37BF-485C-66CB69D5968B}"/>
              </a:ext>
            </a:extLst>
          </p:cNvPr>
          <p:cNvCxnSpPr>
            <a:stCxn id="32" idx="0"/>
            <a:endCxn id="58" idx="4"/>
          </p:cNvCxnSpPr>
          <p:nvPr/>
        </p:nvCxnSpPr>
        <p:spPr>
          <a:xfrm flipH="1" flipV="1">
            <a:off x="8129314" y="2514916"/>
            <a:ext cx="1841799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Connecteur droit 226">
            <a:extLst>
              <a:ext uri="{FF2B5EF4-FFF2-40B4-BE49-F238E27FC236}">
                <a16:creationId xmlns:a16="http://schemas.microsoft.com/office/drawing/2014/main" id="{091918E2-37AA-9467-9D16-249ACE5FE5C7}"/>
              </a:ext>
            </a:extLst>
          </p:cNvPr>
          <p:cNvCxnSpPr>
            <a:stCxn id="58" idx="4"/>
            <a:endCxn id="33" idx="0"/>
          </p:cNvCxnSpPr>
          <p:nvPr/>
        </p:nvCxnSpPr>
        <p:spPr>
          <a:xfrm>
            <a:off x="8129314" y="2514916"/>
            <a:ext cx="2305349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Connecteur droit 228">
            <a:extLst>
              <a:ext uri="{FF2B5EF4-FFF2-40B4-BE49-F238E27FC236}">
                <a16:creationId xmlns:a16="http://schemas.microsoft.com/office/drawing/2014/main" id="{BB07F434-7D6E-3161-7205-EC5D9CAFE61B}"/>
              </a:ext>
            </a:extLst>
          </p:cNvPr>
          <p:cNvCxnSpPr>
            <a:stCxn id="59" idx="4"/>
            <a:endCxn id="4" idx="0"/>
          </p:cNvCxnSpPr>
          <p:nvPr/>
        </p:nvCxnSpPr>
        <p:spPr>
          <a:xfrm flipH="1">
            <a:off x="5369158" y="2514916"/>
            <a:ext cx="322370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Connecteur droit 230">
            <a:extLst>
              <a:ext uri="{FF2B5EF4-FFF2-40B4-BE49-F238E27FC236}">
                <a16:creationId xmlns:a16="http://schemas.microsoft.com/office/drawing/2014/main" id="{E942D853-FD1B-B840-D87C-D14837C7BAC9}"/>
              </a:ext>
            </a:extLst>
          </p:cNvPr>
          <p:cNvCxnSpPr>
            <a:stCxn id="5" idx="0"/>
            <a:endCxn id="59" idx="4"/>
          </p:cNvCxnSpPr>
          <p:nvPr/>
        </p:nvCxnSpPr>
        <p:spPr>
          <a:xfrm flipV="1">
            <a:off x="5832708" y="2514916"/>
            <a:ext cx="276015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Connecteur droit 232">
            <a:extLst>
              <a:ext uri="{FF2B5EF4-FFF2-40B4-BE49-F238E27FC236}">
                <a16:creationId xmlns:a16="http://schemas.microsoft.com/office/drawing/2014/main" id="{8A2F6CCA-8F59-6C1C-FC45-6F092BC435ED}"/>
              </a:ext>
            </a:extLst>
          </p:cNvPr>
          <p:cNvCxnSpPr>
            <a:stCxn id="59" idx="4"/>
            <a:endCxn id="24" idx="0"/>
          </p:cNvCxnSpPr>
          <p:nvPr/>
        </p:nvCxnSpPr>
        <p:spPr>
          <a:xfrm flipH="1">
            <a:off x="6283857" y="2514916"/>
            <a:ext cx="2309007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Connecteur droit 234">
            <a:extLst>
              <a:ext uri="{FF2B5EF4-FFF2-40B4-BE49-F238E27FC236}">
                <a16:creationId xmlns:a16="http://schemas.microsoft.com/office/drawing/2014/main" id="{92577AFC-30C5-FE99-6663-17D9BB417E4B}"/>
              </a:ext>
            </a:extLst>
          </p:cNvPr>
          <p:cNvCxnSpPr>
            <a:stCxn id="25" idx="0"/>
            <a:endCxn id="59" idx="4"/>
          </p:cNvCxnSpPr>
          <p:nvPr/>
        </p:nvCxnSpPr>
        <p:spPr>
          <a:xfrm flipV="1">
            <a:off x="6747407" y="2514916"/>
            <a:ext cx="1845457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Connecteur droit 236">
            <a:extLst>
              <a:ext uri="{FF2B5EF4-FFF2-40B4-BE49-F238E27FC236}">
                <a16:creationId xmlns:a16="http://schemas.microsoft.com/office/drawing/2014/main" id="{E337D603-752E-480D-DE4C-DD56E54A6395}"/>
              </a:ext>
            </a:extLst>
          </p:cNvPr>
          <p:cNvCxnSpPr>
            <a:stCxn id="59" idx="4"/>
            <a:endCxn id="26" idx="0"/>
          </p:cNvCxnSpPr>
          <p:nvPr/>
        </p:nvCxnSpPr>
        <p:spPr>
          <a:xfrm flipH="1">
            <a:off x="7210957" y="2514916"/>
            <a:ext cx="1381907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Connecteur droit 238">
            <a:extLst>
              <a:ext uri="{FF2B5EF4-FFF2-40B4-BE49-F238E27FC236}">
                <a16:creationId xmlns:a16="http://schemas.microsoft.com/office/drawing/2014/main" id="{D396433E-8CCB-E00C-AD6B-A4B229440D12}"/>
              </a:ext>
            </a:extLst>
          </p:cNvPr>
          <p:cNvCxnSpPr>
            <a:stCxn id="27" idx="0"/>
          </p:cNvCxnSpPr>
          <p:nvPr/>
        </p:nvCxnSpPr>
        <p:spPr>
          <a:xfrm flipV="1">
            <a:off x="7674507" y="2539152"/>
            <a:ext cx="915415" cy="6612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Connecteur droit 240">
            <a:extLst>
              <a:ext uri="{FF2B5EF4-FFF2-40B4-BE49-F238E27FC236}">
                <a16:creationId xmlns:a16="http://schemas.microsoft.com/office/drawing/2014/main" id="{E2032AC9-6E75-590F-2931-24F5BFFDB253}"/>
              </a:ext>
            </a:extLst>
          </p:cNvPr>
          <p:cNvCxnSpPr>
            <a:stCxn id="59" idx="4"/>
            <a:endCxn id="28" idx="0"/>
          </p:cNvCxnSpPr>
          <p:nvPr/>
        </p:nvCxnSpPr>
        <p:spPr>
          <a:xfrm flipH="1">
            <a:off x="8129314" y="2514916"/>
            <a:ext cx="46355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3" name="Connecteur droit 242">
            <a:extLst>
              <a:ext uri="{FF2B5EF4-FFF2-40B4-BE49-F238E27FC236}">
                <a16:creationId xmlns:a16="http://schemas.microsoft.com/office/drawing/2014/main" id="{79A6CE33-7767-3117-7D9E-A66F30B5B03D}"/>
              </a:ext>
            </a:extLst>
          </p:cNvPr>
          <p:cNvCxnSpPr>
            <a:stCxn id="29" idx="0"/>
            <a:endCxn id="59" idx="4"/>
          </p:cNvCxnSpPr>
          <p:nvPr/>
        </p:nvCxnSpPr>
        <p:spPr>
          <a:xfrm flipV="1">
            <a:off x="8592864" y="2514916"/>
            <a:ext cx="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5" name="Connecteur droit 244">
            <a:extLst>
              <a:ext uri="{FF2B5EF4-FFF2-40B4-BE49-F238E27FC236}">
                <a16:creationId xmlns:a16="http://schemas.microsoft.com/office/drawing/2014/main" id="{D4B0BE07-47A4-B9C6-C8D4-E4D72EAD1474}"/>
              </a:ext>
            </a:extLst>
          </p:cNvPr>
          <p:cNvCxnSpPr>
            <a:stCxn id="59" idx="4"/>
            <a:endCxn id="30" idx="0"/>
          </p:cNvCxnSpPr>
          <p:nvPr/>
        </p:nvCxnSpPr>
        <p:spPr>
          <a:xfrm>
            <a:off x="8592864" y="2514916"/>
            <a:ext cx="451149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Connecteur droit 246">
            <a:extLst>
              <a:ext uri="{FF2B5EF4-FFF2-40B4-BE49-F238E27FC236}">
                <a16:creationId xmlns:a16="http://schemas.microsoft.com/office/drawing/2014/main" id="{5F4042B5-E7C9-85CC-9429-E4BC777DE793}"/>
              </a:ext>
            </a:extLst>
          </p:cNvPr>
          <p:cNvCxnSpPr>
            <a:stCxn id="31" idx="0"/>
            <a:endCxn id="59" idx="4"/>
          </p:cNvCxnSpPr>
          <p:nvPr/>
        </p:nvCxnSpPr>
        <p:spPr>
          <a:xfrm flipH="1" flipV="1">
            <a:off x="8592864" y="2514916"/>
            <a:ext cx="914699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9" name="Connecteur droit 248">
            <a:extLst>
              <a:ext uri="{FF2B5EF4-FFF2-40B4-BE49-F238E27FC236}">
                <a16:creationId xmlns:a16="http://schemas.microsoft.com/office/drawing/2014/main" id="{0AE08BC4-C615-78F7-F18A-83A6D002EF8D}"/>
              </a:ext>
            </a:extLst>
          </p:cNvPr>
          <p:cNvCxnSpPr>
            <a:stCxn id="59" idx="4"/>
            <a:endCxn id="32" idx="0"/>
          </p:cNvCxnSpPr>
          <p:nvPr/>
        </p:nvCxnSpPr>
        <p:spPr>
          <a:xfrm>
            <a:off x="8592864" y="2514916"/>
            <a:ext cx="1378249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1" name="Connecteur droit 250">
            <a:extLst>
              <a:ext uri="{FF2B5EF4-FFF2-40B4-BE49-F238E27FC236}">
                <a16:creationId xmlns:a16="http://schemas.microsoft.com/office/drawing/2014/main" id="{3A147012-F8A0-0B4E-2D13-8C8A57D562F1}"/>
              </a:ext>
            </a:extLst>
          </p:cNvPr>
          <p:cNvCxnSpPr>
            <a:stCxn id="33" idx="0"/>
            <a:endCxn id="59" idx="4"/>
          </p:cNvCxnSpPr>
          <p:nvPr/>
        </p:nvCxnSpPr>
        <p:spPr>
          <a:xfrm flipH="1" flipV="1">
            <a:off x="8592864" y="2514916"/>
            <a:ext cx="1841799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eur droit 252">
            <a:extLst>
              <a:ext uri="{FF2B5EF4-FFF2-40B4-BE49-F238E27FC236}">
                <a16:creationId xmlns:a16="http://schemas.microsoft.com/office/drawing/2014/main" id="{D71BE7AE-F282-CA6B-2E33-FB6C2AF6695C}"/>
              </a:ext>
            </a:extLst>
          </p:cNvPr>
          <p:cNvCxnSpPr>
            <a:stCxn id="60" idx="4"/>
            <a:endCxn id="4" idx="0"/>
          </p:cNvCxnSpPr>
          <p:nvPr/>
        </p:nvCxnSpPr>
        <p:spPr>
          <a:xfrm flipH="1">
            <a:off x="5369158" y="2514916"/>
            <a:ext cx="3674855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Connecteur droit 254">
            <a:extLst>
              <a:ext uri="{FF2B5EF4-FFF2-40B4-BE49-F238E27FC236}">
                <a16:creationId xmlns:a16="http://schemas.microsoft.com/office/drawing/2014/main" id="{C0D87EAD-5441-2D56-F37F-30F213869A6D}"/>
              </a:ext>
            </a:extLst>
          </p:cNvPr>
          <p:cNvCxnSpPr>
            <a:stCxn id="5" idx="0"/>
            <a:endCxn id="60" idx="4"/>
          </p:cNvCxnSpPr>
          <p:nvPr/>
        </p:nvCxnSpPr>
        <p:spPr>
          <a:xfrm flipV="1">
            <a:off x="5832708" y="2514916"/>
            <a:ext cx="3211305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onnecteur droit 256">
            <a:extLst>
              <a:ext uri="{FF2B5EF4-FFF2-40B4-BE49-F238E27FC236}">
                <a16:creationId xmlns:a16="http://schemas.microsoft.com/office/drawing/2014/main" id="{A2B3768B-9C10-812B-2AFD-600F2282F24C}"/>
              </a:ext>
            </a:extLst>
          </p:cNvPr>
          <p:cNvCxnSpPr>
            <a:stCxn id="60" idx="4"/>
            <a:endCxn id="24" idx="0"/>
          </p:cNvCxnSpPr>
          <p:nvPr/>
        </p:nvCxnSpPr>
        <p:spPr>
          <a:xfrm flipH="1">
            <a:off x="6283857" y="2514916"/>
            <a:ext cx="276015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Connecteur droit 258">
            <a:extLst>
              <a:ext uri="{FF2B5EF4-FFF2-40B4-BE49-F238E27FC236}">
                <a16:creationId xmlns:a16="http://schemas.microsoft.com/office/drawing/2014/main" id="{CC76119B-FEF7-18E3-D327-D7861256795F}"/>
              </a:ext>
            </a:extLst>
          </p:cNvPr>
          <p:cNvCxnSpPr>
            <a:stCxn id="25" idx="0"/>
            <a:endCxn id="60" idx="4"/>
          </p:cNvCxnSpPr>
          <p:nvPr/>
        </p:nvCxnSpPr>
        <p:spPr>
          <a:xfrm flipV="1">
            <a:off x="6747407" y="2514916"/>
            <a:ext cx="229660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Connecteur droit 260">
            <a:extLst>
              <a:ext uri="{FF2B5EF4-FFF2-40B4-BE49-F238E27FC236}">
                <a16:creationId xmlns:a16="http://schemas.microsoft.com/office/drawing/2014/main" id="{E7B69F65-3584-D2DC-2BD7-B286B7635935}"/>
              </a:ext>
            </a:extLst>
          </p:cNvPr>
          <p:cNvCxnSpPr>
            <a:stCxn id="60" idx="4"/>
            <a:endCxn id="26" idx="0"/>
          </p:cNvCxnSpPr>
          <p:nvPr/>
        </p:nvCxnSpPr>
        <p:spPr>
          <a:xfrm flipH="1">
            <a:off x="7210957" y="2514916"/>
            <a:ext cx="183305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3" name="Connecteur droit 262">
            <a:extLst>
              <a:ext uri="{FF2B5EF4-FFF2-40B4-BE49-F238E27FC236}">
                <a16:creationId xmlns:a16="http://schemas.microsoft.com/office/drawing/2014/main" id="{34594206-6D5A-BF51-20E6-CD3489FCA9FB}"/>
              </a:ext>
            </a:extLst>
          </p:cNvPr>
          <p:cNvCxnSpPr>
            <a:stCxn id="27" idx="0"/>
            <a:endCxn id="60" idx="4"/>
          </p:cNvCxnSpPr>
          <p:nvPr/>
        </p:nvCxnSpPr>
        <p:spPr>
          <a:xfrm flipV="1">
            <a:off x="7674507" y="2514916"/>
            <a:ext cx="1369506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5" name="Connecteur droit 264">
            <a:extLst>
              <a:ext uri="{FF2B5EF4-FFF2-40B4-BE49-F238E27FC236}">
                <a16:creationId xmlns:a16="http://schemas.microsoft.com/office/drawing/2014/main" id="{B32C382C-117B-0933-9665-A7EFC172EF33}"/>
              </a:ext>
            </a:extLst>
          </p:cNvPr>
          <p:cNvCxnSpPr>
            <a:stCxn id="60" idx="4"/>
            <a:endCxn id="28" idx="0"/>
          </p:cNvCxnSpPr>
          <p:nvPr/>
        </p:nvCxnSpPr>
        <p:spPr>
          <a:xfrm flipH="1">
            <a:off x="8129314" y="2514916"/>
            <a:ext cx="914699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Connecteur droit 266">
            <a:extLst>
              <a:ext uri="{FF2B5EF4-FFF2-40B4-BE49-F238E27FC236}">
                <a16:creationId xmlns:a16="http://schemas.microsoft.com/office/drawing/2014/main" id="{C9C23255-D124-4CA1-995F-FE3DE07C8444}"/>
              </a:ext>
            </a:extLst>
          </p:cNvPr>
          <p:cNvCxnSpPr>
            <a:stCxn id="29" idx="0"/>
            <a:endCxn id="60" idx="4"/>
          </p:cNvCxnSpPr>
          <p:nvPr/>
        </p:nvCxnSpPr>
        <p:spPr>
          <a:xfrm flipV="1">
            <a:off x="8592864" y="2514916"/>
            <a:ext cx="451149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Connecteur droit 268">
            <a:extLst>
              <a:ext uri="{FF2B5EF4-FFF2-40B4-BE49-F238E27FC236}">
                <a16:creationId xmlns:a16="http://schemas.microsoft.com/office/drawing/2014/main" id="{013935E0-FBC3-6A7A-AEA6-09F45781904A}"/>
              </a:ext>
            </a:extLst>
          </p:cNvPr>
          <p:cNvCxnSpPr>
            <a:stCxn id="60" idx="4"/>
            <a:endCxn id="30" idx="0"/>
          </p:cNvCxnSpPr>
          <p:nvPr/>
        </p:nvCxnSpPr>
        <p:spPr>
          <a:xfrm>
            <a:off x="9044013" y="2514916"/>
            <a:ext cx="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Connecteur droit 270">
            <a:extLst>
              <a:ext uri="{FF2B5EF4-FFF2-40B4-BE49-F238E27FC236}">
                <a16:creationId xmlns:a16="http://schemas.microsoft.com/office/drawing/2014/main" id="{E0C89585-3687-15FE-AA81-E56119E822CC}"/>
              </a:ext>
            </a:extLst>
          </p:cNvPr>
          <p:cNvCxnSpPr>
            <a:stCxn id="31" idx="0"/>
            <a:endCxn id="60" idx="4"/>
          </p:cNvCxnSpPr>
          <p:nvPr/>
        </p:nvCxnSpPr>
        <p:spPr>
          <a:xfrm flipH="1" flipV="1">
            <a:off x="9044013" y="2514916"/>
            <a:ext cx="46355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Connecteur droit 272">
            <a:extLst>
              <a:ext uri="{FF2B5EF4-FFF2-40B4-BE49-F238E27FC236}">
                <a16:creationId xmlns:a16="http://schemas.microsoft.com/office/drawing/2014/main" id="{F5CA033E-3013-065D-0587-A0D4D74E99D1}"/>
              </a:ext>
            </a:extLst>
          </p:cNvPr>
          <p:cNvCxnSpPr>
            <a:stCxn id="60" idx="4"/>
            <a:endCxn id="32" idx="0"/>
          </p:cNvCxnSpPr>
          <p:nvPr/>
        </p:nvCxnSpPr>
        <p:spPr>
          <a:xfrm>
            <a:off x="9044013" y="2514916"/>
            <a:ext cx="92710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5" name="Connecteur droit 274">
            <a:extLst>
              <a:ext uri="{FF2B5EF4-FFF2-40B4-BE49-F238E27FC236}">
                <a16:creationId xmlns:a16="http://schemas.microsoft.com/office/drawing/2014/main" id="{77EDDA62-001E-5008-1DFB-8E6D25357E27}"/>
              </a:ext>
            </a:extLst>
          </p:cNvPr>
          <p:cNvCxnSpPr>
            <a:stCxn id="33" idx="0"/>
            <a:endCxn id="60" idx="4"/>
          </p:cNvCxnSpPr>
          <p:nvPr/>
        </p:nvCxnSpPr>
        <p:spPr>
          <a:xfrm flipH="1" flipV="1">
            <a:off x="9044013" y="2514916"/>
            <a:ext cx="1390650" cy="6855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7" name="Connecteur droit 276">
            <a:extLst>
              <a:ext uri="{FF2B5EF4-FFF2-40B4-BE49-F238E27FC236}">
                <a16:creationId xmlns:a16="http://schemas.microsoft.com/office/drawing/2014/main" id="{29559795-26F0-8C94-4840-DC1FDB77B9F9}"/>
              </a:ext>
            </a:extLst>
          </p:cNvPr>
          <p:cNvCxnSpPr>
            <a:stCxn id="4" idx="4"/>
            <a:endCxn id="70" idx="0"/>
          </p:cNvCxnSpPr>
          <p:nvPr/>
        </p:nvCxnSpPr>
        <p:spPr>
          <a:xfrm>
            <a:off x="5369158" y="3560444"/>
            <a:ext cx="2302407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1" name="Connecteur droit 280">
            <a:extLst>
              <a:ext uri="{FF2B5EF4-FFF2-40B4-BE49-F238E27FC236}">
                <a16:creationId xmlns:a16="http://schemas.microsoft.com/office/drawing/2014/main" id="{4C8D3ABD-7023-7CBA-5494-777FC4C64D03}"/>
              </a:ext>
            </a:extLst>
          </p:cNvPr>
          <p:cNvCxnSpPr>
            <a:stCxn id="5" idx="4"/>
            <a:endCxn id="70" idx="0"/>
          </p:cNvCxnSpPr>
          <p:nvPr/>
        </p:nvCxnSpPr>
        <p:spPr>
          <a:xfrm>
            <a:off x="5832708" y="3560444"/>
            <a:ext cx="1838857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Connecteur droit 282">
            <a:extLst>
              <a:ext uri="{FF2B5EF4-FFF2-40B4-BE49-F238E27FC236}">
                <a16:creationId xmlns:a16="http://schemas.microsoft.com/office/drawing/2014/main" id="{8EF95DDD-D23E-DDEC-FCB8-64A393F92BB2}"/>
              </a:ext>
            </a:extLst>
          </p:cNvPr>
          <p:cNvCxnSpPr>
            <a:stCxn id="70" idx="0"/>
            <a:endCxn id="24" idx="4"/>
          </p:cNvCxnSpPr>
          <p:nvPr/>
        </p:nvCxnSpPr>
        <p:spPr>
          <a:xfrm flipH="1" flipV="1">
            <a:off x="6283857" y="3560444"/>
            <a:ext cx="1387708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5" name="Connecteur droit 284">
            <a:extLst>
              <a:ext uri="{FF2B5EF4-FFF2-40B4-BE49-F238E27FC236}">
                <a16:creationId xmlns:a16="http://schemas.microsoft.com/office/drawing/2014/main" id="{43F13740-97D5-54DE-EA27-FBF99808D588}"/>
              </a:ext>
            </a:extLst>
          </p:cNvPr>
          <p:cNvCxnSpPr>
            <a:stCxn id="25" idx="4"/>
            <a:endCxn id="70" idx="0"/>
          </p:cNvCxnSpPr>
          <p:nvPr/>
        </p:nvCxnSpPr>
        <p:spPr>
          <a:xfrm>
            <a:off x="6747407" y="3560444"/>
            <a:ext cx="924158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7" name="Connecteur droit 286">
            <a:extLst>
              <a:ext uri="{FF2B5EF4-FFF2-40B4-BE49-F238E27FC236}">
                <a16:creationId xmlns:a16="http://schemas.microsoft.com/office/drawing/2014/main" id="{91420A40-DC6A-7E4F-9C85-8718808F7AB0}"/>
              </a:ext>
            </a:extLst>
          </p:cNvPr>
          <p:cNvCxnSpPr>
            <a:stCxn id="70" idx="0"/>
            <a:endCxn id="26" idx="4"/>
          </p:cNvCxnSpPr>
          <p:nvPr/>
        </p:nvCxnSpPr>
        <p:spPr>
          <a:xfrm flipH="1" flipV="1">
            <a:off x="7210957" y="3560444"/>
            <a:ext cx="460608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9" name="Connecteur droit 288">
            <a:extLst>
              <a:ext uri="{FF2B5EF4-FFF2-40B4-BE49-F238E27FC236}">
                <a16:creationId xmlns:a16="http://schemas.microsoft.com/office/drawing/2014/main" id="{8A2B1027-5561-DC07-4F56-05410D95C6F6}"/>
              </a:ext>
            </a:extLst>
          </p:cNvPr>
          <p:cNvCxnSpPr>
            <a:stCxn id="27" idx="4"/>
            <a:endCxn id="70" idx="0"/>
          </p:cNvCxnSpPr>
          <p:nvPr/>
        </p:nvCxnSpPr>
        <p:spPr>
          <a:xfrm flipH="1">
            <a:off x="7671565" y="3560444"/>
            <a:ext cx="2942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Connecteur droit 290">
            <a:extLst>
              <a:ext uri="{FF2B5EF4-FFF2-40B4-BE49-F238E27FC236}">
                <a16:creationId xmlns:a16="http://schemas.microsoft.com/office/drawing/2014/main" id="{D123864E-1C00-144F-27A9-40BE469E3CD4}"/>
              </a:ext>
            </a:extLst>
          </p:cNvPr>
          <p:cNvCxnSpPr>
            <a:stCxn id="70" idx="0"/>
            <a:endCxn id="28" idx="4"/>
          </p:cNvCxnSpPr>
          <p:nvPr/>
        </p:nvCxnSpPr>
        <p:spPr>
          <a:xfrm flipV="1">
            <a:off x="7671565" y="3560444"/>
            <a:ext cx="457749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3" name="Connecteur droit 292">
            <a:extLst>
              <a:ext uri="{FF2B5EF4-FFF2-40B4-BE49-F238E27FC236}">
                <a16:creationId xmlns:a16="http://schemas.microsoft.com/office/drawing/2014/main" id="{C6CA97A7-5927-4FE1-CD7A-3C4EB5A6F0E1}"/>
              </a:ext>
            </a:extLst>
          </p:cNvPr>
          <p:cNvCxnSpPr>
            <a:stCxn id="29" idx="4"/>
            <a:endCxn id="70" idx="0"/>
          </p:cNvCxnSpPr>
          <p:nvPr/>
        </p:nvCxnSpPr>
        <p:spPr>
          <a:xfrm flipH="1">
            <a:off x="7671565" y="3560444"/>
            <a:ext cx="921299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5" name="Connecteur droit 294">
            <a:extLst>
              <a:ext uri="{FF2B5EF4-FFF2-40B4-BE49-F238E27FC236}">
                <a16:creationId xmlns:a16="http://schemas.microsoft.com/office/drawing/2014/main" id="{B29C90FA-19EA-EB18-4E41-A49FF5E955BD}"/>
              </a:ext>
            </a:extLst>
          </p:cNvPr>
          <p:cNvCxnSpPr>
            <a:stCxn id="70" idx="0"/>
            <a:endCxn id="30" idx="4"/>
          </p:cNvCxnSpPr>
          <p:nvPr/>
        </p:nvCxnSpPr>
        <p:spPr>
          <a:xfrm flipV="1">
            <a:off x="7671565" y="3560444"/>
            <a:ext cx="1372448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necteur droit 296">
            <a:extLst>
              <a:ext uri="{FF2B5EF4-FFF2-40B4-BE49-F238E27FC236}">
                <a16:creationId xmlns:a16="http://schemas.microsoft.com/office/drawing/2014/main" id="{3E74B43F-6C83-730D-76FF-093CE4A7B340}"/>
              </a:ext>
            </a:extLst>
          </p:cNvPr>
          <p:cNvCxnSpPr>
            <a:stCxn id="31" idx="4"/>
            <a:endCxn id="70" idx="0"/>
          </p:cNvCxnSpPr>
          <p:nvPr/>
        </p:nvCxnSpPr>
        <p:spPr>
          <a:xfrm flipH="1">
            <a:off x="7671565" y="3560444"/>
            <a:ext cx="1835998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Connecteur droit 298">
            <a:extLst>
              <a:ext uri="{FF2B5EF4-FFF2-40B4-BE49-F238E27FC236}">
                <a16:creationId xmlns:a16="http://schemas.microsoft.com/office/drawing/2014/main" id="{D6931EAB-0CCA-4006-CA19-3C5FA083D85A}"/>
              </a:ext>
            </a:extLst>
          </p:cNvPr>
          <p:cNvCxnSpPr>
            <a:stCxn id="70" idx="0"/>
            <a:endCxn id="32" idx="4"/>
          </p:cNvCxnSpPr>
          <p:nvPr/>
        </p:nvCxnSpPr>
        <p:spPr>
          <a:xfrm flipV="1">
            <a:off x="7671565" y="3560444"/>
            <a:ext cx="2299548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eur droit 300">
            <a:extLst>
              <a:ext uri="{FF2B5EF4-FFF2-40B4-BE49-F238E27FC236}">
                <a16:creationId xmlns:a16="http://schemas.microsoft.com/office/drawing/2014/main" id="{663837F8-A164-F3C9-9B4E-7A77D51A9C20}"/>
              </a:ext>
            </a:extLst>
          </p:cNvPr>
          <p:cNvCxnSpPr>
            <a:stCxn id="33" idx="4"/>
            <a:endCxn id="70" idx="0"/>
          </p:cNvCxnSpPr>
          <p:nvPr/>
        </p:nvCxnSpPr>
        <p:spPr>
          <a:xfrm flipH="1">
            <a:off x="7671565" y="3560444"/>
            <a:ext cx="2763098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Connecteur droit 302">
            <a:extLst>
              <a:ext uri="{FF2B5EF4-FFF2-40B4-BE49-F238E27FC236}">
                <a16:creationId xmlns:a16="http://schemas.microsoft.com/office/drawing/2014/main" id="{3C0D9420-691B-E313-6E8B-66E50484B91D}"/>
              </a:ext>
            </a:extLst>
          </p:cNvPr>
          <p:cNvCxnSpPr>
            <a:stCxn id="71" idx="0"/>
            <a:endCxn id="4" idx="4"/>
          </p:cNvCxnSpPr>
          <p:nvPr/>
        </p:nvCxnSpPr>
        <p:spPr>
          <a:xfrm flipH="1" flipV="1">
            <a:off x="5369158" y="3560444"/>
            <a:ext cx="2757214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Connecteur droit 304">
            <a:extLst>
              <a:ext uri="{FF2B5EF4-FFF2-40B4-BE49-F238E27FC236}">
                <a16:creationId xmlns:a16="http://schemas.microsoft.com/office/drawing/2014/main" id="{D2ED6D32-32F1-C519-708C-5C59DC8E90A9}"/>
              </a:ext>
            </a:extLst>
          </p:cNvPr>
          <p:cNvCxnSpPr>
            <a:stCxn id="5" idx="4"/>
            <a:endCxn id="71" idx="0"/>
          </p:cNvCxnSpPr>
          <p:nvPr/>
        </p:nvCxnSpPr>
        <p:spPr>
          <a:xfrm>
            <a:off x="5832708" y="3560444"/>
            <a:ext cx="2293664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cteur droit 310">
            <a:extLst>
              <a:ext uri="{FF2B5EF4-FFF2-40B4-BE49-F238E27FC236}">
                <a16:creationId xmlns:a16="http://schemas.microsoft.com/office/drawing/2014/main" id="{D0399471-FBA7-9A84-CF25-9EC300225F3B}"/>
              </a:ext>
            </a:extLst>
          </p:cNvPr>
          <p:cNvCxnSpPr>
            <a:stCxn id="71" idx="0"/>
            <a:endCxn id="24" idx="4"/>
          </p:cNvCxnSpPr>
          <p:nvPr/>
        </p:nvCxnSpPr>
        <p:spPr>
          <a:xfrm flipH="1" flipV="1">
            <a:off x="6283857" y="3560444"/>
            <a:ext cx="1842515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Connecteur droit 312">
            <a:extLst>
              <a:ext uri="{FF2B5EF4-FFF2-40B4-BE49-F238E27FC236}">
                <a16:creationId xmlns:a16="http://schemas.microsoft.com/office/drawing/2014/main" id="{DF6C1B1B-ED8F-0CD0-56A7-15912AB3C480}"/>
              </a:ext>
            </a:extLst>
          </p:cNvPr>
          <p:cNvCxnSpPr>
            <a:stCxn id="25" idx="4"/>
            <a:endCxn id="71" idx="0"/>
          </p:cNvCxnSpPr>
          <p:nvPr/>
        </p:nvCxnSpPr>
        <p:spPr>
          <a:xfrm>
            <a:off x="6747407" y="3560444"/>
            <a:ext cx="1378965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Connecteur droit 314">
            <a:extLst>
              <a:ext uri="{FF2B5EF4-FFF2-40B4-BE49-F238E27FC236}">
                <a16:creationId xmlns:a16="http://schemas.microsoft.com/office/drawing/2014/main" id="{EC8CB733-0747-9D4C-01A9-EB9AAA85BE54}"/>
              </a:ext>
            </a:extLst>
          </p:cNvPr>
          <p:cNvCxnSpPr>
            <a:stCxn id="71" idx="0"/>
            <a:endCxn id="26" idx="4"/>
          </p:cNvCxnSpPr>
          <p:nvPr/>
        </p:nvCxnSpPr>
        <p:spPr>
          <a:xfrm flipH="1" flipV="1">
            <a:off x="7210957" y="3560444"/>
            <a:ext cx="915415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7" name="Connecteur droit 316">
            <a:extLst>
              <a:ext uri="{FF2B5EF4-FFF2-40B4-BE49-F238E27FC236}">
                <a16:creationId xmlns:a16="http://schemas.microsoft.com/office/drawing/2014/main" id="{00B82653-B006-99AA-5B79-F0BF0A241911}"/>
              </a:ext>
            </a:extLst>
          </p:cNvPr>
          <p:cNvCxnSpPr>
            <a:stCxn id="27" idx="4"/>
            <a:endCxn id="71" idx="0"/>
          </p:cNvCxnSpPr>
          <p:nvPr/>
        </p:nvCxnSpPr>
        <p:spPr>
          <a:xfrm>
            <a:off x="7674507" y="3560444"/>
            <a:ext cx="451865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9" name="Connecteur droit 318">
            <a:extLst>
              <a:ext uri="{FF2B5EF4-FFF2-40B4-BE49-F238E27FC236}">
                <a16:creationId xmlns:a16="http://schemas.microsoft.com/office/drawing/2014/main" id="{8E2EF82C-55E2-1721-24D8-41007C31072A}"/>
              </a:ext>
            </a:extLst>
          </p:cNvPr>
          <p:cNvCxnSpPr>
            <a:stCxn id="71" idx="0"/>
            <a:endCxn id="28" idx="4"/>
          </p:cNvCxnSpPr>
          <p:nvPr/>
        </p:nvCxnSpPr>
        <p:spPr>
          <a:xfrm flipV="1">
            <a:off x="8126372" y="3560444"/>
            <a:ext cx="2942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Connecteur droit 320">
            <a:extLst>
              <a:ext uri="{FF2B5EF4-FFF2-40B4-BE49-F238E27FC236}">
                <a16:creationId xmlns:a16="http://schemas.microsoft.com/office/drawing/2014/main" id="{2E4C3C32-07C7-080C-A1B1-DEFC83FA8F49}"/>
              </a:ext>
            </a:extLst>
          </p:cNvPr>
          <p:cNvCxnSpPr>
            <a:stCxn id="29" idx="4"/>
            <a:endCxn id="71" idx="0"/>
          </p:cNvCxnSpPr>
          <p:nvPr/>
        </p:nvCxnSpPr>
        <p:spPr>
          <a:xfrm flipH="1">
            <a:off x="8126372" y="3560444"/>
            <a:ext cx="466492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Connecteur droit 322">
            <a:extLst>
              <a:ext uri="{FF2B5EF4-FFF2-40B4-BE49-F238E27FC236}">
                <a16:creationId xmlns:a16="http://schemas.microsoft.com/office/drawing/2014/main" id="{0C790D8E-B5B9-01CD-2AC1-E1751A4BADE6}"/>
              </a:ext>
            </a:extLst>
          </p:cNvPr>
          <p:cNvCxnSpPr>
            <a:stCxn id="71" idx="0"/>
            <a:endCxn id="30" idx="4"/>
          </p:cNvCxnSpPr>
          <p:nvPr/>
        </p:nvCxnSpPr>
        <p:spPr>
          <a:xfrm flipV="1">
            <a:off x="8126372" y="3560444"/>
            <a:ext cx="917641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Connecteur droit 324">
            <a:extLst>
              <a:ext uri="{FF2B5EF4-FFF2-40B4-BE49-F238E27FC236}">
                <a16:creationId xmlns:a16="http://schemas.microsoft.com/office/drawing/2014/main" id="{81D89A72-F5E7-7119-A1AD-987B2D782E65}"/>
              </a:ext>
            </a:extLst>
          </p:cNvPr>
          <p:cNvCxnSpPr>
            <a:stCxn id="31" idx="4"/>
            <a:endCxn id="71" idx="0"/>
          </p:cNvCxnSpPr>
          <p:nvPr/>
        </p:nvCxnSpPr>
        <p:spPr>
          <a:xfrm flipH="1">
            <a:off x="8126372" y="3560444"/>
            <a:ext cx="1381191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Connecteur droit 326">
            <a:extLst>
              <a:ext uri="{FF2B5EF4-FFF2-40B4-BE49-F238E27FC236}">
                <a16:creationId xmlns:a16="http://schemas.microsoft.com/office/drawing/2014/main" id="{A48C38FA-0FE6-11B4-2DDD-165445905989}"/>
              </a:ext>
            </a:extLst>
          </p:cNvPr>
          <p:cNvCxnSpPr>
            <a:stCxn id="71" idx="0"/>
            <a:endCxn id="32" idx="4"/>
          </p:cNvCxnSpPr>
          <p:nvPr/>
        </p:nvCxnSpPr>
        <p:spPr>
          <a:xfrm flipV="1">
            <a:off x="8126372" y="3560444"/>
            <a:ext cx="1844741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Connecteur droit 328">
            <a:extLst>
              <a:ext uri="{FF2B5EF4-FFF2-40B4-BE49-F238E27FC236}">
                <a16:creationId xmlns:a16="http://schemas.microsoft.com/office/drawing/2014/main" id="{2B23365A-BB89-EA76-3A01-E642822777BD}"/>
              </a:ext>
            </a:extLst>
          </p:cNvPr>
          <p:cNvCxnSpPr>
            <a:stCxn id="33" idx="4"/>
            <a:endCxn id="71" idx="0"/>
          </p:cNvCxnSpPr>
          <p:nvPr/>
        </p:nvCxnSpPr>
        <p:spPr>
          <a:xfrm flipH="1">
            <a:off x="8126372" y="3560444"/>
            <a:ext cx="2308291" cy="6155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Connecteur droit 330">
            <a:extLst>
              <a:ext uri="{FF2B5EF4-FFF2-40B4-BE49-F238E27FC236}">
                <a16:creationId xmlns:a16="http://schemas.microsoft.com/office/drawing/2014/main" id="{FABF5D2B-D776-8D61-6E9B-4D1B8C1D78CB}"/>
              </a:ext>
            </a:extLst>
          </p:cNvPr>
          <p:cNvCxnSpPr>
            <a:stCxn id="70" idx="4"/>
            <a:endCxn id="73" idx="0"/>
          </p:cNvCxnSpPr>
          <p:nvPr/>
        </p:nvCxnSpPr>
        <p:spPr>
          <a:xfrm>
            <a:off x="7671565" y="4536016"/>
            <a:ext cx="235079" cy="567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3" name="Connecteur droit 332">
            <a:extLst>
              <a:ext uri="{FF2B5EF4-FFF2-40B4-BE49-F238E27FC236}">
                <a16:creationId xmlns:a16="http://schemas.microsoft.com/office/drawing/2014/main" id="{7AE6DDE6-AA9A-F678-8649-C0F2C5AF8B8D}"/>
              </a:ext>
            </a:extLst>
          </p:cNvPr>
          <p:cNvCxnSpPr>
            <a:stCxn id="73" idx="0"/>
            <a:endCxn id="71" idx="4"/>
          </p:cNvCxnSpPr>
          <p:nvPr/>
        </p:nvCxnSpPr>
        <p:spPr>
          <a:xfrm flipV="1">
            <a:off x="7906644" y="4536016"/>
            <a:ext cx="219728" cy="5671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4" name="ZoneTexte 333">
            <a:extLst>
              <a:ext uri="{FF2B5EF4-FFF2-40B4-BE49-F238E27FC236}">
                <a16:creationId xmlns:a16="http://schemas.microsoft.com/office/drawing/2014/main" id="{FEC2412D-22F7-46AF-710F-7075B54F6D25}"/>
              </a:ext>
            </a:extLst>
          </p:cNvPr>
          <p:cNvSpPr txBox="1"/>
          <p:nvPr/>
        </p:nvSpPr>
        <p:spPr>
          <a:xfrm>
            <a:off x="4134494" y="1145291"/>
            <a:ext cx="1864257" cy="38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Input</a:t>
            </a:r>
          </a:p>
        </p:txBody>
      </p:sp>
      <p:sp>
        <p:nvSpPr>
          <p:cNvPr id="336" name="ZoneTexte 335">
            <a:extLst>
              <a:ext uri="{FF2B5EF4-FFF2-40B4-BE49-F238E27FC236}">
                <a16:creationId xmlns:a16="http://schemas.microsoft.com/office/drawing/2014/main" id="{E2DD6C04-5BBC-D48C-4776-F4932A5E2882}"/>
              </a:ext>
            </a:extLst>
          </p:cNvPr>
          <p:cNvSpPr txBox="1"/>
          <p:nvPr/>
        </p:nvSpPr>
        <p:spPr>
          <a:xfrm>
            <a:off x="4148063" y="2129312"/>
            <a:ext cx="1864257" cy="38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Dense</a:t>
            </a:r>
          </a:p>
        </p:txBody>
      </p:sp>
      <p:sp>
        <p:nvSpPr>
          <p:cNvPr id="337" name="ZoneTexte 336">
            <a:extLst>
              <a:ext uri="{FF2B5EF4-FFF2-40B4-BE49-F238E27FC236}">
                <a16:creationId xmlns:a16="http://schemas.microsoft.com/office/drawing/2014/main" id="{ED06C0A0-4D8F-DB4F-F09F-30072A0F3B92}"/>
              </a:ext>
            </a:extLst>
          </p:cNvPr>
          <p:cNvSpPr txBox="1"/>
          <p:nvPr/>
        </p:nvSpPr>
        <p:spPr>
          <a:xfrm>
            <a:off x="4148451" y="3185817"/>
            <a:ext cx="1864257" cy="38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Dense</a:t>
            </a:r>
          </a:p>
        </p:txBody>
      </p:sp>
      <p:sp>
        <p:nvSpPr>
          <p:cNvPr id="338" name="ZoneTexte 337">
            <a:extLst>
              <a:ext uri="{FF2B5EF4-FFF2-40B4-BE49-F238E27FC236}">
                <a16:creationId xmlns:a16="http://schemas.microsoft.com/office/drawing/2014/main" id="{3AC1C380-50EA-13B6-F879-676FD0CCD3F3}"/>
              </a:ext>
            </a:extLst>
          </p:cNvPr>
          <p:cNvSpPr txBox="1"/>
          <p:nvPr/>
        </p:nvSpPr>
        <p:spPr>
          <a:xfrm>
            <a:off x="4148451" y="4153968"/>
            <a:ext cx="1864257" cy="38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Dense</a:t>
            </a:r>
          </a:p>
        </p:txBody>
      </p:sp>
      <p:sp>
        <p:nvSpPr>
          <p:cNvPr id="339" name="ZoneTexte 338">
            <a:extLst>
              <a:ext uri="{FF2B5EF4-FFF2-40B4-BE49-F238E27FC236}">
                <a16:creationId xmlns:a16="http://schemas.microsoft.com/office/drawing/2014/main" id="{E9BF317D-0B5F-3962-FC44-F3DAFD59F880}"/>
              </a:ext>
            </a:extLst>
          </p:cNvPr>
          <p:cNvSpPr txBox="1"/>
          <p:nvPr/>
        </p:nvSpPr>
        <p:spPr>
          <a:xfrm>
            <a:off x="4148451" y="5092092"/>
            <a:ext cx="1864257" cy="38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Dense &amp; Output</a:t>
            </a:r>
          </a:p>
        </p:txBody>
      </p:sp>
      <p:sp>
        <p:nvSpPr>
          <p:cNvPr id="340" name="ZoneTexte 339">
            <a:extLst>
              <a:ext uri="{FF2B5EF4-FFF2-40B4-BE49-F238E27FC236}">
                <a16:creationId xmlns:a16="http://schemas.microsoft.com/office/drawing/2014/main" id="{E98C27AF-9B8D-6735-1B46-8FB3FFC1F7DD}"/>
              </a:ext>
            </a:extLst>
          </p:cNvPr>
          <p:cNvSpPr txBox="1"/>
          <p:nvPr/>
        </p:nvSpPr>
        <p:spPr>
          <a:xfrm>
            <a:off x="11048066" y="1125817"/>
            <a:ext cx="553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300</a:t>
            </a:r>
          </a:p>
        </p:txBody>
      </p:sp>
      <p:sp>
        <p:nvSpPr>
          <p:cNvPr id="341" name="ZoneTexte 340">
            <a:extLst>
              <a:ext uri="{FF2B5EF4-FFF2-40B4-BE49-F238E27FC236}">
                <a16:creationId xmlns:a16="http://schemas.microsoft.com/office/drawing/2014/main" id="{F3C25E55-7140-7A39-108C-1E989D9114F2}"/>
              </a:ext>
            </a:extLst>
          </p:cNvPr>
          <p:cNvSpPr txBox="1"/>
          <p:nvPr/>
        </p:nvSpPr>
        <p:spPr>
          <a:xfrm>
            <a:off x="11056998" y="2124042"/>
            <a:ext cx="58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300</a:t>
            </a:r>
          </a:p>
        </p:txBody>
      </p:sp>
      <p:sp>
        <p:nvSpPr>
          <p:cNvPr id="342" name="ZoneTexte 341">
            <a:extLst>
              <a:ext uri="{FF2B5EF4-FFF2-40B4-BE49-F238E27FC236}">
                <a16:creationId xmlns:a16="http://schemas.microsoft.com/office/drawing/2014/main" id="{CE302322-DA1D-08E2-AD17-C74CD592AAE0}"/>
              </a:ext>
            </a:extLst>
          </p:cNvPr>
          <p:cNvSpPr txBox="1"/>
          <p:nvPr/>
        </p:nvSpPr>
        <p:spPr>
          <a:xfrm>
            <a:off x="11046621" y="3234194"/>
            <a:ext cx="592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600</a:t>
            </a:r>
          </a:p>
        </p:txBody>
      </p:sp>
      <p:sp>
        <p:nvSpPr>
          <p:cNvPr id="343" name="ZoneTexte 342">
            <a:extLst>
              <a:ext uri="{FF2B5EF4-FFF2-40B4-BE49-F238E27FC236}">
                <a16:creationId xmlns:a16="http://schemas.microsoft.com/office/drawing/2014/main" id="{0A75CB5E-D2B9-71A9-30E9-84F3AE2747E0}"/>
              </a:ext>
            </a:extLst>
          </p:cNvPr>
          <p:cNvSpPr txBox="1"/>
          <p:nvPr/>
        </p:nvSpPr>
        <p:spPr>
          <a:xfrm>
            <a:off x="11054141" y="4166684"/>
            <a:ext cx="502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16</a:t>
            </a:r>
          </a:p>
        </p:txBody>
      </p:sp>
      <p:sp>
        <p:nvSpPr>
          <p:cNvPr id="344" name="ZoneTexte 343">
            <a:extLst>
              <a:ext uri="{FF2B5EF4-FFF2-40B4-BE49-F238E27FC236}">
                <a16:creationId xmlns:a16="http://schemas.microsoft.com/office/drawing/2014/main" id="{8FD43300-C859-D74C-F434-6FBE5E24430C}"/>
              </a:ext>
            </a:extLst>
          </p:cNvPr>
          <p:cNvSpPr txBox="1"/>
          <p:nvPr/>
        </p:nvSpPr>
        <p:spPr>
          <a:xfrm>
            <a:off x="11116732" y="5103116"/>
            <a:ext cx="36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612212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1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9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1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3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9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7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500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9"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5"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5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3" fill="hold">
                      <p:stCondLst>
                        <p:cond delay="indefinite"/>
                      </p:stCondLst>
                      <p:childTnLst>
                        <p:par>
                          <p:cTn id="424" fill="hold">
                            <p:stCondLst>
                              <p:cond delay="0"/>
                            </p:stCondLst>
                            <p:childTnLst>
                              <p:par>
                                <p:cTn id="4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9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5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1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5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7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9" dur="5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500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5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500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1" dur="500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7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3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9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9" fill="hold">
                      <p:stCondLst>
                        <p:cond delay="indefinite"/>
                      </p:stCondLst>
                      <p:childTnLst>
                        <p:par>
                          <p:cTn id="510" fill="hold">
                            <p:stCondLst>
                              <p:cond delay="0"/>
                            </p:stCondLst>
                            <p:childTnLst>
                              <p:par>
                                <p:cTn id="5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9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5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5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3" grpId="0" animBg="1"/>
      <p:bldP spid="334" grpId="0"/>
      <p:bldP spid="336" grpId="0"/>
      <p:bldP spid="337" grpId="0"/>
      <p:bldP spid="338" grpId="0"/>
      <p:bldP spid="339" grpId="0"/>
      <p:bldP spid="340" grpId="0"/>
      <p:bldP spid="341" grpId="0"/>
      <p:bldP spid="342" grpId="0"/>
      <p:bldP spid="343" grpId="0"/>
      <p:bldP spid="34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581922-57DC-FF2E-7309-6CD2E2515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3967" y="1211090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>
                <a:solidFill>
                  <a:srgbClr val="FFFFFF"/>
                </a:solidFill>
              </a:rPr>
              <a:t>Place à </a:t>
            </a:r>
            <a:r>
              <a:rPr lang="en-US" sz="4800" dirty="0" err="1">
                <a:solidFill>
                  <a:srgbClr val="FFFFFF"/>
                </a:solidFill>
              </a:rPr>
              <a:t>une</a:t>
            </a:r>
            <a:r>
              <a:rPr lang="en-US" sz="4800" dirty="0">
                <a:solidFill>
                  <a:srgbClr val="FFFFFF"/>
                </a:solidFill>
              </a:rPr>
              <a:t> petite demonstration !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2118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TM04033923[[fn=Profondeur]]</Template>
  <TotalTime>580</TotalTime>
  <Words>683</Words>
  <Application>Microsoft Office PowerPoint</Application>
  <PresentationFormat>Grand écran</PresentationFormat>
  <Paragraphs>68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Consolas</vt:lpstr>
      <vt:lpstr>Thème Office</vt:lpstr>
      <vt:lpstr>Classification d’email</vt:lpstr>
      <vt:lpstr>Quel intérêt ?</vt:lpstr>
      <vt:lpstr>Choix du dataset</vt:lpstr>
      <vt:lpstr>Visualisation du dataset</vt:lpstr>
      <vt:lpstr>Transformation du dataset</vt:lpstr>
      <vt:lpstr>Choix du modèle</vt:lpstr>
      <vt:lpstr>Optimisation des paramètres</vt:lpstr>
      <vt:lpstr>Structure finale du modèle</vt:lpstr>
      <vt:lpstr>Place à une petite demonstration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Louis Buret</dc:creator>
  <cp:lastModifiedBy>Louis Buret</cp:lastModifiedBy>
  <cp:revision>2</cp:revision>
  <dcterms:created xsi:type="dcterms:W3CDTF">2025-05-05T09:04:00Z</dcterms:created>
  <dcterms:modified xsi:type="dcterms:W3CDTF">2025-05-05T18:44:28Z</dcterms:modified>
</cp:coreProperties>
</file>