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C7D5-0B45-4EA7-B12B-2D169D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06A6D-BC38-4D86-B40A-87AE1BD0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0796D-C27A-4DED-8F63-CDB1B4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DC4EE-FCFC-4806-B2F6-3FCD103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7629-4811-4112-BBC2-D914E38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38BB-2DFE-46E7-9309-EB34C5B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828C2A-F12D-4B33-8654-F3614EE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9C78E-3B29-438C-9A54-CFB324EC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CB9FF-6594-4C7D-BAE5-F57C6F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4F9B-6BCC-475E-AD88-286063B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64A38-1AA6-4E13-BCDC-BE19B3E4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FB37-58F1-4DDA-99A6-50C91D1C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CD8CB-0A24-470A-9501-37F374B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B33D8-3CCD-4370-B83E-9B7948B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EE3A3-60C5-4356-AF7D-902C662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B1A2-1756-40DB-AB3F-F882375E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E4C0-D40A-4D9D-8314-A04C7D1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409BD-E9B3-43C4-81F8-369BFEC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96FF8-AD19-4E6D-B3C6-69E473C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3BE48-97FE-4AF8-BD0A-9C99B03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B98A-A684-4F46-90CA-671C377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BC13C-2E4E-4A17-AF53-C41468B2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E7760-B72A-4BB0-B342-274ED20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DD266-89F8-4281-8764-801A4A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D60DF-9EBE-447B-B253-80770F1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F098D-76F1-4AC4-85DF-9EE2E82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2DB-A07C-4C51-BECE-119B9882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C35202-08E2-4D53-B9DF-FF58A035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7FD9-7B2E-4780-9A34-BD756F7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70151-9E22-49B0-8DBF-851C3DB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0F68A-C1E9-4F05-8DF7-518900A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2428-0D03-4435-A346-40AB20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EAF69-1635-4FB1-B658-77B15E1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ABF1D-946A-44A7-B062-24F49045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CE955-D977-4911-B5C8-FD503362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0E918-CCDC-4621-9088-D951E04F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1109E-F535-40B9-B70B-69526E7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2E235B-7094-43F4-BB7B-2761C93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82A2C-3843-44A0-AFCB-8AFC7B1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AC6E-0DA6-4E88-8B70-FC82CB6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FD011-53E3-465B-9E11-1EE88535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E0279-51EA-4254-83BA-861F5D6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DB4A4-341D-421F-BD54-2C37CC2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735B8-59B7-4C51-B141-3ABE6A84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F5B5EC-B4B9-4767-AFED-6D6716B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BE0E4-E56A-401E-8054-90AC7FE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9371B-81B2-4502-A280-FED035F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1BAD-A0FD-45D1-A35C-D3F062A3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684E1-687C-40D4-9432-E826802E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B5EC8-EABD-413D-A25B-14699A8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4B95-D47F-4D59-814F-958FE0F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5C235C-34E8-49F0-BF74-8605939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ACBD-7041-4CF4-9A0B-AD2E8B2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B23C1-10F1-4DAD-A4D9-EA002D59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78F84-1A08-4E83-A56D-C5B6A55B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12E3-C7F4-4CE9-8300-8CD8E00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F6824-33F9-4F8A-9F22-C9E106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EB-E70A-4008-91C4-5E1ED7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8C19B-837D-43A9-813C-B967324B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42ECF-E43D-4AEF-8AA0-EECC23D5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6FC5C-D046-4242-A33E-8922A160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DDA-1F42-48E8-80CE-21DA24509F0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097A5-79A5-48E4-9E20-D0D7C8CB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12614-E675-4AF8-98F9-2F532B51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4899-109F-40EA-B4DE-859A8B5E1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Kalasim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6E64E-5639-4419-B959-35092DFAB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F74BC0-0E4F-4395-9980-2E851F0D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2" y="1563990"/>
            <a:ext cx="6211167" cy="3286584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EB020D-D8CC-4BFF-BC68-5668110BB283}"/>
              </a:ext>
            </a:extLst>
          </p:cNvPr>
          <p:cNvSpPr/>
          <p:nvPr/>
        </p:nvSpPr>
        <p:spPr>
          <a:xfrm>
            <a:off x="7526214" y="589085"/>
            <a:ext cx="4237893" cy="4404256"/>
          </a:xfrm>
          <a:prstGeom prst="roundRect">
            <a:avLst>
              <a:gd name="adj" fmla="val 4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Kalasim Core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8CEE4FF-F8FE-4087-83DB-06B604DAFC38}"/>
              </a:ext>
            </a:extLst>
          </p:cNvPr>
          <p:cNvSpPr/>
          <p:nvPr/>
        </p:nvSpPr>
        <p:spPr>
          <a:xfrm>
            <a:off x="8119940" y="2437316"/>
            <a:ext cx="3179884" cy="2321743"/>
          </a:xfrm>
          <a:prstGeom prst="roundRect">
            <a:avLst>
              <a:gd name="adj" fmla="val 79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Priority Queue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0D9BFEC-1ADF-411C-B8AD-7848581AAA33}"/>
              </a:ext>
            </a:extLst>
          </p:cNvPr>
          <p:cNvSpPr/>
          <p:nvPr/>
        </p:nvSpPr>
        <p:spPr>
          <a:xfrm>
            <a:off x="8478966" y="2888919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A  t=12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0EC6733-281C-4F5C-B671-D9A3F4F53642}"/>
              </a:ext>
            </a:extLst>
          </p:cNvPr>
          <p:cNvSpPr/>
          <p:nvPr/>
        </p:nvSpPr>
        <p:spPr>
          <a:xfrm>
            <a:off x="8480300" y="3309128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                  t=20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9C5EAF5-58F0-4443-8DD8-3AB30F3B7966}"/>
              </a:ext>
            </a:extLst>
          </p:cNvPr>
          <p:cNvSpPr/>
          <p:nvPr/>
        </p:nvSpPr>
        <p:spPr>
          <a:xfrm>
            <a:off x="8482967" y="4149546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B   t=41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7F30A7-DA2F-49B5-955D-4CABBFECFD2D}"/>
              </a:ext>
            </a:extLst>
          </p:cNvPr>
          <p:cNvCxnSpPr>
            <a:cxnSpLocks/>
          </p:cNvCxnSpPr>
          <p:nvPr/>
        </p:nvCxnSpPr>
        <p:spPr>
          <a:xfrm>
            <a:off x="3820160" y="2681225"/>
            <a:ext cx="2721317" cy="107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D20E2D9-ED0B-40FB-8F48-0A84E212F96E}"/>
              </a:ext>
            </a:extLst>
          </p:cNvPr>
          <p:cNvSpPr txBox="1"/>
          <p:nvPr/>
        </p:nvSpPr>
        <p:spPr>
          <a:xfrm>
            <a:off x="827438" y="5503818"/>
            <a:ext cx="340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Stall customer’s </a:t>
            </a:r>
            <a:r>
              <a:rPr lang="en-US" sz="1600" dirty="0">
                <a:latin typeface="JetBrains Mono" pitchFamily="2" charset="0"/>
              </a:rPr>
              <a:t>process</a:t>
            </a:r>
            <a:r>
              <a:rPr lang="en-US" dirty="0"/>
              <a:t> execution and insert it into event queue by time (and optional priority to resolve ambiguities)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F99AD98-970D-4646-BA9E-A702183174AB}"/>
              </a:ext>
            </a:extLst>
          </p:cNvPr>
          <p:cNvGrpSpPr/>
          <p:nvPr/>
        </p:nvGrpSpPr>
        <p:grpSpPr>
          <a:xfrm>
            <a:off x="8167569" y="1093881"/>
            <a:ext cx="2117043" cy="712260"/>
            <a:chOff x="9460523" y="980339"/>
            <a:chExt cx="2117043" cy="7122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4119CD3-4A08-4936-9726-0DABD835EDE8}"/>
                </a:ext>
              </a:extLst>
            </p:cNvPr>
            <p:cNvSpPr/>
            <p:nvPr/>
          </p:nvSpPr>
          <p:spPr>
            <a:xfrm>
              <a:off x="9460523" y="980339"/>
              <a:ext cx="2117043" cy="706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Event Loop</a:t>
              </a:r>
            </a:p>
          </p:txBody>
        </p:sp>
        <p:pic>
          <p:nvPicPr>
            <p:cNvPr id="32" name="Grafik 31" descr="Pfeil Kreis">
              <a:extLst>
                <a:ext uri="{FF2B5EF4-FFF2-40B4-BE49-F238E27FC236}">
                  <a16:creationId xmlns:a16="http://schemas.microsoft.com/office/drawing/2014/main" id="{B155DE70-0982-437E-B399-C2107767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8010" y="986072"/>
              <a:ext cx="706527" cy="706527"/>
            </a:xfrm>
            <a:prstGeom prst="rect">
              <a:avLst/>
            </a:prstGeom>
          </p:spPr>
        </p:pic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CF5FC91E-F18E-46F5-9E4B-741C098A78EE}"/>
              </a:ext>
            </a:extLst>
          </p:cNvPr>
          <p:cNvSpPr/>
          <p:nvPr/>
        </p:nvSpPr>
        <p:spPr>
          <a:xfrm>
            <a:off x="5783041" y="2888919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47D10CF-E676-40B1-910A-D7B583FBC668}"/>
              </a:ext>
            </a:extLst>
          </p:cNvPr>
          <p:cNvSpPr/>
          <p:nvPr/>
        </p:nvSpPr>
        <p:spPr>
          <a:xfrm>
            <a:off x="178180" y="3265296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74A646C-280B-4C1E-95C0-7880F9BEF1A6}"/>
              </a:ext>
            </a:extLst>
          </p:cNvPr>
          <p:cNvSpPr/>
          <p:nvPr/>
        </p:nvSpPr>
        <p:spPr>
          <a:xfrm>
            <a:off x="5166807" y="5503818"/>
            <a:ext cx="2603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Poll, while queue is not empty and resume (or start) </a:t>
            </a:r>
            <a:r>
              <a:rPr lang="en-US" sz="1600" dirty="0">
                <a:latin typeface="JetBrains Mono" pitchFamily="2" charset="0"/>
              </a:rPr>
              <a:t>process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6CD36-A6F8-4738-A639-D01C9FDF8C03}"/>
              </a:ext>
            </a:extLst>
          </p:cNvPr>
          <p:cNvSpPr txBox="1"/>
          <p:nvPr/>
        </p:nvSpPr>
        <p:spPr>
          <a:xfrm>
            <a:off x="8547039" y="5503818"/>
            <a:ext cx="341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 will  continue execution here. Components are terminated once </a:t>
            </a:r>
            <a:r>
              <a:rPr lang="en-US" sz="1600" dirty="0">
                <a:latin typeface="JetBrains Mono" pitchFamily="2" charset="0"/>
              </a:rPr>
              <a:t>process </a:t>
            </a:r>
            <a:r>
              <a:rPr lang="en-US" dirty="0"/>
              <a:t>end has been reached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08CDA0-6E7D-4A92-A40A-895EEF94275C}"/>
              </a:ext>
            </a:extLst>
          </p:cNvPr>
          <p:cNvSpPr/>
          <p:nvPr/>
        </p:nvSpPr>
        <p:spPr>
          <a:xfrm>
            <a:off x="155269" y="5703580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36ECC5E-F09C-4945-9B66-0F61AA7B5AB3}"/>
              </a:ext>
            </a:extLst>
          </p:cNvPr>
          <p:cNvSpPr/>
          <p:nvPr/>
        </p:nvSpPr>
        <p:spPr>
          <a:xfrm>
            <a:off x="4511994" y="5703580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ED41AC7-5976-4A01-981E-A5921D9D6522}"/>
              </a:ext>
            </a:extLst>
          </p:cNvPr>
          <p:cNvSpPr/>
          <p:nvPr/>
        </p:nvSpPr>
        <p:spPr>
          <a:xfrm>
            <a:off x="7824062" y="5703580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373FCC-6700-40EA-9A27-59B8FA49AD7B}"/>
              </a:ext>
            </a:extLst>
          </p:cNvPr>
          <p:cNvSpPr/>
          <p:nvPr/>
        </p:nvSpPr>
        <p:spPr>
          <a:xfrm>
            <a:off x="5942512" y="3934793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+ duration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E4A2288-E4AB-4E5B-98D3-9CB2F09F0D3C}"/>
              </a:ext>
            </a:extLst>
          </p:cNvPr>
          <p:cNvSpPr/>
          <p:nvPr/>
        </p:nvSpPr>
        <p:spPr>
          <a:xfrm>
            <a:off x="7820708" y="3735152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         t=28</a:t>
            </a:r>
          </a:p>
        </p:txBody>
      </p: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6FB806CE-461E-4030-B6FB-D044C36A7783}"/>
              </a:ext>
            </a:extLst>
          </p:cNvPr>
          <p:cNvSpPr/>
          <p:nvPr/>
        </p:nvSpPr>
        <p:spPr>
          <a:xfrm>
            <a:off x="8351392" y="1713151"/>
            <a:ext cx="1731814" cy="72182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4F6D32B5-2540-44DE-9C8F-90B427E49551}"/>
              </a:ext>
            </a:extLst>
          </p:cNvPr>
          <p:cNvSpPr/>
          <p:nvPr/>
        </p:nvSpPr>
        <p:spPr>
          <a:xfrm>
            <a:off x="6656802" y="3735993"/>
            <a:ext cx="1097964" cy="2989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76A297A-A891-4EE8-A65F-E1479698F167}"/>
              </a:ext>
            </a:extLst>
          </p:cNvPr>
          <p:cNvSpPr/>
          <p:nvPr/>
        </p:nvSpPr>
        <p:spPr>
          <a:xfrm>
            <a:off x="8927239" y="1838242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6201C71-E6C8-4D0A-9DEF-22A4F1EBD25A}"/>
              </a:ext>
            </a:extLst>
          </p:cNvPr>
          <p:cNvSpPr txBox="1"/>
          <p:nvPr/>
        </p:nvSpPr>
        <p:spPr>
          <a:xfrm>
            <a:off x="10477330" y="1538763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686ACCC-B9AD-4302-901E-932D3150BCC7}"/>
              </a:ext>
            </a:extLst>
          </p:cNvPr>
          <p:cNvSpPr/>
          <p:nvPr/>
        </p:nvSpPr>
        <p:spPr>
          <a:xfrm>
            <a:off x="10485389" y="1096235"/>
            <a:ext cx="972526" cy="362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now = 5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092AEF8D-A54A-440A-A918-D77EC1FB9ED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284612" y="1458380"/>
            <a:ext cx="687040" cy="14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</vt:lpstr>
      <vt:lpstr>Kalasim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Brandl</dc:creator>
  <cp:lastModifiedBy>Holger Brandl</cp:lastModifiedBy>
  <cp:revision>9</cp:revision>
  <dcterms:created xsi:type="dcterms:W3CDTF">2020-12-11T20:46:11Z</dcterms:created>
  <dcterms:modified xsi:type="dcterms:W3CDTF">2020-12-12T10:51:43Z</dcterms:modified>
</cp:coreProperties>
</file>