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2" r:id="rId1"/>
  </p:sldMasterIdLst>
  <p:notesMasterIdLst>
    <p:notesMasterId r:id="rId5"/>
  </p:notesMasterIdLst>
  <p:handoutMasterIdLst>
    <p:handoutMasterId r:id="rId6"/>
  </p:handoutMasterIdLst>
  <p:sldIdLst>
    <p:sldId id="342" r:id="rId2"/>
    <p:sldId id="340" r:id="rId3"/>
    <p:sldId id="341" r:id="rId4"/>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1535A1C-D69C-4143-A3F6-19D2F3183D49}">
          <p14:sldIdLst>
            <p14:sldId id="342"/>
            <p14:sldId id="340"/>
            <p14:sldId id="341"/>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racyLee Hill" initials="TLH"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5728"/>
    <a:srgbClr val="A35F05"/>
    <a:srgbClr val="FB843B"/>
    <a:srgbClr val="03C2F1"/>
    <a:srgbClr val="F6AE1E"/>
    <a:srgbClr val="FFFFFF"/>
    <a:srgbClr val="000000"/>
    <a:srgbClr val="429A16"/>
    <a:srgbClr val="F8F57B"/>
    <a:srgbClr val="59D0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88" autoAdjust="0"/>
    <p:restoredTop sz="84520" autoAdjust="0"/>
  </p:normalViewPr>
  <p:slideViewPr>
    <p:cSldViewPr snapToGrid="0">
      <p:cViewPr>
        <p:scale>
          <a:sx n="100" d="100"/>
          <a:sy n="100" d="100"/>
        </p:scale>
        <p:origin x="-680" y="-80"/>
      </p:cViewPr>
      <p:guideLst>
        <p:guide orient="horz" pos="144"/>
        <p:guide orient="horz" pos="2509"/>
        <p:guide orient="horz" pos="3747"/>
        <p:guide orient="horz" pos="4176"/>
        <p:guide orient="horz" pos="1488"/>
        <p:guide orient="horz" pos="1488"/>
        <p:guide orient="horz" pos="2148"/>
        <p:guide pos="3839"/>
        <p:guide pos="327"/>
        <p:guide pos="1190"/>
        <p:guide pos="7350"/>
        <p:guide pos="7063"/>
        <p:guide pos="611"/>
      </p:guideLst>
    </p:cSldViewPr>
  </p:slideViewPr>
  <p:outlineViewPr>
    <p:cViewPr>
      <p:scale>
        <a:sx n="33" d="100"/>
        <a:sy n="33" d="100"/>
      </p:scale>
      <p:origin x="0" y="32586"/>
    </p:cViewPr>
  </p:outlineViewPr>
  <p:notesTextViewPr>
    <p:cViewPr>
      <p:scale>
        <a:sx n="125" d="100"/>
        <a:sy n="125" d="100"/>
      </p:scale>
      <p:origin x="0" y="0"/>
    </p:cViewPr>
  </p:notesTextViewPr>
  <p:sorterViewPr>
    <p:cViewPr>
      <p:scale>
        <a:sx n="100" d="100"/>
        <a:sy n="100" d="100"/>
      </p:scale>
      <p:origin x="0" y="0"/>
    </p:cViewPr>
  </p:sorterViewPr>
  <p:notesViewPr>
    <p:cSldViewPr snapToGrid="0" showGuides="1">
      <p:cViewPr>
        <p:scale>
          <a:sx n="148" d="100"/>
          <a:sy n="148" d="100"/>
        </p:scale>
        <p:origin x="-1686" y="-72"/>
      </p:cViewPr>
      <p:guideLst>
        <p:guide orient="horz" pos="2952"/>
        <p:guide pos="2232"/>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interSettings" Target="printerSettings/printerSettings1.bin"/><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0860" cy="468630"/>
          </a:xfrm>
          <a:prstGeom prst="rect">
            <a:avLst/>
          </a:prstGeom>
        </p:spPr>
        <p:txBody>
          <a:bodyPr vert="horz" lIns="94046" tIns="47023" rIns="94046" bIns="47023" rtlCol="0"/>
          <a:lstStyle>
            <a:lvl1pPr algn="l">
              <a:defRPr sz="1200"/>
            </a:lvl1pPr>
          </a:lstStyle>
          <a:p>
            <a:r>
              <a:rPr lang="en-US" dirty="0" smtClean="0">
                <a:latin typeface="Segoe UI" pitchFamily="34" charset="0"/>
              </a:rPr>
              <a:t>TechEd 2011</a:t>
            </a:r>
            <a:endParaRPr lang="en-US" dirty="0">
              <a:latin typeface="Segoe UI" pitchFamily="34" charset="0"/>
            </a:endParaRPr>
          </a:p>
        </p:txBody>
      </p:sp>
      <p:sp>
        <p:nvSpPr>
          <p:cNvPr id="3" name="Date Placeholder 2"/>
          <p:cNvSpPr>
            <a:spLocks noGrp="1"/>
          </p:cNvSpPr>
          <p:nvPr>
            <p:ph type="dt" sz="quarter" idx="1"/>
          </p:nvPr>
        </p:nvSpPr>
        <p:spPr>
          <a:xfrm>
            <a:off x="4014100" y="0"/>
            <a:ext cx="3070860" cy="468630"/>
          </a:xfrm>
          <a:prstGeom prst="rect">
            <a:avLst/>
          </a:prstGeom>
        </p:spPr>
        <p:txBody>
          <a:bodyPr vert="horz" lIns="94046" tIns="47023" rIns="94046" bIns="47023" rtlCol="0"/>
          <a:lstStyle>
            <a:lvl1pPr algn="r">
              <a:defRPr sz="1200"/>
            </a:lvl1pPr>
          </a:lstStyle>
          <a:p>
            <a:fld id="{1C3F5198-D814-4F07-A84F-942E63C84983}" type="datetimeFigureOut">
              <a:rPr lang="en-US" smtClean="0">
                <a:latin typeface="Segoe UI" pitchFamily="34" charset="0"/>
              </a:rPr>
              <a:pPr/>
              <a:t>1/17/12</a:t>
            </a:fld>
            <a:endParaRPr lang="en-US" dirty="0">
              <a:latin typeface="Segoe UI" pitchFamily="34" charset="0"/>
            </a:endParaRPr>
          </a:p>
        </p:txBody>
      </p:sp>
      <p:sp>
        <p:nvSpPr>
          <p:cNvPr id="4" name="Footer Placeholder 3"/>
          <p:cNvSpPr>
            <a:spLocks noGrp="1"/>
          </p:cNvSpPr>
          <p:nvPr>
            <p:ph type="ftr" sz="quarter" idx="2"/>
          </p:nvPr>
        </p:nvSpPr>
        <p:spPr>
          <a:xfrm>
            <a:off x="0" y="8902343"/>
            <a:ext cx="6456680" cy="468630"/>
          </a:xfrm>
          <a:prstGeom prst="rect">
            <a:avLst/>
          </a:prstGeom>
        </p:spPr>
        <p:txBody>
          <a:bodyPr vert="horz" lIns="94046" tIns="47023" rIns="94046" bIns="47023" rtlCol="0" anchor="b"/>
          <a:lstStyle>
            <a:lvl1pPr algn="l">
              <a:defRPr sz="1200"/>
            </a:lvl1pPr>
          </a:lstStyle>
          <a:p>
            <a:r>
              <a:rPr lang="en-US" sz="500" dirty="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456680" y="8902343"/>
            <a:ext cx="628280" cy="468630"/>
          </a:xfrm>
          <a:prstGeom prst="rect">
            <a:avLst/>
          </a:prstGeom>
        </p:spPr>
        <p:txBody>
          <a:bodyPr vert="horz" lIns="94046" tIns="47023" rIns="94046" bIns="47023"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0860" cy="468630"/>
          </a:xfrm>
          <a:prstGeom prst="rect">
            <a:avLst/>
          </a:prstGeom>
        </p:spPr>
        <p:txBody>
          <a:bodyPr vert="horz" lIns="94046" tIns="47023" rIns="94046" bIns="47023" rtlCol="0"/>
          <a:lstStyle>
            <a:lvl1pPr algn="l">
              <a:defRPr sz="1200">
                <a:latin typeface="Segoe UI" pitchFamily="34" charset="0"/>
              </a:defRPr>
            </a:lvl1pPr>
          </a:lstStyle>
          <a:p>
            <a:r>
              <a:rPr lang="en-US" dirty="0" smtClean="0"/>
              <a:t>TechEd 2011</a:t>
            </a:r>
            <a:endParaRPr lang="en-US" dirty="0"/>
          </a:p>
        </p:txBody>
      </p:sp>
      <p:sp>
        <p:nvSpPr>
          <p:cNvPr id="3" name="Date Placeholder 2"/>
          <p:cNvSpPr>
            <a:spLocks noGrp="1"/>
          </p:cNvSpPr>
          <p:nvPr>
            <p:ph type="dt" idx="1"/>
          </p:nvPr>
        </p:nvSpPr>
        <p:spPr>
          <a:xfrm>
            <a:off x="4014100" y="0"/>
            <a:ext cx="3070860" cy="468630"/>
          </a:xfrm>
          <a:prstGeom prst="rect">
            <a:avLst/>
          </a:prstGeom>
        </p:spPr>
        <p:txBody>
          <a:bodyPr vert="horz" lIns="94046" tIns="47023" rIns="94046" bIns="47023" rtlCol="0"/>
          <a:lstStyle>
            <a:lvl1pPr algn="r">
              <a:defRPr sz="1200">
                <a:latin typeface="Segoe UI" pitchFamily="34" charset="0"/>
              </a:defRPr>
            </a:lvl1pPr>
          </a:lstStyle>
          <a:p>
            <a:fld id="{7C3FBCD4-166E-446F-AF18-7D4A0CF9AEF6}" type="datetimeFigureOut">
              <a:rPr lang="en-US" smtClean="0"/>
              <a:pPr/>
              <a:t>1/17/12</a:t>
            </a:fld>
            <a:endParaRPr lang="en-US" dirty="0"/>
          </a:p>
        </p:txBody>
      </p:sp>
      <p:sp>
        <p:nvSpPr>
          <p:cNvPr id="4" name="Slide Image Placeholder 3"/>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6" tIns="47023" rIns="94046" bIns="47023" rtlCol="0" anchor="ctr"/>
          <a:lstStyle/>
          <a:p>
            <a:endParaRPr lang="en-US" dirty="0"/>
          </a:p>
        </p:txBody>
      </p:sp>
      <p:sp>
        <p:nvSpPr>
          <p:cNvPr id="5" name="Notes Placeholder 4"/>
          <p:cNvSpPr>
            <a:spLocks noGrp="1"/>
          </p:cNvSpPr>
          <p:nvPr>
            <p:ph type="body" sz="quarter" idx="3"/>
          </p:nvPr>
        </p:nvSpPr>
        <p:spPr>
          <a:xfrm>
            <a:off x="708660" y="4451985"/>
            <a:ext cx="5669280" cy="4217670"/>
          </a:xfrm>
          <a:prstGeom prst="rect">
            <a:avLst/>
          </a:prstGeom>
        </p:spPr>
        <p:txBody>
          <a:bodyPr vert="horz" lIns="94046" tIns="47023" rIns="94046" bIns="47023"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902343"/>
            <a:ext cx="6377940" cy="468630"/>
          </a:xfrm>
          <a:prstGeom prst="rect">
            <a:avLst/>
          </a:prstGeom>
        </p:spPr>
        <p:txBody>
          <a:bodyPr vert="horz" lIns="94046" tIns="47023" rIns="94046" bIns="47023"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377940" y="8902343"/>
            <a:ext cx="707020" cy="468630"/>
          </a:xfrm>
          <a:prstGeom prst="rect">
            <a:avLst/>
          </a:prstGeom>
        </p:spPr>
        <p:txBody>
          <a:bodyPr vert="horz" lIns="94046" tIns="47023" rIns="94046" bIns="47023"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7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9964" y="2265472"/>
            <a:ext cx="10242549" cy="1523497"/>
          </a:xfrm>
        </p:spPr>
        <p:txBody>
          <a:bodyPr anchor="ctr">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969964" y="4703872"/>
            <a:ext cx="10242550" cy="463255"/>
          </a:xfrm>
        </p:spPr>
        <p:txBody>
          <a:bodyPr>
            <a:noAutofit/>
          </a:bodyPr>
          <a:lstStyle>
            <a:lvl1pPr marL="0" indent="0" algn="l">
              <a:lnSpc>
                <a:spcPct val="90000"/>
              </a:lnSpc>
              <a:spcBef>
                <a:spcPts val="0"/>
              </a:spcBef>
              <a:buNone/>
              <a:defRPr>
                <a:solidFill>
                  <a:schemeClr val="bg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73557424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2716189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00548"/>
          </a:xfrm>
        </p:spPr>
        <p:txBody>
          <a:bodyPr/>
          <a:lstStyle>
            <a:lvl1pPr marL="460375" indent="-460375">
              <a:buFontTx/>
              <a:buBlip>
                <a:blip r:embed="rId2"/>
              </a:buBlip>
              <a:defRPr/>
            </a:lvl1pPr>
            <a:lvl2pPr marL="855663" indent="-395288">
              <a:buFontTx/>
              <a:buBlip>
                <a:blip r:embed="rId2"/>
              </a:buBlip>
              <a:defRPr/>
            </a:lvl2pPr>
            <a:lvl3pPr marL="1258888" indent="-403225">
              <a:buFontTx/>
              <a:buBlip>
                <a:blip r:embed="rId2"/>
              </a:buBlip>
              <a:defRPr/>
            </a:lvl3pPr>
            <a:lvl4pPr marL="1604963" indent="-346075">
              <a:buFontTx/>
              <a:buBlip>
                <a:blip r:embed="rId2"/>
              </a:buBlip>
              <a:defRPr/>
            </a:lvl4pPr>
            <a:lvl5pPr marL="1941513" indent="-336550">
              <a:buFontTx/>
              <a:buBlip>
                <a:blip r:embed="rId2"/>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8837228"/>
      </p:ext>
    </p:extLst>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2000548"/>
          </a:xfrm>
        </p:spPr>
        <p:txBody>
          <a:bodyPr/>
          <a:lstStyle>
            <a:lvl1pPr marL="460375" indent="-460375">
              <a:lnSpc>
                <a:spcPct val="90000"/>
              </a:lnSpc>
              <a:buFontTx/>
              <a:buBlip>
                <a:blip r:embed="rId2"/>
              </a:buBlip>
              <a:defRPr/>
            </a:lvl1pPr>
            <a:lvl2pPr marL="855663" indent="-395288">
              <a:lnSpc>
                <a:spcPct val="90000"/>
              </a:lnSpc>
              <a:buFontTx/>
              <a:buBlip>
                <a:blip r:embed="rId2"/>
              </a:buBlip>
              <a:defRPr/>
            </a:lvl2pPr>
            <a:lvl3pPr marL="1258888" indent="-403225">
              <a:lnSpc>
                <a:spcPct val="90000"/>
              </a:lnSpc>
              <a:buFontTx/>
              <a:buBlip>
                <a:blip r:embed="rId2"/>
              </a:buBlip>
              <a:defRPr/>
            </a:lvl3pPr>
            <a:lvl4pPr marL="1604963" indent="-346075">
              <a:lnSpc>
                <a:spcPct val="90000"/>
              </a:lnSpc>
              <a:buFontTx/>
              <a:buBlip>
                <a:blip r:embed="rId2"/>
              </a:buBlip>
              <a:defRPr/>
            </a:lvl4pPr>
            <a:lvl5pPr marL="1941513" indent="-336550">
              <a:lnSpc>
                <a:spcPct val="90000"/>
              </a:lnSpc>
              <a:buFontTx/>
              <a:buBlip>
                <a:blip r:embed="rId2"/>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2517607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42015"/>
          </a:xfrm>
        </p:spPr>
        <p:txBody>
          <a:bodyPr/>
          <a:lstStyle>
            <a:lvl1pPr marL="339976" indent="-339976">
              <a:lnSpc>
                <a:spcPct val="90000"/>
              </a:lnSpc>
              <a:buFontTx/>
              <a:buBlip>
                <a:blip r:embed="rId2"/>
              </a:buBlip>
              <a:defRPr sz="2800"/>
            </a:lvl1pPr>
            <a:lvl2pPr marL="673338" indent="-325424">
              <a:lnSpc>
                <a:spcPct val="90000"/>
              </a:lnSpc>
              <a:buFontTx/>
              <a:buBlip>
                <a:blip r:embed="rId2"/>
              </a:buBlip>
              <a:defRPr sz="2400"/>
            </a:lvl2pPr>
            <a:lvl3pPr marL="953785" indent="-288384">
              <a:lnSpc>
                <a:spcPct val="90000"/>
              </a:lnSpc>
              <a:buFontTx/>
              <a:buBlip>
                <a:blip r:embed="rId2"/>
              </a:buBlip>
              <a:defRPr sz="2000"/>
            </a:lvl3pPr>
            <a:lvl4pPr marL="1227618" indent="-273833">
              <a:lnSpc>
                <a:spcPct val="90000"/>
              </a:lnSpc>
              <a:buFontTx/>
              <a:buBlip>
                <a:blip r:embed="rId2"/>
              </a:buBlip>
              <a:defRPr sz="1800"/>
            </a:lvl4pPr>
            <a:lvl5pPr marL="1516002" indent="-280447">
              <a:lnSpc>
                <a:spcPct val="90000"/>
              </a:lnSpc>
              <a:buFontTx/>
              <a:buBlip>
                <a:blip r:embed="rId2"/>
              </a:buBlip>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42015"/>
          </a:xfrm>
        </p:spPr>
        <p:txBody>
          <a:bodyPr/>
          <a:lstStyle>
            <a:lvl1pPr marL="347914" indent="-347914">
              <a:lnSpc>
                <a:spcPct val="90000"/>
              </a:lnSpc>
              <a:buFontTx/>
              <a:buBlip>
                <a:blip r:embed="rId2"/>
              </a:buBlip>
              <a:defRPr sz="2800"/>
            </a:lvl1pPr>
            <a:lvl2pPr marL="673338" indent="-339976">
              <a:lnSpc>
                <a:spcPct val="90000"/>
              </a:lnSpc>
              <a:buFontTx/>
              <a:buBlip>
                <a:blip r:embed="rId2"/>
              </a:buBlip>
              <a:defRPr sz="2400"/>
            </a:lvl2pPr>
            <a:lvl3pPr marL="961722" indent="-302936">
              <a:lnSpc>
                <a:spcPct val="90000"/>
              </a:lnSpc>
              <a:buFontTx/>
              <a:buBlip>
                <a:blip r:embed="rId2"/>
              </a:buBlip>
              <a:defRPr sz="2000"/>
            </a:lvl3pPr>
            <a:lvl4pPr marL="1227618" indent="-265896">
              <a:lnSpc>
                <a:spcPct val="90000"/>
              </a:lnSpc>
              <a:buFontTx/>
              <a:buBlip>
                <a:blip r:embed="rId2"/>
              </a:buBlip>
              <a:defRPr sz="1800"/>
            </a:lvl4pPr>
            <a:lvl5pPr marL="1516002" indent="-273833">
              <a:lnSpc>
                <a:spcPct val="90000"/>
              </a:lnSpc>
              <a:buFontTx/>
              <a:buBlip>
                <a:blip r:embed="rId2"/>
              </a:buBlip>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2210815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600"/>
            <a:ext cx="5484971" cy="1537344"/>
          </a:xfrm>
        </p:spPr>
        <p:txBody>
          <a:bodyPr/>
          <a:lstStyle>
            <a:lvl1pPr marL="281770" indent="-281770">
              <a:buFontTx/>
              <a:buBlip>
                <a:blip r:embed="rId2"/>
              </a:buBlip>
              <a:defRPr sz="2300"/>
            </a:lvl1pPr>
            <a:lvl2pPr marL="562218" indent="-265896">
              <a:buFontTx/>
              <a:buBlip>
                <a:blip r:embed="rId2"/>
              </a:buBlip>
              <a:defRPr sz="2000"/>
            </a:lvl2pPr>
            <a:lvl3pPr marL="813562" indent="-243407">
              <a:buFontTx/>
              <a:buBlip>
                <a:blip r:embed="rId2"/>
              </a:buBlip>
              <a:defRPr sz="1800"/>
            </a:lvl3pPr>
            <a:lvl4pPr marL="1050354" indent="-228856">
              <a:buFontTx/>
              <a:buBlip>
                <a:blip r:embed="rId2"/>
              </a:buBlip>
              <a:defRPr sz="1700"/>
            </a:lvl4pPr>
            <a:lvl5pPr marL="1279210" indent="-206367">
              <a:buFontTx/>
              <a:buBlip>
                <a:blip r:embed="rId2"/>
              </a:buBlip>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1578619"/>
          </a:xfrm>
        </p:spPr>
        <p:txBody>
          <a:bodyPr/>
          <a:lstStyle>
            <a:lvl1pPr marL="296321" indent="-296321">
              <a:buFontTx/>
              <a:buBlip>
                <a:blip r:embed="rId2"/>
              </a:buBlip>
              <a:defRPr sz="2300"/>
            </a:lvl1pPr>
            <a:lvl2pPr marL="570155" indent="-273833">
              <a:buFontTx/>
              <a:buBlip>
                <a:blip r:embed="rId2"/>
              </a:buBlip>
              <a:defRPr sz="2000"/>
            </a:lvl2pPr>
            <a:lvl3pPr marL="821499" indent="-244730">
              <a:buFontTx/>
              <a:buBlip>
                <a:blip r:embed="rId2"/>
              </a:buBlip>
              <a:defRPr sz="1800"/>
            </a:lvl3pPr>
            <a:lvl4pPr marL="1050354" indent="-236793">
              <a:buFontTx/>
              <a:buBlip>
                <a:blip r:embed="rId2"/>
              </a:buBlip>
              <a:defRPr sz="1700"/>
            </a:lvl4pPr>
            <a:lvl5pPr marL="1279210" indent="-220919">
              <a:buFontTx/>
              <a:buBlip>
                <a:blip r:embed="rId2"/>
              </a:buBlip>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4894627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74959848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0965833"/>
      </p:ext>
    </p:extLst>
  </p:cSld>
  <p:clrMap bg1="dk1" tx1="lt1" bg2="dk2" tx2="lt2" accent1="accent1" accent2="accent2" accent3="accent3" accent4="accent4" accent5="accent5" accent6="accent6" hlink="hlink" folHlink="folHlink"/>
  <p:sldLayoutIdLst>
    <p:sldLayoutId id="2147483743" r:id="rId1"/>
    <p:sldLayoutId id="2147483750" r:id="rId2"/>
    <p:sldLayoutId id="2147483751" r:id="rId3"/>
    <p:sldLayoutId id="2147483752" r:id="rId4"/>
    <p:sldLayoutId id="2147483753" r:id="rId5"/>
    <p:sldLayoutId id="2147483754" r:id="rId6"/>
    <p:sldLayoutId id="2147483755" r:id="rId7"/>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solidFill>
            <a:schemeClr val="bg1"/>
          </a:soli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9"/>
        </a:buBlip>
        <a:defRPr sz="32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9"/>
        </a:buBlip>
        <a:defRPr sz="28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9"/>
        </a:buBlip>
        <a:defRPr sz="24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9"/>
        </a:buBlip>
        <a:defRPr sz="20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9"/>
        </a:buBlip>
        <a:defRPr sz="20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p:cNvSpPr>
            <a:spLocks noGrp="1"/>
          </p:cNvSpPr>
          <p:nvPr>
            <p:ph type="body" sz="quarter" idx="10"/>
          </p:nvPr>
        </p:nvSpPr>
        <p:spPr>
          <a:xfrm>
            <a:off x="519112" y="2952750"/>
            <a:ext cx="11149013" cy="931024"/>
          </a:xfrm>
        </p:spPr>
        <p:txBody>
          <a:bodyPr/>
          <a:lstStyle/>
          <a:p>
            <a:pPr marL="0" indent="0" algn="ctr">
              <a:buNone/>
            </a:pPr>
            <a:r>
              <a:rPr lang="en-US" sz="6600" dirty="0" err="1" smtClean="0">
                <a:solidFill>
                  <a:srgbClr val="FF0000"/>
                </a:solidFill>
                <a:latin typeface="Georgia"/>
                <a:cs typeface="Georgia"/>
              </a:rPr>
              <a:t>angle</a:t>
            </a:r>
            <a:r>
              <a:rPr lang="en-US" sz="6600" dirty="0" err="1" smtClean="0">
                <a:latin typeface="Georgia"/>
                <a:cs typeface="Georgia"/>
              </a:rPr>
              <a:t>Bracket</a:t>
            </a:r>
            <a:endParaRPr lang="en-US" sz="6600" dirty="0">
              <a:latin typeface="Georgia"/>
              <a:cs typeface="Georgia"/>
            </a:endParaRPr>
          </a:p>
        </p:txBody>
      </p:sp>
    </p:spTree>
    <p:extLst>
      <p:ext uri="{BB962C8B-B14F-4D97-AF65-F5344CB8AC3E}">
        <p14:creationId xmlns:p14="http://schemas.microsoft.com/office/powerpoint/2010/main" val="344086182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20683"/>
          </a:xfrm>
        </p:spPr>
        <p:txBody>
          <a:bodyPr/>
          <a:lstStyle/>
          <a:p>
            <a:r>
              <a:rPr lang="en-US" dirty="0" smtClean="0"/>
              <a:t>what</a:t>
            </a:r>
            <a:endParaRPr lang="en-US" dirty="0"/>
          </a:p>
        </p:txBody>
      </p:sp>
      <p:sp>
        <p:nvSpPr>
          <p:cNvPr id="3" name="Text Placeholder 2"/>
          <p:cNvSpPr>
            <a:spLocks noGrp="1"/>
          </p:cNvSpPr>
          <p:nvPr>
            <p:ph type="body" sz="quarter" idx="10"/>
          </p:nvPr>
        </p:nvSpPr>
        <p:spPr>
          <a:xfrm>
            <a:off x="519112" y="1447799"/>
            <a:ext cx="11149013" cy="451406"/>
          </a:xfrm>
        </p:spPr>
        <p:txBody>
          <a:bodyPr/>
          <a:lstStyle/>
          <a:p>
            <a:pPr marL="0" indent="0">
              <a:buNone/>
            </a:pPr>
            <a:endParaRPr lang="en-US" dirty="0"/>
          </a:p>
        </p:txBody>
      </p:sp>
    </p:spTree>
    <p:extLst>
      <p:ext uri="{BB962C8B-B14F-4D97-AF65-F5344CB8AC3E}">
        <p14:creationId xmlns:p14="http://schemas.microsoft.com/office/powerpoint/2010/main" val="103395733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20683"/>
          </a:xfrm>
        </p:spPr>
        <p:txBody>
          <a:bodyPr/>
          <a:lstStyle/>
          <a:p>
            <a:r>
              <a:rPr lang="en-US" dirty="0" smtClean="0"/>
              <a:t>what</a:t>
            </a:r>
            <a:endParaRPr lang="en-US" dirty="0"/>
          </a:p>
        </p:txBody>
      </p:sp>
      <p:sp>
        <p:nvSpPr>
          <p:cNvPr id="3" name="Text Placeholder 2"/>
          <p:cNvSpPr>
            <a:spLocks noGrp="1"/>
          </p:cNvSpPr>
          <p:nvPr>
            <p:ph type="body" sz="quarter" idx="10"/>
          </p:nvPr>
        </p:nvSpPr>
        <p:spPr>
          <a:xfrm>
            <a:off x="519112" y="1447799"/>
            <a:ext cx="11149013" cy="451406"/>
          </a:xfrm>
        </p:spPr>
        <p:txBody>
          <a:bodyPr/>
          <a:lstStyle/>
          <a:p>
            <a:endParaRPr lang="en-US" dirty="0"/>
          </a:p>
        </p:txBody>
      </p:sp>
    </p:spTree>
    <p:extLst>
      <p:ext uri="{BB962C8B-B14F-4D97-AF65-F5344CB8AC3E}">
        <p14:creationId xmlns:p14="http://schemas.microsoft.com/office/powerpoint/2010/main" val="229847459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TENA11_BreakoutSession_Template_16x9_Final_032411">
  <a:themeElements>
    <a:clrScheme name="MS_TechEd_NorthAmerica_2011">
      <a:dk1>
        <a:srgbClr val="000000"/>
      </a:dk1>
      <a:lt1>
        <a:srgbClr val="FFFFFF"/>
      </a:lt1>
      <a:dk2>
        <a:srgbClr val="03C2F1"/>
      </a:dk2>
      <a:lt2>
        <a:srgbClr val="005A84"/>
      </a:lt2>
      <a:accent1>
        <a:srgbClr val="FFC425"/>
      </a:accent1>
      <a:accent2>
        <a:srgbClr val="F15C44"/>
      </a:accent2>
      <a:accent3>
        <a:srgbClr val="ED1977"/>
      </a:accent3>
      <a:accent4>
        <a:srgbClr val="FAA634"/>
      </a:accent4>
      <a:accent5>
        <a:srgbClr val="59585A"/>
      </a:accent5>
      <a:accent6>
        <a:srgbClr val="777777"/>
      </a:accent6>
      <a:hlink>
        <a:srgbClr val="F0ED7B"/>
      </a:hlink>
      <a:folHlink>
        <a:srgbClr val="F3EB4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chemeClr val="tx2">
                <a:lumMod val="50000"/>
              </a:schemeClr>
            </a:gs>
            <a:gs pos="80000">
              <a:schemeClr val="tx2"/>
            </a:gs>
            <a:gs pos="100000">
              <a:schemeClr val="tx2"/>
            </a:gs>
          </a:gsLst>
        </a:gradFill>
        <a:ln>
          <a:solidFill>
            <a:schemeClr val="tx2"/>
          </a:solid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200" dirty="0" smtClean="0">
            <a:solidFill>
              <a:schemeClr val="tx1">
                <a:alpha val="99000"/>
              </a:schemeClr>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TENA11_BreakoutSession_Template_16x9_Final</Template>
  <TotalTime>26349</TotalTime>
  <Words>3</Words>
  <Application>Microsoft Macintosh PowerPoint</Application>
  <PresentationFormat>Custom</PresentationFormat>
  <Paragraphs>3</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TENA11_BreakoutSession_Template_16x9_Final_032411</vt:lpstr>
      <vt:lpstr>PowerPoint Presentation</vt:lpstr>
      <vt:lpstr>what</vt:lpstr>
      <vt:lpstr>what</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thatConference</dc:subject>
  <dc:creator>Clark Sell</dc:creator>
  <dc:description>Template: Jordan Cayabyab
Formatting:
Event Date: May 16-19, 2011
Event Location: Atlanta
Audience Type:</dc:description>
  <cp:lastModifiedBy>Clark Sell</cp:lastModifiedBy>
  <cp:revision>581</cp:revision>
  <cp:lastPrinted>2011-10-05T13:35:49Z</cp:lastPrinted>
  <dcterms:created xsi:type="dcterms:W3CDTF">2011-03-31T21:30:46Z</dcterms:created>
  <dcterms:modified xsi:type="dcterms:W3CDTF">2012-01-17T19:12:27Z</dcterms:modified>
</cp:coreProperties>
</file>