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  <a:srgbClr val="E4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 snapToGrid="0">
      <p:cViewPr>
        <p:scale>
          <a:sx n="125" d="100"/>
          <a:sy n="125" d="100"/>
        </p:scale>
        <p:origin x="197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27588-F141-7236-2BDC-A97ADBDF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0C38F-26C8-2231-3680-FC0DA5E2C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9B2E-EFDD-9BE5-D29B-87DE38F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4CB26-8144-3F6D-3604-0921BC3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ABF3D-AB7E-ACE4-DB5A-68F12A9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07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E386-D583-B5A0-A8E0-3733AD5B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C39B33-0309-5DB7-2FF8-35000C23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56D61-7E39-A135-E509-6362329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5A30D-3FB7-EF4A-9BF6-FE36858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63FB8-7964-4B3C-1052-9B487A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6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021203-6A82-09FE-A727-99350996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521FA-79D4-3F29-2339-3CEFE131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E0581-97BB-2816-CB02-9C4C72E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62D74-6CA7-650C-6802-2C4F230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74396-94DF-E871-3967-F5523C27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27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9F18-1B25-370C-B8D0-5FE0F11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49C2E-2BC7-C76B-EE0C-BBC5D66F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41E14-96C7-9FFC-3D29-87AA821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BB6B7-8A11-98F2-4312-301790C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39E31-D05E-A0C9-94C2-341D60F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72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2C33-B966-6DD1-8388-C166FD9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667EC-57B1-3EA0-C3F4-4C2F47E2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E54F5-D4DF-F4B3-E082-51B2BA8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FA50C-C868-BF05-6132-CB886C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E59B3-56F6-9607-F6AA-195886E5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86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98F14-2F4B-3D18-4AAF-5B4BE564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41AA-5939-CDEE-AED3-D52DEE53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BADDE-5FA1-5D03-2F18-0263140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6DF97-E5F3-F979-4F76-56F1182C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51053-8D6D-9A0C-500B-2AD31F96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CCF01-901E-EDE0-C926-0CDDF1A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9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87876-D54B-CACC-868E-FCD432A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06BDA4-C78D-1466-EB22-AE2C2829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57C92-877A-47D4-72B1-99F4813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629ED3-69BD-82FE-95E8-FC7FE861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6EC2E-AD23-0C74-931E-B29BC9163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CD5F5-1908-CE92-0405-1F56B900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62F09-1D42-1270-A2D4-2DD2346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F79E81-52E9-902E-E500-366B196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0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C810-BD0B-0FD0-4FD5-C521AC9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5FCD8A-8461-B77E-28FF-BA778D9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348D1-0136-2A5B-01F3-76D77D0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5153F-1080-1405-1A2D-34571B9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8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A5BD5C-90C4-1932-9F15-C49A6BA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820FD-0E17-85BF-BE17-8A647E7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20851-23A6-9AB3-48EA-BAAB0C0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4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67371-A074-A553-A904-B3DA95F5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7C2FA-AFE4-11F3-C22F-B5FA627C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C40FF-C00F-4C56-B442-5E278298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9B97F-3F59-D6D9-175A-4376725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669A7-9D07-A6D6-EC3E-BE81C7D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2D404-583D-2D8F-50F1-F51CA9EB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892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9C37E-57A5-3491-B757-23589FE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D5F5BC-A3CA-5F7B-DFB9-A85CE798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B5665-BDE7-06DD-4837-A9159785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0AF55-9E59-DDE6-EBF9-F29D72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D913D-B79B-6548-EF6F-8180D7D8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799F6-0BE1-A49C-B619-C14FD5C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01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F07F9-1F85-1C53-3D63-3BB3B8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07FDC-6B80-78B0-B388-961933A5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6857D-FEEE-CD21-0F10-45CAE6D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C2EB9-ED68-4486-85BD-9CBFDE53D203}" type="datetimeFigureOut">
              <a:rPr lang="en-SE" smtClean="0"/>
              <a:t>2025-06-24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2A646-7D4A-37FB-BA75-26209AC0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A4986-D26C-15BA-874C-4B510B83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1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cercle, diagramme&#10;&#10;Le contenu généré par l’IA peut être incorrect.">
            <a:extLst>
              <a:ext uri="{FF2B5EF4-FFF2-40B4-BE49-F238E27FC236}">
                <a16:creationId xmlns:a16="http://schemas.microsoft.com/office/drawing/2014/main" id="{B07332DF-59AA-8D81-4E76-E47DA413B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533" y="1071741"/>
            <a:ext cx="7071778" cy="471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338DE-9C00-99CC-17B8-5F4BF34972E2}"/>
              </a:ext>
            </a:extLst>
          </p:cNvPr>
          <p:cNvSpPr/>
          <p:nvPr/>
        </p:nvSpPr>
        <p:spPr>
          <a:xfrm>
            <a:off x="4302761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35C2D-7C66-A456-4B2A-BA9225B34BBA}"/>
              </a:ext>
            </a:extLst>
          </p:cNvPr>
          <p:cNvSpPr/>
          <p:nvPr/>
        </p:nvSpPr>
        <p:spPr>
          <a:xfrm>
            <a:off x="6696276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680582-E667-1163-372F-73AA9AC6D124}"/>
              </a:ext>
            </a:extLst>
          </p:cNvPr>
          <p:cNvSpPr txBox="1"/>
          <p:nvPr/>
        </p:nvSpPr>
        <p:spPr>
          <a:xfrm>
            <a:off x="3430299" y="82593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F2 – Networked shocks</a:t>
            </a:r>
            <a:endParaRPr lang="en-SE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A0B97B-5B30-DEF0-98BB-E6E67401F065}"/>
              </a:ext>
            </a:extLst>
          </p:cNvPr>
          <p:cNvSpPr txBox="1"/>
          <p:nvPr/>
        </p:nvSpPr>
        <p:spPr>
          <a:xfrm>
            <a:off x="6588955" y="813354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F3 – Multilateral governance</a:t>
            </a:r>
            <a:endParaRPr lang="en-SE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1A59-984B-2EC2-60D6-28932A91C8ED}"/>
              </a:ext>
            </a:extLst>
          </p:cNvPr>
          <p:cNvSpPr/>
          <p:nvPr/>
        </p:nvSpPr>
        <p:spPr>
          <a:xfrm>
            <a:off x="3109517" y="4762153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3193-57D3-DEFF-C750-230E8E5C56CE}"/>
              </a:ext>
            </a:extLst>
          </p:cNvPr>
          <p:cNvSpPr/>
          <p:nvPr/>
        </p:nvSpPr>
        <p:spPr>
          <a:xfrm>
            <a:off x="7943776" y="4734648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9E2E0C-6308-F30C-C20B-A34BA055ED5D}"/>
              </a:ext>
            </a:extLst>
          </p:cNvPr>
          <p:cNvSpPr txBox="1"/>
          <p:nvPr/>
        </p:nvSpPr>
        <p:spPr>
          <a:xfrm>
            <a:off x="2861574" y="5216822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F1 – Capital-rooted interdependence</a:t>
            </a:r>
            <a:endParaRPr lang="en-SE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836D0C-5699-72D9-A008-6418E72E3226}"/>
              </a:ext>
            </a:extLst>
          </p:cNvPr>
          <p:cNvSpPr txBox="1"/>
          <p:nvPr/>
        </p:nvSpPr>
        <p:spPr>
          <a:xfrm>
            <a:off x="7157680" y="5355321"/>
            <a:ext cx="22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F4 – Postcolonialism</a:t>
            </a:r>
            <a:endParaRPr lang="en-SE" dirty="0">
              <a:latin typeface="+mj-lt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59392AA-1F8D-6C7C-152D-5F3DA3F5EF4D}"/>
              </a:ext>
            </a:extLst>
          </p:cNvPr>
          <p:cNvCxnSpPr>
            <a:cxnSpLocks/>
          </p:cNvCxnSpPr>
          <p:nvPr/>
        </p:nvCxnSpPr>
        <p:spPr>
          <a:xfrm>
            <a:off x="6802438" y="3456275"/>
            <a:ext cx="220314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CF582B4-7DB6-21B5-79FD-7B65DD0B23A4}"/>
              </a:ext>
            </a:extLst>
          </p:cNvPr>
          <p:cNvSpPr txBox="1"/>
          <p:nvPr/>
        </p:nvSpPr>
        <p:spPr>
          <a:xfrm>
            <a:off x="9005582" y="2979221"/>
            <a:ext cx="31626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evolves along different temporal scales. (+)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+mj-lt"/>
              </a:rPr>
              <a:t>-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Polycrisis disturbs more severely the Global North than the Global South. (-)</a:t>
            </a:r>
            <a:endParaRPr lang="en-SE" sz="1400" dirty="0">
              <a:latin typeface="+mj-lt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83FB0CB-B9F4-ED62-268A-9907BA49D8D2}"/>
              </a:ext>
            </a:extLst>
          </p:cNvPr>
          <p:cNvCxnSpPr>
            <a:cxnSpLocks/>
          </p:cNvCxnSpPr>
          <p:nvPr/>
        </p:nvCxnSpPr>
        <p:spPr>
          <a:xfrm>
            <a:off x="7546206" y="2620859"/>
            <a:ext cx="14593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2372A36-986E-0CB5-3870-E99F03704E99}"/>
              </a:ext>
            </a:extLst>
          </p:cNvPr>
          <p:cNvSpPr txBox="1"/>
          <p:nvPr/>
        </p:nvSpPr>
        <p:spPr>
          <a:xfrm>
            <a:off x="9005582" y="2359249"/>
            <a:ext cx="31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list of crises that make up the current polycrisis is clear. (-)</a:t>
            </a:r>
            <a:endParaRPr lang="en-SE" sz="1400" dirty="0">
              <a:latin typeface="+mj-lt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0D96FDC-F237-7463-060E-C8B1904215B6}"/>
              </a:ext>
            </a:extLst>
          </p:cNvPr>
          <p:cNvCxnSpPr>
            <a:cxnSpLocks/>
          </p:cNvCxnSpPr>
          <p:nvPr/>
        </p:nvCxnSpPr>
        <p:spPr>
          <a:xfrm>
            <a:off x="3109517" y="4025204"/>
            <a:ext cx="14933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38A2C4C-13A3-6363-47CD-1AEFE760B9AE}"/>
              </a:ext>
            </a:extLst>
          </p:cNvPr>
          <p:cNvCxnSpPr>
            <a:cxnSpLocks/>
          </p:cNvCxnSpPr>
          <p:nvPr/>
        </p:nvCxnSpPr>
        <p:spPr>
          <a:xfrm>
            <a:off x="3109517" y="2620859"/>
            <a:ext cx="14933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C3C4711-A109-0239-0C43-D441B67DD97B}"/>
              </a:ext>
            </a:extLst>
          </p:cNvPr>
          <p:cNvCxnSpPr>
            <a:cxnSpLocks/>
          </p:cNvCxnSpPr>
          <p:nvPr/>
        </p:nvCxnSpPr>
        <p:spPr>
          <a:xfrm>
            <a:off x="3109517" y="3374393"/>
            <a:ext cx="20521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A88BC70-0243-9B4C-2E64-1BF85B260835}"/>
              </a:ext>
            </a:extLst>
          </p:cNvPr>
          <p:cNvCxnSpPr>
            <a:cxnSpLocks/>
          </p:cNvCxnSpPr>
          <p:nvPr/>
        </p:nvCxnSpPr>
        <p:spPr>
          <a:xfrm flipV="1">
            <a:off x="6107113" y="3456275"/>
            <a:ext cx="695325" cy="53152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EB3DA7-056E-2310-0848-E7953444439C}"/>
              </a:ext>
            </a:extLst>
          </p:cNvPr>
          <p:cNvCxnSpPr>
            <a:cxnSpLocks/>
          </p:cNvCxnSpPr>
          <p:nvPr/>
        </p:nvCxnSpPr>
        <p:spPr>
          <a:xfrm>
            <a:off x="7421563" y="4403044"/>
            <a:ext cx="15840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945C978-6CF7-3BF9-121E-2CAB80B66BD3}"/>
              </a:ext>
            </a:extLst>
          </p:cNvPr>
          <p:cNvSpPr txBox="1"/>
          <p:nvPr/>
        </p:nvSpPr>
        <p:spPr>
          <a:xfrm>
            <a:off x="9005582" y="4148772"/>
            <a:ext cx="31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polycrisis evolves along different spatial scales. (+)</a:t>
            </a:r>
            <a:endParaRPr lang="en-SE" sz="1400" dirty="0">
              <a:latin typeface="+mj-lt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8037F0D-15D9-E04C-839E-E6BB9DFD78F6}"/>
              </a:ext>
            </a:extLst>
          </p:cNvPr>
          <p:cNvCxnSpPr>
            <a:cxnSpLocks/>
          </p:cNvCxnSpPr>
          <p:nvPr/>
        </p:nvCxnSpPr>
        <p:spPr>
          <a:xfrm>
            <a:off x="3109517" y="4824612"/>
            <a:ext cx="270708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F6D58F0-8E02-CEAE-77D3-ACCA28DF573A}"/>
              </a:ext>
            </a:extLst>
          </p:cNvPr>
          <p:cNvSpPr txBox="1"/>
          <p:nvPr/>
        </p:nvSpPr>
        <p:spPr>
          <a:xfrm>
            <a:off x="18613" y="4548424"/>
            <a:ext cx="309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phenomenon underlying the polycrisis is capitalism. (+)</a:t>
            </a:r>
            <a:endParaRPr lang="en-SE" sz="1400" dirty="0">
              <a:latin typeface="+mj-lt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BB18632-1E0B-7EFC-90A8-D97254130074}"/>
              </a:ext>
            </a:extLst>
          </p:cNvPr>
          <p:cNvSpPr txBox="1"/>
          <p:nvPr/>
        </p:nvSpPr>
        <p:spPr>
          <a:xfrm>
            <a:off x="18613" y="3757284"/>
            <a:ext cx="309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Responses must be coordinated. </a:t>
            </a:r>
            <a:r>
              <a:rPr lang="en-GB" sz="1400" dirty="0">
                <a:latin typeface="+mj-lt"/>
              </a:rPr>
              <a:t>(+)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-</a:t>
            </a:r>
            <a:endParaRPr lang="en-GB" sz="1400" dirty="0"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The concept is a buzzword. (-)</a:t>
            </a:r>
            <a:endParaRPr lang="en-SE" sz="1400" dirty="0">
              <a:latin typeface="+mj-lt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47A271-06F6-D781-DA07-433FB89C38CB}"/>
              </a:ext>
            </a:extLst>
          </p:cNvPr>
          <p:cNvSpPr txBox="1"/>
          <p:nvPr/>
        </p:nvSpPr>
        <p:spPr>
          <a:xfrm>
            <a:off x="18613" y="3151267"/>
            <a:ext cx="309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concept is counter productive. (-)</a:t>
            </a:r>
            <a:endParaRPr lang="en-SE" sz="1400" dirty="0">
              <a:latin typeface="+mj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F4B495-07FF-E389-896B-A166BB832F13}"/>
              </a:ext>
            </a:extLst>
          </p:cNvPr>
          <p:cNvSpPr txBox="1"/>
          <p:nvPr/>
        </p:nvSpPr>
        <p:spPr>
          <a:xfrm>
            <a:off x="57762" y="2369210"/>
            <a:ext cx="309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crises are clearly connected. (+)</a:t>
            </a:r>
            <a:endParaRPr lang="en-SE" sz="1400" dirty="0">
              <a:latin typeface="+mj-lt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58CE805-9C7B-BEF1-76BF-930D1A8E0ABE}"/>
              </a:ext>
            </a:extLst>
          </p:cNvPr>
          <p:cNvCxnSpPr>
            <a:cxnSpLocks/>
          </p:cNvCxnSpPr>
          <p:nvPr/>
        </p:nvCxnSpPr>
        <p:spPr>
          <a:xfrm>
            <a:off x="5812381" y="4824612"/>
            <a:ext cx="274097" cy="2125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15A3883-64E9-B001-7692-4703918ABA90}"/>
              </a:ext>
            </a:extLst>
          </p:cNvPr>
          <p:cNvCxnSpPr>
            <a:cxnSpLocks/>
          </p:cNvCxnSpPr>
          <p:nvPr/>
        </p:nvCxnSpPr>
        <p:spPr>
          <a:xfrm>
            <a:off x="4602916" y="4024840"/>
            <a:ext cx="274097" cy="21252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76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98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Delannoy</dc:creator>
  <cp:lastModifiedBy>Louis Delannoy</cp:lastModifiedBy>
  <cp:revision>1</cp:revision>
  <dcterms:created xsi:type="dcterms:W3CDTF">2025-06-24T09:00:24Z</dcterms:created>
  <dcterms:modified xsi:type="dcterms:W3CDTF">2025-06-24T10:12:23Z</dcterms:modified>
</cp:coreProperties>
</file>