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C"/>
    <a:srgbClr val="E4F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6B67E-0991-4078-9ED3-5E35C8F539F3}" v="20" dt="2025-06-26T16:23:07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5" autoAdjust="0"/>
    <p:restoredTop sz="94660"/>
  </p:normalViewPr>
  <p:slideViewPr>
    <p:cSldViewPr snapToGrid="0">
      <p:cViewPr>
        <p:scale>
          <a:sx n="125" d="100"/>
          <a:sy n="125" d="100"/>
        </p:scale>
        <p:origin x="26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elannoy" userId="6bbd738b-f5c9-466e-9925-69f65ad2c6d1" providerId="ADAL" clId="{96A6B67E-0991-4078-9ED3-5E35C8F539F3}"/>
    <pc:docChg chg="undo custSel modSld">
      <pc:chgData name="Louis Delannoy" userId="6bbd738b-f5c9-466e-9925-69f65ad2c6d1" providerId="ADAL" clId="{96A6B67E-0991-4078-9ED3-5E35C8F539F3}" dt="2025-06-26T16:23:07.017" v="321"/>
      <pc:docMkLst>
        <pc:docMk/>
      </pc:docMkLst>
      <pc:sldChg chg="addSp delSp modSp mod">
        <pc:chgData name="Louis Delannoy" userId="6bbd738b-f5c9-466e-9925-69f65ad2c6d1" providerId="ADAL" clId="{96A6B67E-0991-4078-9ED3-5E35C8F539F3}" dt="2025-06-26T16:23:07.017" v="321"/>
        <pc:sldMkLst>
          <pc:docMk/>
          <pc:sldMk cId="2961768801" sldId="257"/>
        </pc:sldMkLst>
        <pc:spChg chg="del mod">
          <ac:chgData name="Louis Delannoy" userId="6bbd738b-f5c9-466e-9925-69f65ad2c6d1" providerId="ADAL" clId="{96A6B67E-0991-4078-9ED3-5E35C8F539F3}" dt="2025-06-26T16:17:15.349" v="68" actId="478"/>
          <ac:spMkLst>
            <pc:docMk/>
            <pc:sldMk cId="2961768801" sldId="257"/>
            <ac:spMk id="5" creationId="{22372A36-986E-0CB5-3870-E99F03704E99}"/>
          </ac:spMkLst>
        </pc:spChg>
        <pc:spChg chg="mod">
          <ac:chgData name="Louis Delannoy" userId="6bbd738b-f5c9-466e-9925-69f65ad2c6d1" providerId="ADAL" clId="{96A6B67E-0991-4078-9ED3-5E35C8F539F3}" dt="2025-06-26T16:22:19.894" v="307" actId="1076"/>
          <ac:spMkLst>
            <pc:docMk/>
            <pc:sldMk cId="2961768801" sldId="257"/>
            <ac:spMk id="21" creationId="{1CF582B4-7DB6-21B5-79FD-7B65DD0B23A4}"/>
          </ac:spMkLst>
        </pc:spChg>
        <pc:spChg chg="mod">
          <ac:chgData name="Louis Delannoy" userId="6bbd738b-f5c9-466e-9925-69f65ad2c6d1" providerId="ADAL" clId="{96A6B67E-0991-4078-9ED3-5E35C8F539F3}" dt="2025-06-26T16:22:47.756" v="318" actId="1035"/>
          <ac:spMkLst>
            <pc:docMk/>
            <pc:sldMk cId="2961768801" sldId="257"/>
            <ac:spMk id="31" creationId="{9945C978-6CF7-3BF9-121E-2CAB80B66BD3}"/>
          </ac:spMkLst>
        </pc:spChg>
        <pc:spChg chg="mod">
          <ac:chgData name="Louis Delannoy" userId="6bbd738b-f5c9-466e-9925-69f65ad2c6d1" providerId="ADAL" clId="{96A6B67E-0991-4078-9ED3-5E35C8F539F3}" dt="2025-06-26T16:22:12.916" v="305" actId="1076"/>
          <ac:spMkLst>
            <pc:docMk/>
            <pc:sldMk cId="2961768801" sldId="257"/>
            <ac:spMk id="34" creationId="{BF6D58F0-8E02-CEAE-77D3-ACCA28DF573A}"/>
          </ac:spMkLst>
        </pc:spChg>
        <pc:spChg chg="del">
          <ac:chgData name="Louis Delannoy" userId="6bbd738b-f5c9-466e-9925-69f65ad2c6d1" providerId="ADAL" clId="{96A6B67E-0991-4078-9ED3-5E35C8F539F3}" dt="2025-06-26T16:16:07.986" v="31" actId="478"/>
          <ac:spMkLst>
            <pc:docMk/>
            <pc:sldMk cId="2961768801" sldId="257"/>
            <ac:spMk id="35" creationId="{ABB18632-1E0B-7EFC-90A8-D97254130074}"/>
          </ac:spMkLst>
        </pc:spChg>
        <pc:spChg chg="del">
          <ac:chgData name="Louis Delannoy" userId="6bbd738b-f5c9-466e-9925-69f65ad2c6d1" providerId="ADAL" clId="{96A6B67E-0991-4078-9ED3-5E35C8F539F3}" dt="2025-06-26T16:16:07.986" v="31" actId="478"/>
          <ac:spMkLst>
            <pc:docMk/>
            <pc:sldMk cId="2961768801" sldId="257"/>
            <ac:spMk id="36" creationId="{F247A271-06F6-D781-DA07-433FB89C38CB}"/>
          </ac:spMkLst>
        </pc:spChg>
        <pc:spChg chg="mod">
          <ac:chgData name="Louis Delannoy" userId="6bbd738b-f5c9-466e-9925-69f65ad2c6d1" providerId="ADAL" clId="{96A6B67E-0991-4078-9ED3-5E35C8F539F3}" dt="2025-06-26T16:20:21.945" v="277" actId="1076"/>
          <ac:spMkLst>
            <pc:docMk/>
            <pc:sldMk cId="2961768801" sldId="257"/>
            <ac:spMk id="37" creationId="{38F4B495-07FF-E389-896B-A166BB832F13}"/>
          </ac:spMkLst>
        </pc:spChg>
        <pc:spChg chg="add mod">
          <ac:chgData name="Louis Delannoy" userId="6bbd738b-f5c9-466e-9925-69f65ad2c6d1" providerId="ADAL" clId="{96A6B67E-0991-4078-9ED3-5E35C8F539F3}" dt="2025-06-26T16:23:07.017" v="321"/>
          <ac:spMkLst>
            <pc:docMk/>
            <pc:sldMk cId="2961768801" sldId="257"/>
            <ac:spMk id="47" creationId="{03359BAE-6FB6-95F5-2CA1-A4CEBA7FE061}"/>
          </ac:spMkLst>
        </pc:spChg>
        <pc:picChg chg="add mod">
          <ac:chgData name="Louis Delannoy" userId="6bbd738b-f5c9-466e-9925-69f65ad2c6d1" providerId="ADAL" clId="{96A6B67E-0991-4078-9ED3-5E35C8F539F3}" dt="2025-06-26T16:15:01.046" v="4"/>
          <ac:picMkLst>
            <pc:docMk/>
            <pc:sldMk cId="2961768801" sldId="257"/>
            <ac:picMk id="3" creationId="{EBEF562B-1F15-6880-1C6F-04EC837D4773}"/>
          </ac:picMkLst>
        </pc:picChg>
        <pc:picChg chg="add mod ord">
          <ac:chgData name="Louis Delannoy" userId="6bbd738b-f5c9-466e-9925-69f65ad2c6d1" providerId="ADAL" clId="{96A6B67E-0991-4078-9ED3-5E35C8F539F3}" dt="2025-06-26T16:15:14.658" v="16"/>
          <ac:picMkLst>
            <pc:docMk/>
            <pc:sldMk cId="2961768801" sldId="257"/>
            <ac:picMk id="11" creationId="{72A8E3AC-A4D3-B718-A99F-AF62D693F1A3}"/>
          </ac:picMkLst>
        </pc:picChg>
        <pc:picChg chg="add del mod">
          <ac:chgData name="Louis Delannoy" userId="6bbd738b-f5c9-466e-9925-69f65ad2c6d1" providerId="ADAL" clId="{96A6B67E-0991-4078-9ED3-5E35C8F539F3}" dt="2025-06-26T16:15:45.229" v="27" actId="21"/>
          <ac:picMkLst>
            <pc:docMk/>
            <pc:sldMk cId="2961768801" sldId="257"/>
            <ac:picMk id="23" creationId="{D5555540-87C7-C726-3D95-EECA957578DB}"/>
          </ac:picMkLst>
        </pc:picChg>
        <pc:picChg chg="add mod ord">
          <ac:chgData name="Louis Delannoy" userId="6bbd738b-f5c9-466e-9925-69f65ad2c6d1" providerId="ADAL" clId="{96A6B67E-0991-4078-9ED3-5E35C8F539F3}" dt="2025-06-26T16:15:50.631" v="30" actId="167"/>
          <ac:picMkLst>
            <pc:docMk/>
            <pc:sldMk cId="2961768801" sldId="257"/>
            <ac:picMk id="24" creationId="{D5555540-87C7-C726-3D95-EECA957578DB}"/>
          </ac:picMkLst>
        </pc:picChg>
        <pc:picChg chg="add del">
          <ac:chgData name="Louis Delannoy" userId="6bbd738b-f5c9-466e-9925-69f65ad2c6d1" providerId="ADAL" clId="{96A6B67E-0991-4078-9ED3-5E35C8F539F3}" dt="2025-06-26T16:15:47.017" v="28" actId="478"/>
          <ac:picMkLst>
            <pc:docMk/>
            <pc:sldMk cId="2961768801" sldId="257"/>
            <ac:picMk id="25" creationId="{B07332DF-59AA-8D81-4E76-E47DA413B79F}"/>
          </ac:picMkLst>
        </pc:picChg>
        <pc:cxnChg chg="del">
          <ac:chgData name="Louis Delannoy" userId="6bbd738b-f5c9-466e-9925-69f65ad2c6d1" providerId="ADAL" clId="{96A6B67E-0991-4078-9ED3-5E35C8F539F3}" dt="2025-06-26T16:16:07.986" v="31" actId="478"/>
          <ac:cxnSpMkLst>
            <pc:docMk/>
            <pc:sldMk cId="2961768801" sldId="257"/>
            <ac:cxnSpMk id="10" creationId="{10D96FDC-F237-7463-060E-C8B1904215B6}"/>
          </ac:cxnSpMkLst>
        </pc:cxnChg>
        <pc:cxnChg chg="mod">
          <ac:chgData name="Louis Delannoy" userId="6bbd738b-f5c9-466e-9925-69f65ad2c6d1" providerId="ADAL" clId="{96A6B67E-0991-4078-9ED3-5E35C8F539F3}" dt="2025-06-26T16:18:07.232" v="232" actId="1035"/>
          <ac:cxnSpMkLst>
            <pc:docMk/>
            <pc:sldMk cId="2961768801" sldId="257"/>
            <ac:cxnSpMk id="12" creationId="{B59392AA-1F8D-6C7C-152D-5F3DA3F5EF4D}"/>
          </ac:cxnSpMkLst>
        </pc:cxnChg>
        <pc:cxnChg chg="mod">
          <ac:chgData name="Louis Delannoy" userId="6bbd738b-f5c9-466e-9925-69f65ad2c6d1" providerId="ADAL" clId="{96A6B67E-0991-4078-9ED3-5E35C8F539F3}" dt="2025-06-26T16:17:33.756" v="104" actId="1035"/>
          <ac:cxnSpMkLst>
            <pc:docMk/>
            <pc:sldMk cId="2961768801" sldId="257"/>
            <ac:cxnSpMk id="17" creationId="{238A2C4C-13A3-6363-47CD-1AEFE760B9AE}"/>
          </ac:cxnSpMkLst>
        </pc:cxnChg>
        <pc:cxnChg chg="del">
          <ac:chgData name="Louis Delannoy" userId="6bbd738b-f5c9-466e-9925-69f65ad2c6d1" providerId="ADAL" clId="{96A6B67E-0991-4078-9ED3-5E35C8F539F3}" dt="2025-06-26T16:16:07.986" v="31" actId="478"/>
          <ac:cxnSpMkLst>
            <pc:docMk/>
            <pc:sldMk cId="2961768801" sldId="257"/>
            <ac:cxnSpMk id="18" creationId="{BC3C4711-A109-0239-0C43-D441B67DD97B}"/>
          </ac:cxnSpMkLst>
        </pc:cxnChg>
        <pc:cxnChg chg="del mod">
          <ac:chgData name="Louis Delannoy" userId="6bbd738b-f5c9-466e-9925-69f65ad2c6d1" providerId="ADAL" clId="{96A6B67E-0991-4078-9ED3-5E35C8F539F3}" dt="2025-06-26T16:17:11.893" v="67" actId="478"/>
          <ac:cxnSpMkLst>
            <pc:docMk/>
            <pc:sldMk cId="2961768801" sldId="257"/>
            <ac:cxnSpMk id="20" creationId="{583FB0CB-B9F4-ED62-268A-9907BA49D8D2}"/>
          </ac:cxnSpMkLst>
        </pc:cxnChg>
        <pc:cxnChg chg="mod">
          <ac:chgData name="Louis Delannoy" userId="6bbd738b-f5c9-466e-9925-69f65ad2c6d1" providerId="ADAL" clId="{96A6B67E-0991-4078-9ED3-5E35C8F539F3}" dt="2025-06-26T16:18:20.329" v="250" actId="14100"/>
          <ac:cxnSpMkLst>
            <pc:docMk/>
            <pc:sldMk cId="2961768801" sldId="257"/>
            <ac:cxnSpMk id="22" creationId="{DA88BC70-0243-9B4C-2E64-1BF85B260835}"/>
          </ac:cxnSpMkLst>
        </pc:cxnChg>
        <pc:cxnChg chg="mod">
          <ac:chgData name="Louis Delannoy" userId="6bbd738b-f5c9-466e-9925-69f65ad2c6d1" providerId="ADAL" clId="{96A6B67E-0991-4078-9ED3-5E35C8F539F3}" dt="2025-06-26T16:22:29.908" v="312" actId="1036"/>
          <ac:cxnSpMkLst>
            <pc:docMk/>
            <pc:sldMk cId="2961768801" sldId="257"/>
            <ac:cxnSpMk id="28" creationId="{59EB3DA7-056E-2310-0848-E7953444439C}"/>
          </ac:cxnSpMkLst>
        </pc:cxnChg>
        <pc:cxnChg chg="mod">
          <ac:chgData name="Louis Delannoy" userId="6bbd738b-f5c9-466e-9925-69f65ad2c6d1" providerId="ADAL" clId="{96A6B67E-0991-4078-9ED3-5E35C8F539F3}" dt="2025-06-26T16:16:24.709" v="52" actId="1035"/>
          <ac:cxnSpMkLst>
            <pc:docMk/>
            <pc:sldMk cId="2961768801" sldId="257"/>
            <ac:cxnSpMk id="32" creationId="{18037F0D-15D9-E04C-839E-E6BB9DFD78F6}"/>
          </ac:cxnSpMkLst>
        </pc:cxnChg>
        <pc:cxnChg chg="add mod">
          <ac:chgData name="Louis Delannoy" userId="6bbd738b-f5c9-466e-9925-69f65ad2c6d1" providerId="ADAL" clId="{96A6B67E-0991-4078-9ED3-5E35C8F539F3}" dt="2025-06-26T16:22:29.908" v="312" actId="1036"/>
          <ac:cxnSpMkLst>
            <pc:docMk/>
            <pc:sldMk cId="2961768801" sldId="257"/>
            <ac:cxnSpMk id="33" creationId="{205F3CD2-BC5C-1937-F4C6-E8B23F592DC1}"/>
          </ac:cxnSpMkLst>
        </pc:cxnChg>
        <pc:cxnChg chg="del">
          <ac:chgData name="Louis Delannoy" userId="6bbd738b-f5c9-466e-9925-69f65ad2c6d1" providerId="ADAL" clId="{96A6B67E-0991-4078-9ED3-5E35C8F539F3}" dt="2025-06-26T16:16:11.064" v="32" actId="478"/>
          <ac:cxnSpMkLst>
            <pc:docMk/>
            <pc:sldMk cId="2961768801" sldId="257"/>
            <ac:cxnSpMk id="38" creationId="{458CE805-9C7B-BEF1-76BF-930D1A8E0ABE}"/>
          </ac:cxnSpMkLst>
        </pc:cxnChg>
        <pc:cxnChg chg="del">
          <ac:chgData name="Louis Delannoy" userId="6bbd738b-f5c9-466e-9925-69f65ad2c6d1" providerId="ADAL" clId="{96A6B67E-0991-4078-9ED3-5E35C8F539F3}" dt="2025-06-26T16:16:07.986" v="31" actId="478"/>
          <ac:cxnSpMkLst>
            <pc:docMk/>
            <pc:sldMk cId="2961768801" sldId="257"/>
            <ac:cxnSpMk id="42" creationId="{915A3883-64E9-B001-7692-4703918ABA90}"/>
          </ac:cxnSpMkLst>
        </pc:cxnChg>
        <pc:cxnChg chg="add mod">
          <ac:chgData name="Louis Delannoy" userId="6bbd738b-f5c9-466e-9925-69f65ad2c6d1" providerId="ADAL" clId="{96A6B67E-0991-4078-9ED3-5E35C8F539F3}" dt="2025-06-26T16:19:28.247" v="271" actId="1035"/>
          <ac:cxnSpMkLst>
            <pc:docMk/>
            <pc:sldMk cId="2961768801" sldId="257"/>
            <ac:cxnSpMk id="44" creationId="{C9C0CBE7-73E1-0B48-A499-170059D4D7D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27588-F141-7236-2BDC-A97ADBDF1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0C38F-26C8-2231-3680-FC0DA5E2C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09B2E-EFDD-9BE5-D29B-87DE38F72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64CB26-8144-3F6D-3604-0921BC33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ABF3D-AB7E-ACE4-DB5A-68F12A95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074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DE386-D583-B5A0-A8E0-3733AD5B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C39B33-0309-5DB7-2FF8-35000C239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56D61-7E39-A135-E509-6362329B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55A30D-3FB7-EF4A-9BF6-FE36858D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863FB8-7964-4B3C-1052-9B487A9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4769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021203-6A82-09FE-A727-993509966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E521FA-79D4-3F29-2339-3CEFE131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6E0581-97BB-2816-CB02-9C4C72E0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B62D74-6CA7-650C-6802-2C4F2301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F74396-94DF-E871-3967-F5523C27D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3276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9F18-1B25-370C-B8D0-5FE0F115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49C2E-2BC7-C76B-EE0C-BBC5D66F3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41E14-96C7-9FFC-3D29-87AA821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FBB6B7-8A11-98F2-4312-301790CB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739E31-D05E-A0C9-94C2-341D60F6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725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82C33-B966-6DD1-8388-C166FD91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667EC-57B1-3EA0-C3F4-4C2F47E2A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9E54F5-D4DF-F4B3-E082-51B2BA86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FA50C-C868-BF05-6132-CB886C378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CE59B3-56F6-9607-F6AA-195886E5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58610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98F14-2F4B-3D18-4AAF-5B4BE564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041AA-5939-CDEE-AED3-D52DEE53A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BADDE-5FA1-5D03-2F18-026314098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B6DF97-E5F3-F979-4F76-56F1182C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B51053-8D6D-9A0C-500B-2AD31F96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CCF01-901E-EDE0-C926-0CDDF1AB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74921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87876-D54B-CACC-868E-FCD432AC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06BDA4-C78D-1466-EB22-AE2C2829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B57C92-877A-47D4-72B1-99F48137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629ED3-69BD-82FE-95E8-FC7FE8615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36EC2E-AD23-0C74-931E-B29BC9163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4CD5F5-1908-CE92-0405-1F56B900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662F09-1D42-1270-A2D4-2DD23466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0F79E81-52E9-902E-E500-366B196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9014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A6C810-BD0B-0FD0-4FD5-C521AC9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5FCD8A-8461-B77E-28FF-BA778D9B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5348D1-0136-2A5B-01F3-76D77D08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D5153F-1080-1405-1A2D-34571B97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8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A5BD5C-90C4-1932-9F15-C49A6BA5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5F820FD-0E17-85BF-BE17-8A647E79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720851-23A6-9AB3-48EA-BAAB0C0C3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466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A67371-A074-A553-A904-B3DA95F5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57C2FA-AFE4-11F3-C22F-B5FA627C5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3C40FF-C00F-4C56-B442-5E278298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D9B97F-3F59-D6D9-175A-4376725C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9669A7-9D07-A6D6-EC3E-BE81C7D0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2D404-583D-2D8F-50F1-F51CA9EB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8922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9C37E-57A5-3491-B757-23589FEF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D5F5BC-A3CA-5F7B-DFB9-A85CE7984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2B5665-BDE7-06DD-4837-A91597853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30AF55-9E59-DDE6-EBF9-F29D7201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5D913D-B79B-6548-EF6F-8180D7D8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799F6-0BE1-A49C-B619-C14FD5CD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301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6F07F9-1F85-1C53-3D63-3BB3B8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S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307FDC-6B80-78B0-B388-961933A5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S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6857D-FEEE-CD21-0F10-45CAE6D954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9C2EB9-ED68-4486-85BD-9CBFDE53D203}" type="datetimeFigureOut">
              <a:rPr lang="en-SE" smtClean="0"/>
              <a:t>2025-06-26</a:t>
            </a:fld>
            <a:endParaRPr lang="en-S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2A646-7D4A-37FB-BA75-26209AC06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A4986-D26C-15BA-874C-4B510B83E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AA74C-E69A-43E4-9BA1-6AEB43768B4F}" type="slidenum">
              <a:rPr lang="en-SE" smtClean="0"/>
              <a:t>‹N°›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510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 descr="Une image contenant cercle, créativité&#10;&#10;Le contenu généré par l’IA peut être incorrect.">
            <a:extLst>
              <a:ext uri="{FF2B5EF4-FFF2-40B4-BE49-F238E27FC236}">
                <a16:creationId xmlns:a16="http://schemas.microsoft.com/office/drawing/2014/main" id="{D5555540-87C7-C726-3D95-EECA95757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24" y="1071741"/>
            <a:ext cx="7071778" cy="47145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BF338DE-9C00-99CC-17B8-5F4BF34972E2}"/>
              </a:ext>
            </a:extLst>
          </p:cNvPr>
          <p:cNvSpPr/>
          <p:nvPr/>
        </p:nvSpPr>
        <p:spPr>
          <a:xfrm>
            <a:off x="4302761" y="792760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535C2D-7C66-A456-4B2A-BA9225B34BBA}"/>
              </a:ext>
            </a:extLst>
          </p:cNvPr>
          <p:cNvSpPr/>
          <p:nvPr/>
        </p:nvSpPr>
        <p:spPr>
          <a:xfrm>
            <a:off x="6696276" y="792760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680582-E667-1163-372F-73AA9AC6D124}"/>
              </a:ext>
            </a:extLst>
          </p:cNvPr>
          <p:cNvSpPr txBox="1"/>
          <p:nvPr/>
        </p:nvSpPr>
        <p:spPr>
          <a:xfrm>
            <a:off x="3430299" y="825937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F2 – Networked shocks</a:t>
            </a:r>
            <a:endParaRPr lang="en-SE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A0B97B-5B30-DEF0-98BB-E6E67401F065}"/>
              </a:ext>
            </a:extLst>
          </p:cNvPr>
          <p:cNvSpPr txBox="1"/>
          <p:nvPr/>
        </p:nvSpPr>
        <p:spPr>
          <a:xfrm>
            <a:off x="6588955" y="813354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F3 – Multilateral governance</a:t>
            </a:r>
            <a:endParaRPr lang="en-SE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131A59-984B-2EC2-60D6-28932A91C8ED}"/>
              </a:ext>
            </a:extLst>
          </p:cNvPr>
          <p:cNvSpPr/>
          <p:nvPr/>
        </p:nvSpPr>
        <p:spPr>
          <a:xfrm>
            <a:off x="3109517" y="4762153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433193-57D3-DEFF-C750-230E8E5C56CE}"/>
              </a:ext>
            </a:extLst>
          </p:cNvPr>
          <p:cNvSpPr/>
          <p:nvPr/>
        </p:nvSpPr>
        <p:spPr>
          <a:xfrm>
            <a:off x="7943776" y="4734648"/>
            <a:ext cx="817927" cy="679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9E2E0C-6308-F30C-C20B-A34BA055ED5D}"/>
              </a:ext>
            </a:extLst>
          </p:cNvPr>
          <p:cNvSpPr txBox="1"/>
          <p:nvPr/>
        </p:nvSpPr>
        <p:spPr>
          <a:xfrm>
            <a:off x="2861574" y="5216822"/>
            <a:ext cx="217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F1 – Capital-rooted interdependence</a:t>
            </a:r>
            <a:endParaRPr lang="en-SE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C836D0C-5699-72D9-A008-6418E72E3226}"/>
              </a:ext>
            </a:extLst>
          </p:cNvPr>
          <p:cNvSpPr txBox="1"/>
          <p:nvPr/>
        </p:nvSpPr>
        <p:spPr>
          <a:xfrm>
            <a:off x="7157680" y="5355321"/>
            <a:ext cx="226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+mj-lt"/>
              </a:rPr>
              <a:t>F4 – Postcolonialism</a:t>
            </a:r>
            <a:endParaRPr lang="en-SE" dirty="0">
              <a:latin typeface="+mj-lt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59392AA-1F8D-6C7C-152D-5F3DA3F5EF4D}"/>
              </a:ext>
            </a:extLst>
          </p:cNvPr>
          <p:cNvCxnSpPr>
            <a:cxnSpLocks/>
          </p:cNvCxnSpPr>
          <p:nvPr/>
        </p:nvCxnSpPr>
        <p:spPr>
          <a:xfrm>
            <a:off x="6802438" y="2833975"/>
            <a:ext cx="220314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1CF582B4-7DB6-21B5-79FD-7B65DD0B23A4}"/>
              </a:ext>
            </a:extLst>
          </p:cNvPr>
          <p:cNvSpPr txBox="1"/>
          <p:nvPr/>
        </p:nvSpPr>
        <p:spPr>
          <a:xfrm>
            <a:off x="8998997" y="2467065"/>
            <a:ext cx="3162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polycrisis is here to stay.</a:t>
            </a:r>
            <a:r>
              <a:rPr lang="en-GB" sz="600" dirty="0">
                <a:solidFill>
                  <a:schemeClr val="bg1"/>
                </a:solidFill>
                <a:latin typeface="+mj-lt"/>
              </a:rPr>
              <a:t>-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</a:rPr>
              <a:t>-</a:t>
            </a:r>
            <a:endParaRPr lang="en-GB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1400" dirty="0">
                <a:latin typeface="+mj-lt"/>
              </a:rPr>
              <a:t>The crises are clearly connected.</a:t>
            </a:r>
            <a:endParaRPr lang="en-SE" sz="1400" dirty="0">
              <a:latin typeface="+mj-lt"/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38A2C4C-13A3-6363-47CD-1AEFE760B9AE}"/>
              </a:ext>
            </a:extLst>
          </p:cNvPr>
          <p:cNvCxnSpPr>
            <a:cxnSpLocks/>
          </p:cNvCxnSpPr>
          <p:nvPr/>
        </p:nvCxnSpPr>
        <p:spPr>
          <a:xfrm>
            <a:off x="3109517" y="2475596"/>
            <a:ext cx="286265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A88BC70-0243-9B4C-2E64-1BF85B260835}"/>
              </a:ext>
            </a:extLst>
          </p:cNvPr>
          <p:cNvCxnSpPr>
            <a:cxnSpLocks/>
          </p:cNvCxnSpPr>
          <p:nvPr/>
        </p:nvCxnSpPr>
        <p:spPr>
          <a:xfrm flipV="1">
            <a:off x="6107113" y="2829543"/>
            <a:ext cx="695325" cy="1158257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9EB3DA7-056E-2310-0848-E7953444439C}"/>
              </a:ext>
            </a:extLst>
          </p:cNvPr>
          <p:cNvCxnSpPr>
            <a:cxnSpLocks/>
          </p:cNvCxnSpPr>
          <p:nvPr/>
        </p:nvCxnSpPr>
        <p:spPr>
          <a:xfrm>
            <a:off x="7556500" y="3846371"/>
            <a:ext cx="144249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9945C978-6CF7-3BF9-121E-2CAB80B66BD3}"/>
              </a:ext>
            </a:extLst>
          </p:cNvPr>
          <p:cNvSpPr txBox="1"/>
          <p:nvPr/>
        </p:nvSpPr>
        <p:spPr>
          <a:xfrm>
            <a:off x="8998998" y="3588623"/>
            <a:ext cx="316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polycrisis is the product of human interconnectivity.</a:t>
            </a:r>
            <a:endParaRPr lang="en-SE" sz="1400" dirty="0">
              <a:latin typeface="+mj-lt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18037F0D-15D9-E04C-839E-E6BB9DFD78F6}"/>
              </a:ext>
            </a:extLst>
          </p:cNvPr>
          <p:cNvCxnSpPr>
            <a:cxnSpLocks/>
          </p:cNvCxnSpPr>
          <p:nvPr/>
        </p:nvCxnSpPr>
        <p:spPr>
          <a:xfrm>
            <a:off x="3109517" y="4726981"/>
            <a:ext cx="230068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BF6D58F0-8E02-CEAE-77D3-ACCA28DF573A}"/>
              </a:ext>
            </a:extLst>
          </p:cNvPr>
          <p:cNvSpPr txBox="1"/>
          <p:nvPr/>
        </p:nvSpPr>
        <p:spPr>
          <a:xfrm>
            <a:off x="-7123" y="4188372"/>
            <a:ext cx="3096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polycrisis concept captures the complexity of the world.</a:t>
            </a:r>
          </a:p>
          <a:p>
            <a:pPr algn="ctr"/>
            <a:r>
              <a:rPr lang="en-GB" sz="600" dirty="0">
                <a:solidFill>
                  <a:schemeClr val="bg1"/>
                </a:solidFill>
                <a:latin typeface="+mj-lt"/>
              </a:rPr>
              <a:t>-</a:t>
            </a:r>
            <a:endParaRPr lang="en-GB" sz="1200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GB" sz="1400" dirty="0">
                <a:latin typeface="+mj-lt"/>
              </a:rPr>
              <a:t>A phenomenon underlying the polycrisis is capitalism.</a:t>
            </a:r>
            <a:endParaRPr lang="en-SE" sz="1400" dirty="0">
              <a:latin typeface="+mj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8F4B495-07FF-E389-896B-A166BB832F13}"/>
              </a:ext>
            </a:extLst>
          </p:cNvPr>
          <p:cNvSpPr txBox="1"/>
          <p:nvPr/>
        </p:nvSpPr>
        <p:spPr>
          <a:xfrm>
            <a:off x="45995" y="2213986"/>
            <a:ext cx="3090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A phenomenon underlying the polycrisis is an accumulation of wears and tears.</a:t>
            </a:r>
            <a:endParaRPr lang="en-SE" sz="1400" dirty="0">
              <a:latin typeface="+mj-lt"/>
            </a:endParaRP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05F3CD2-BC5C-1937-F4C6-E8B23F592DC1}"/>
              </a:ext>
            </a:extLst>
          </p:cNvPr>
          <p:cNvCxnSpPr>
            <a:cxnSpLocks/>
          </p:cNvCxnSpPr>
          <p:nvPr/>
        </p:nvCxnSpPr>
        <p:spPr>
          <a:xfrm flipV="1">
            <a:off x="7286625" y="3846371"/>
            <a:ext cx="269875" cy="440886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C9C0CBE7-73E1-0B48-A499-170059D4D7DE}"/>
              </a:ext>
            </a:extLst>
          </p:cNvPr>
          <p:cNvCxnSpPr>
            <a:cxnSpLocks/>
          </p:cNvCxnSpPr>
          <p:nvPr/>
        </p:nvCxnSpPr>
        <p:spPr>
          <a:xfrm>
            <a:off x="6645275" y="4720334"/>
            <a:ext cx="2364370" cy="1532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03359BAE-6FB6-95F5-2CA1-A4CEBA7FE061}"/>
              </a:ext>
            </a:extLst>
          </p:cNvPr>
          <p:cNvSpPr txBox="1"/>
          <p:nvPr/>
        </p:nvSpPr>
        <p:spPr>
          <a:xfrm>
            <a:off x="9029352" y="4458724"/>
            <a:ext cx="3162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The polycrisis is rooted in a geopolitical order constructed by Western colonialism.</a:t>
            </a:r>
            <a:endParaRPr lang="en-S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1768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83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Delannoy</dc:creator>
  <cp:lastModifiedBy>Louis Delannoy</cp:lastModifiedBy>
  <cp:revision>1</cp:revision>
  <dcterms:created xsi:type="dcterms:W3CDTF">2025-06-24T09:00:24Z</dcterms:created>
  <dcterms:modified xsi:type="dcterms:W3CDTF">2025-06-26T16:23:17Z</dcterms:modified>
</cp:coreProperties>
</file>