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C"/>
    <a:srgbClr val="E4F6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A6B67E-0991-4078-9ED3-5E35C8F539F3}" v="38" dt="2025-06-30T11:18:08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33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Delannoy" userId="6bbd738b-f5c9-466e-9925-69f65ad2c6d1" providerId="ADAL" clId="{96A6B67E-0991-4078-9ED3-5E35C8F539F3}"/>
    <pc:docChg chg="undo custSel modSld">
      <pc:chgData name="Louis Delannoy" userId="6bbd738b-f5c9-466e-9925-69f65ad2c6d1" providerId="ADAL" clId="{96A6B67E-0991-4078-9ED3-5E35C8F539F3}" dt="2025-06-30T11:18:16.943" v="562" actId="1076"/>
      <pc:docMkLst>
        <pc:docMk/>
      </pc:docMkLst>
      <pc:sldChg chg="addSp delSp modSp mod">
        <pc:chgData name="Louis Delannoy" userId="6bbd738b-f5c9-466e-9925-69f65ad2c6d1" providerId="ADAL" clId="{96A6B67E-0991-4078-9ED3-5E35C8F539F3}" dt="2025-06-30T11:18:16.943" v="562" actId="1076"/>
        <pc:sldMkLst>
          <pc:docMk/>
          <pc:sldMk cId="2961768801" sldId="257"/>
        </pc:sldMkLst>
        <pc:spChg chg="mod">
          <ac:chgData name="Louis Delannoy" userId="6bbd738b-f5c9-466e-9925-69f65ad2c6d1" providerId="ADAL" clId="{96A6B67E-0991-4078-9ED3-5E35C8F539F3}" dt="2025-06-30T11:12:57.238" v="495"/>
          <ac:spMkLst>
            <pc:docMk/>
            <pc:sldMk cId="2961768801" sldId="257"/>
            <ac:spMk id="14" creationId="{BA9E2E0C-6308-F30C-C20B-A34BA055ED5D}"/>
          </ac:spMkLst>
        </pc:spChg>
        <pc:spChg chg="mod">
          <ac:chgData name="Louis Delannoy" userId="6bbd738b-f5c9-466e-9925-69f65ad2c6d1" providerId="ADAL" clId="{96A6B67E-0991-4078-9ED3-5E35C8F539F3}" dt="2025-06-30T11:13:06.799" v="502" actId="20577"/>
          <ac:spMkLst>
            <pc:docMk/>
            <pc:sldMk cId="2961768801" sldId="257"/>
            <ac:spMk id="15" creationId="{CFA0B97B-5B30-DEF0-98BB-E6E67401F065}"/>
          </ac:spMkLst>
        </pc:spChg>
        <pc:spChg chg="mod">
          <ac:chgData name="Louis Delannoy" userId="6bbd738b-f5c9-466e-9925-69f65ad2c6d1" providerId="ADAL" clId="{96A6B67E-0991-4078-9ED3-5E35C8F539F3}" dt="2025-06-30T11:15:43.817" v="504" actId="1076"/>
          <ac:spMkLst>
            <pc:docMk/>
            <pc:sldMk cId="2961768801" sldId="257"/>
            <ac:spMk id="16" creationId="{4C836D0C-5699-72D9-A008-6418E72E3226}"/>
          </ac:spMkLst>
        </pc:spChg>
        <pc:spChg chg="add del mod">
          <ac:chgData name="Louis Delannoy" userId="6bbd738b-f5c9-466e-9925-69f65ad2c6d1" providerId="ADAL" clId="{96A6B67E-0991-4078-9ED3-5E35C8F539F3}" dt="2025-06-30T11:06:46.576" v="367"/>
          <ac:spMkLst>
            <pc:docMk/>
            <pc:sldMk cId="2961768801" sldId="257"/>
            <ac:spMk id="21" creationId="{1CF582B4-7DB6-21B5-79FD-7B65DD0B23A4}"/>
          </ac:spMkLst>
        </pc:spChg>
        <pc:spChg chg="add mod">
          <ac:chgData name="Louis Delannoy" userId="6bbd738b-f5c9-466e-9925-69f65ad2c6d1" providerId="ADAL" clId="{96A6B67E-0991-4078-9ED3-5E35C8F539F3}" dt="2025-06-30T11:17:21.688" v="553" actId="1035"/>
          <ac:spMkLst>
            <pc:docMk/>
            <pc:sldMk cId="2961768801" sldId="257"/>
            <ac:spMk id="26" creationId="{C9738FC3-3209-A214-8119-E065812F4AF9}"/>
          </ac:spMkLst>
        </pc:spChg>
        <pc:spChg chg="mod">
          <ac:chgData name="Louis Delannoy" userId="6bbd738b-f5c9-466e-9925-69f65ad2c6d1" providerId="ADAL" clId="{96A6B67E-0991-4078-9ED3-5E35C8F539F3}" dt="2025-06-30T11:16:23.371" v="537" actId="1076"/>
          <ac:spMkLst>
            <pc:docMk/>
            <pc:sldMk cId="2961768801" sldId="257"/>
            <ac:spMk id="31" creationId="{9945C978-6CF7-3BF9-121E-2CAB80B66BD3}"/>
          </ac:spMkLst>
        </pc:spChg>
        <pc:spChg chg="mod">
          <ac:chgData name="Louis Delannoy" userId="6bbd738b-f5c9-466e-9925-69f65ad2c6d1" providerId="ADAL" clId="{96A6B67E-0991-4078-9ED3-5E35C8F539F3}" dt="2025-06-30T11:15:51.314" v="509" actId="1035"/>
          <ac:spMkLst>
            <pc:docMk/>
            <pc:sldMk cId="2961768801" sldId="257"/>
            <ac:spMk id="34" creationId="{BF6D58F0-8E02-CEAE-77D3-ACCA28DF573A}"/>
          </ac:spMkLst>
        </pc:spChg>
        <pc:spChg chg="mod">
          <ac:chgData name="Louis Delannoy" userId="6bbd738b-f5c9-466e-9925-69f65ad2c6d1" providerId="ADAL" clId="{96A6B67E-0991-4078-9ED3-5E35C8F539F3}" dt="2025-06-30T11:07:24.288" v="394" actId="1035"/>
          <ac:spMkLst>
            <pc:docMk/>
            <pc:sldMk cId="2961768801" sldId="257"/>
            <ac:spMk id="37" creationId="{38F4B495-07FF-E389-896B-A166BB832F13}"/>
          </ac:spMkLst>
        </pc:spChg>
        <pc:spChg chg="add mod">
          <ac:chgData name="Louis Delannoy" userId="6bbd738b-f5c9-466e-9925-69f65ad2c6d1" providerId="ADAL" clId="{96A6B67E-0991-4078-9ED3-5E35C8F539F3}" dt="2025-06-30T11:18:16.943" v="562" actId="1076"/>
          <ac:spMkLst>
            <pc:docMk/>
            <pc:sldMk cId="2961768801" sldId="257"/>
            <ac:spMk id="46" creationId="{33818200-8A21-6246-F9A6-1198C515AB8E}"/>
          </ac:spMkLst>
        </pc:spChg>
        <pc:spChg chg="add del mod">
          <ac:chgData name="Louis Delannoy" userId="6bbd738b-f5c9-466e-9925-69f65ad2c6d1" providerId="ADAL" clId="{96A6B67E-0991-4078-9ED3-5E35C8F539F3}" dt="2025-06-30T11:11:04.069" v="446" actId="478"/>
          <ac:spMkLst>
            <pc:docMk/>
            <pc:sldMk cId="2961768801" sldId="257"/>
            <ac:spMk id="47" creationId="{03359BAE-6FB6-95F5-2CA1-A4CEBA7FE061}"/>
          </ac:spMkLst>
        </pc:spChg>
        <pc:spChg chg="add mod">
          <ac:chgData name="Louis Delannoy" userId="6bbd738b-f5c9-466e-9925-69f65ad2c6d1" providerId="ADAL" clId="{96A6B67E-0991-4078-9ED3-5E35C8F539F3}" dt="2025-06-30T11:17:56.250" v="559" actId="1076"/>
          <ac:spMkLst>
            <pc:docMk/>
            <pc:sldMk cId="2961768801" sldId="257"/>
            <ac:spMk id="48" creationId="{D702D8F9-A80E-24F2-5F3B-4FD742DBDDE3}"/>
          </ac:spMkLst>
        </pc:spChg>
        <pc:picChg chg="add del mod">
          <ac:chgData name="Louis Delannoy" userId="6bbd738b-f5c9-466e-9925-69f65ad2c6d1" providerId="ADAL" clId="{96A6B67E-0991-4078-9ED3-5E35C8F539F3}" dt="2025-06-30T11:04:52.361" v="333" actId="21"/>
          <ac:picMkLst>
            <pc:docMk/>
            <pc:sldMk cId="2961768801" sldId="257"/>
            <ac:picMk id="3" creationId="{13888F76-9437-61CD-81CD-60720BF31950}"/>
          </ac:picMkLst>
        </pc:picChg>
        <pc:picChg chg="add mod ord">
          <ac:chgData name="Louis Delannoy" userId="6bbd738b-f5c9-466e-9925-69f65ad2c6d1" providerId="ADAL" clId="{96A6B67E-0991-4078-9ED3-5E35C8F539F3}" dt="2025-06-30T11:04:59.504" v="336" actId="167"/>
          <ac:picMkLst>
            <pc:docMk/>
            <pc:sldMk cId="2961768801" sldId="257"/>
            <ac:picMk id="4" creationId="{13888F76-9437-61CD-81CD-60720BF31950}"/>
          </ac:picMkLst>
        </pc:picChg>
        <pc:picChg chg="add del mod ord">
          <ac:chgData name="Louis Delannoy" userId="6bbd738b-f5c9-466e-9925-69f65ad2c6d1" providerId="ADAL" clId="{96A6B67E-0991-4078-9ED3-5E35C8F539F3}" dt="2025-06-30T11:04:55.749" v="334" actId="478"/>
          <ac:picMkLst>
            <pc:docMk/>
            <pc:sldMk cId="2961768801" sldId="257"/>
            <ac:picMk id="24" creationId="{D5555540-87C7-C726-3D95-EECA957578DB}"/>
          </ac:picMkLst>
        </pc:picChg>
        <pc:cxnChg chg="add mod">
          <ac:chgData name="Louis Delannoy" userId="6bbd738b-f5c9-466e-9925-69f65ad2c6d1" providerId="ADAL" clId="{96A6B67E-0991-4078-9ED3-5E35C8F539F3}" dt="2025-06-30T11:05:30.813" v="358" actId="14100"/>
          <ac:cxnSpMkLst>
            <pc:docMk/>
            <pc:sldMk cId="2961768801" sldId="257"/>
            <ac:cxnSpMk id="10" creationId="{6B4EDB1F-9BA1-899C-710C-552812E75685}"/>
          </ac:cxnSpMkLst>
        </pc:cxnChg>
        <pc:cxnChg chg="del mod">
          <ac:chgData name="Louis Delannoy" userId="6bbd738b-f5c9-466e-9925-69f65ad2c6d1" providerId="ADAL" clId="{96A6B67E-0991-4078-9ED3-5E35C8F539F3}" dt="2025-06-30T11:06:10.127" v="364" actId="478"/>
          <ac:cxnSpMkLst>
            <pc:docMk/>
            <pc:sldMk cId="2961768801" sldId="257"/>
            <ac:cxnSpMk id="12" creationId="{B59392AA-1F8D-6C7C-152D-5F3DA3F5EF4D}"/>
          </ac:cxnSpMkLst>
        </pc:cxnChg>
        <pc:cxnChg chg="mod">
          <ac:chgData name="Louis Delannoy" userId="6bbd738b-f5c9-466e-9925-69f65ad2c6d1" providerId="ADAL" clId="{96A6B67E-0991-4078-9ED3-5E35C8F539F3}" dt="2025-06-30T11:07:24.288" v="394" actId="1035"/>
          <ac:cxnSpMkLst>
            <pc:docMk/>
            <pc:sldMk cId="2961768801" sldId="257"/>
            <ac:cxnSpMk id="17" creationId="{238A2C4C-13A3-6363-47CD-1AEFE760B9AE}"/>
          </ac:cxnSpMkLst>
        </pc:cxnChg>
        <pc:cxnChg chg="add mod">
          <ac:chgData name="Louis Delannoy" userId="6bbd738b-f5c9-466e-9925-69f65ad2c6d1" providerId="ADAL" clId="{96A6B67E-0991-4078-9ED3-5E35C8F539F3}" dt="2025-06-30T11:06:05.143" v="363" actId="14100"/>
          <ac:cxnSpMkLst>
            <pc:docMk/>
            <pc:sldMk cId="2961768801" sldId="257"/>
            <ac:cxnSpMk id="18" creationId="{FA82E548-0F28-2EC5-36B5-B5295701D086}"/>
          </ac:cxnSpMkLst>
        </pc:cxnChg>
        <pc:cxnChg chg="mod">
          <ac:chgData name="Louis Delannoy" userId="6bbd738b-f5c9-466e-9925-69f65ad2c6d1" providerId="ADAL" clId="{96A6B67E-0991-4078-9ED3-5E35C8F539F3}" dt="2025-06-30T11:07:29.632" v="395" actId="14100"/>
          <ac:cxnSpMkLst>
            <pc:docMk/>
            <pc:sldMk cId="2961768801" sldId="257"/>
            <ac:cxnSpMk id="22" creationId="{DA88BC70-0243-9B4C-2E64-1BF85B260835}"/>
          </ac:cxnSpMkLst>
        </pc:cxnChg>
        <pc:cxnChg chg="mod">
          <ac:chgData name="Louis Delannoy" userId="6bbd738b-f5c9-466e-9925-69f65ad2c6d1" providerId="ADAL" clId="{96A6B67E-0991-4078-9ED3-5E35C8F539F3}" dt="2025-06-30T11:16:09.888" v="536" actId="1036"/>
          <ac:cxnSpMkLst>
            <pc:docMk/>
            <pc:sldMk cId="2961768801" sldId="257"/>
            <ac:cxnSpMk id="28" creationId="{59EB3DA7-056E-2310-0848-E7953444439C}"/>
          </ac:cxnSpMkLst>
        </pc:cxnChg>
        <pc:cxnChg chg="add mod">
          <ac:chgData name="Louis Delannoy" userId="6bbd738b-f5c9-466e-9925-69f65ad2c6d1" providerId="ADAL" clId="{96A6B67E-0991-4078-9ED3-5E35C8F539F3}" dt="2025-06-30T11:15:56.560" v="510" actId="14100"/>
          <ac:cxnSpMkLst>
            <pc:docMk/>
            <pc:sldMk cId="2961768801" sldId="257"/>
            <ac:cxnSpMk id="29" creationId="{5EDBF29C-6F0C-68AC-C2B3-7B858B59EB7F}"/>
          </ac:cxnSpMkLst>
        </pc:cxnChg>
        <pc:cxnChg chg="del mod">
          <ac:chgData name="Louis Delannoy" userId="6bbd738b-f5c9-466e-9925-69f65ad2c6d1" providerId="ADAL" clId="{96A6B67E-0991-4078-9ED3-5E35C8F539F3}" dt="2025-06-30T11:16:02.304" v="511" actId="478"/>
          <ac:cxnSpMkLst>
            <pc:docMk/>
            <pc:sldMk cId="2961768801" sldId="257"/>
            <ac:cxnSpMk id="32" creationId="{18037F0D-15D9-E04C-839E-E6BB9DFD78F6}"/>
          </ac:cxnSpMkLst>
        </pc:cxnChg>
        <pc:cxnChg chg="add mod">
          <ac:chgData name="Louis Delannoy" userId="6bbd738b-f5c9-466e-9925-69f65ad2c6d1" providerId="ADAL" clId="{96A6B67E-0991-4078-9ED3-5E35C8F539F3}" dt="2025-06-30T11:16:27.042" v="538" actId="14100"/>
          <ac:cxnSpMkLst>
            <pc:docMk/>
            <pc:sldMk cId="2961768801" sldId="257"/>
            <ac:cxnSpMk id="33" creationId="{205F3CD2-BC5C-1937-F4C6-E8B23F592DC1}"/>
          </ac:cxnSpMkLst>
        </pc:cxnChg>
        <pc:cxnChg chg="add mod">
          <ac:chgData name="Louis Delannoy" userId="6bbd738b-f5c9-466e-9925-69f65ad2c6d1" providerId="ADAL" clId="{96A6B67E-0991-4078-9ED3-5E35C8F539F3}" dt="2025-06-30T11:16:47.502" v="542" actId="14100"/>
          <ac:cxnSpMkLst>
            <pc:docMk/>
            <pc:sldMk cId="2961768801" sldId="257"/>
            <ac:cxnSpMk id="40" creationId="{24C9E22E-EAB5-E246-AEC0-4393F7341AC0}"/>
          </ac:cxnSpMkLst>
        </pc:cxnChg>
        <pc:cxnChg chg="add mod">
          <ac:chgData name="Louis Delannoy" userId="6bbd738b-f5c9-466e-9925-69f65ad2c6d1" providerId="ADAL" clId="{96A6B67E-0991-4078-9ED3-5E35C8F539F3}" dt="2025-06-30T11:17:06.517" v="550" actId="1035"/>
          <ac:cxnSpMkLst>
            <pc:docMk/>
            <pc:sldMk cId="2961768801" sldId="257"/>
            <ac:cxnSpMk id="43" creationId="{C7584656-6ECC-CE48-56BA-B9EBEFABE1E0}"/>
          </ac:cxnSpMkLst>
        </pc:cxnChg>
        <pc:cxnChg chg="add mod">
          <ac:chgData name="Louis Delannoy" userId="6bbd738b-f5c9-466e-9925-69f65ad2c6d1" providerId="ADAL" clId="{96A6B67E-0991-4078-9ED3-5E35C8F539F3}" dt="2025-06-30T11:15:51.314" v="509" actId="1035"/>
          <ac:cxnSpMkLst>
            <pc:docMk/>
            <pc:sldMk cId="2961768801" sldId="257"/>
            <ac:cxnSpMk id="44" creationId="{C9C0CBE7-73E1-0B48-A499-170059D4D7D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827588-F141-7236-2BDC-A97ADBDF1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S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60C38F-26C8-2231-3680-FC0DA5E2C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S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C09B2E-EFDD-9BE5-D29B-87DE38F72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EB9-ED68-4486-85BD-9CBFDE53D203}" type="datetimeFigureOut">
              <a:rPr lang="en-SE" smtClean="0"/>
              <a:t>2025-06-30</a:t>
            </a:fld>
            <a:endParaRPr lang="en-S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64CB26-8144-3F6D-3604-0921BC339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5ABF3D-AB7E-ACE4-DB5A-68F12A95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A74C-E69A-43E4-9BA1-6AEB43768B4F}" type="slidenum">
              <a:rPr lang="en-SE" smtClean="0"/>
              <a:t>‹N°›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8074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DDE386-D583-B5A0-A8E0-3733AD5B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S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C39B33-0309-5DB7-2FF8-35000C239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S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F56D61-7E39-A135-E509-6362329B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EB9-ED68-4486-85BD-9CBFDE53D203}" type="datetimeFigureOut">
              <a:rPr lang="en-SE" smtClean="0"/>
              <a:t>2025-06-30</a:t>
            </a:fld>
            <a:endParaRPr lang="en-S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55A30D-3FB7-EF4A-9BF6-FE36858D9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863FB8-7964-4B3C-1052-9B487A9E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A74C-E69A-43E4-9BA1-6AEB43768B4F}" type="slidenum">
              <a:rPr lang="en-SE" smtClean="0"/>
              <a:t>‹N°›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4769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1021203-6A82-09FE-A727-9935099667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S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E521FA-79D4-3F29-2339-3CEFE131D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S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6E0581-97BB-2816-CB02-9C4C72E04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EB9-ED68-4486-85BD-9CBFDE53D203}" type="datetimeFigureOut">
              <a:rPr lang="en-SE" smtClean="0"/>
              <a:t>2025-06-30</a:t>
            </a:fld>
            <a:endParaRPr lang="en-S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B62D74-6CA7-650C-6802-2C4F2301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F74396-94DF-E871-3967-F5523C27D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A74C-E69A-43E4-9BA1-6AEB43768B4F}" type="slidenum">
              <a:rPr lang="en-SE" smtClean="0"/>
              <a:t>‹N°›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3276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829F18-1B25-370C-B8D0-5FE0F115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S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649C2E-2BC7-C76B-EE0C-BBC5D66F3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S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041E14-96C7-9FFC-3D29-87AA8218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EB9-ED68-4486-85BD-9CBFDE53D203}" type="datetimeFigureOut">
              <a:rPr lang="en-SE" smtClean="0"/>
              <a:t>2025-06-30</a:t>
            </a:fld>
            <a:endParaRPr lang="en-S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FBB6B7-8A11-98F2-4312-301790CBD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739E31-D05E-A0C9-94C2-341D60F6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A74C-E69A-43E4-9BA1-6AEB43768B4F}" type="slidenum">
              <a:rPr lang="en-SE" smtClean="0"/>
              <a:t>‹N°›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9725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82C33-B966-6DD1-8388-C166FD91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S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3667EC-57B1-3EA0-C3F4-4C2F47E2A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9E54F5-D4DF-F4B3-E082-51B2BA86F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EB9-ED68-4486-85BD-9CBFDE53D203}" type="datetimeFigureOut">
              <a:rPr lang="en-SE" smtClean="0"/>
              <a:t>2025-06-30</a:t>
            </a:fld>
            <a:endParaRPr lang="en-S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AFA50C-C868-BF05-6132-CB886C378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CE59B3-56F6-9607-F6AA-195886E5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A74C-E69A-43E4-9BA1-6AEB43768B4F}" type="slidenum">
              <a:rPr lang="en-SE" smtClean="0"/>
              <a:t>‹N°›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58610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98F14-2F4B-3D18-4AAF-5B4BE564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S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4041AA-5939-CDEE-AED3-D52DEE53A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S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5BADDE-5FA1-5D03-2F18-026314098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S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B6DF97-E5F3-F979-4F76-56F1182C0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EB9-ED68-4486-85BD-9CBFDE53D203}" type="datetimeFigureOut">
              <a:rPr lang="en-SE" smtClean="0"/>
              <a:t>2025-06-30</a:t>
            </a:fld>
            <a:endParaRPr lang="en-S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B51053-8D6D-9A0C-500B-2AD31F96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3CCF01-901E-EDE0-C926-0CDDF1AB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A74C-E69A-43E4-9BA1-6AEB43768B4F}" type="slidenum">
              <a:rPr lang="en-SE" smtClean="0"/>
              <a:t>‹N°›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7492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C87876-D54B-CACC-868E-FCD432AC1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S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06BDA4-C78D-1466-EB22-AE2C2829F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B57C92-877A-47D4-72B1-99F481377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S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4629ED3-69BD-82FE-95E8-FC7FE8615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F36EC2E-AD23-0C74-931E-B29BC9163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S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34CD5F5-1908-CE92-0405-1F56B9007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EB9-ED68-4486-85BD-9CBFDE53D203}" type="datetimeFigureOut">
              <a:rPr lang="en-SE" smtClean="0"/>
              <a:t>2025-06-30</a:t>
            </a:fld>
            <a:endParaRPr lang="en-S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7662F09-1D42-1270-A2D4-2DD23466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0F79E81-52E9-902E-E500-366B19660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A74C-E69A-43E4-9BA1-6AEB43768B4F}" type="slidenum">
              <a:rPr lang="en-SE" smtClean="0"/>
              <a:t>‹N°›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9014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A6C810-BD0B-0FD0-4FD5-C521AC9F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S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95FCD8A-8461-B77E-28FF-BA778D9BD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EB9-ED68-4486-85BD-9CBFDE53D203}" type="datetimeFigureOut">
              <a:rPr lang="en-SE" smtClean="0"/>
              <a:t>2025-06-30</a:t>
            </a:fld>
            <a:endParaRPr lang="en-S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5348D1-0136-2A5B-01F3-76D77D08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D5153F-1080-1405-1A2D-34571B97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A74C-E69A-43E4-9BA1-6AEB43768B4F}" type="slidenum">
              <a:rPr lang="en-SE" smtClean="0"/>
              <a:t>‹N°›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7387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5A5BD5C-90C4-1932-9F15-C49A6BA58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EB9-ED68-4486-85BD-9CBFDE53D203}" type="datetimeFigureOut">
              <a:rPr lang="en-SE" smtClean="0"/>
              <a:t>2025-06-30</a:t>
            </a:fld>
            <a:endParaRPr lang="en-S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5F820FD-0E17-85BF-BE17-8A647E79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720851-23A6-9AB3-48EA-BAAB0C0C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A74C-E69A-43E4-9BA1-6AEB43768B4F}" type="slidenum">
              <a:rPr lang="en-SE" smtClean="0"/>
              <a:t>‹N°›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8466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A67371-A074-A553-A904-B3DA95F5A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S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57C2FA-AFE4-11F3-C22F-B5FA627C5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S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3C40FF-C00F-4C56-B442-5E2782984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D9B97F-3F59-D6D9-175A-4376725C0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EB9-ED68-4486-85BD-9CBFDE53D203}" type="datetimeFigureOut">
              <a:rPr lang="en-SE" smtClean="0"/>
              <a:t>2025-06-30</a:t>
            </a:fld>
            <a:endParaRPr lang="en-S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9669A7-9D07-A6D6-EC3E-BE81C7D0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52D404-583D-2D8F-50F1-F51CA9EB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A74C-E69A-43E4-9BA1-6AEB43768B4F}" type="slidenum">
              <a:rPr lang="en-SE" smtClean="0"/>
              <a:t>‹N°›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8892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F9C37E-57A5-3491-B757-23589FEFF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S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4D5F5BC-A3CA-5F7B-DFB9-A85CE7984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2B5665-BDE7-06DD-4837-A91597853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30AF55-9E59-DDE6-EBF9-F29D7201F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EB9-ED68-4486-85BD-9CBFDE53D203}" type="datetimeFigureOut">
              <a:rPr lang="en-SE" smtClean="0"/>
              <a:t>2025-06-30</a:t>
            </a:fld>
            <a:endParaRPr lang="en-S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5D913D-B79B-6548-EF6F-8180D7D82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7799F6-0BE1-A49C-B619-C14FD5CD5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A74C-E69A-43E4-9BA1-6AEB43768B4F}" type="slidenum">
              <a:rPr lang="en-SE" smtClean="0"/>
              <a:t>‹N°›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3019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B6F07F9-1F85-1C53-3D63-3BB3B81D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S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307FDC-6B80-78B0-B388-961933A52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S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56857D-FEEE-CD21-0F10-45CAE6D95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9C2EB9-ED68-4486-85BD-9CBFDE53D203}" type="datetimeFigureOut">
              <a:rPr lang="en-SE" smtClean="0"/>
              <a:t>2025-06-30</a:t>
            </a:fld>
            <a:endParaRPr lang="en-S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82A646-7D4A-37FB-BA75-26209AC06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BA4986-D26C-15BA-874C-4B510B83E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8AA74C-E69A-43E4-9BA1-6AEB43768B4F}" type="slidenum">
              <a:rPr lang="en-SE" smtClean="0"/>
              <a:t>‹N°›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1510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diagramme, cercle&#10;&#10;Le contenu généré par l’IA peut être incorrect.">
            <a:extLst>
              <a:ext uri="{FF2B5EF4-FFF2-40B4-BE49-F238E27FC236}">
                <a16:creationId xmlns:a16="http://schemas.microsoft.com/office/drawing/2014/main" id="{13888F76-9437-61CD-81CD-60720BF31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224" y="1071740"/>
            <a:ext cx="7071778" cy="47145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BF338DE-9C00-99CC-17B8-5F4BF34972E2}"/>
              </a:ext>
            </a:extLst>
          </p:cNvPr>
          <p:cNvSpPr/>
          <p:nvPr/>
        </p:nvSpPr>
        <p:spPr>
          <a:xfrm>
            <a:off x="4302761" y="792760"/>
            <a:ext cx="817927" cy="679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535C2D-7C66-A456-4B2A-BA9225B34BBA}"/>
              </a:ext>
            </a:extLst>
          </p:cNvPr>
          <p:cNvSpPr/>
          <p:nvPr/>
        </p:nvSpPr>
        <p:spPr>
          <a:xfrm>
            <a:off x="6696276" y="792760"/>
            <a:ext cx="817927" cy="679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latin typeface="+mj-lt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9680582-E667-1163-372F-73AA9AC6D124}"/>
              </a:ext>
            </a:extLst>
          </p:cNvPr>
          <p:cNvSpPr txBox="1"/>
          <p:nvPr/>
        </p:nvSpPr>
        <p:spPr>
          <a:xfrm>
            <a:off x="3430299" y="825937"/>
            <a:ext cx="217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+mj-lt"/>
              </a:rPr>
              <a:t>F2 – Networked shocks</a:t>
            </a:r>
            <a:endParaRPr lang="en-SE" dirty="0">
              <a:latin typeface="+mj-lt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FA0B97B-5B30-DEF0-98BB-E6E67401F065}"/>
              </a:ext>
            </a:extLst>
          </p:cNvPr>
          <p:cNvSpPr txBox="1"/>
          <p:nvPr/>
        </p:nvSpPr>
        <p:spPr>
          <a:xfrm>
            <a:off x="6588955" y="813354"/>
            <a:ext cx="217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+mj-lt"/>
              </a:rPr>
              <a:t>F3 – Global governance</a:t>
            </a:r>
            <a:endParaRPr lang="en-SE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131A59-984B-2EC2-60D6-28932A91C8ED}"/>
              </a:ext>
            </a:extLst>
          </p:cNvPr>
          <p:cNvSpPr/>
          <p:nvPr/>
        </p:nvSpPr>
        <p:spPr>
          <a:xfrm>
            <a:off x="3109517" y="4762153"/>
            <a:ext cx="817927" cy="679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433193-57D3-DEFF-C750-230E8E5C56CE}"/>
              </a:ext>
            </a:extLst>
          </p:cNvPr>
          <p:cNvSpPr/>
          <p:nvPr/>
        </p:nvSpPr>
        <p:spPr>
          <a:xfrm>
            <a:off x="7943776" y="4734648"/>
            <a:ext cx="817927" cy="679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latin typeface="+mj-lt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A9E2E0C-6308-F30C-C20B-A34BA055ED5D}"/>
              </a:ext>
            </a:extLst>
          </p:cNvPr>
          <p:cNvSpPr txBox="1"/>
          <p:nvPr/>
        </p:nvSpPr>
        <p:spPr>
          <a:xfrm>
            <a:off x="2861574" y="5216822"/>
            <a:ext cx="217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+mj-lt"/>
              </a:rPr>
              <a:t>F1 – Analytical tractability</a:t>
            </a:r>
            <a:endParaRPr lang="en-SE" dirty="0">
              <a:latin typeface="+mj-lt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C836D0C-5699-72D9-A008-6418E72E3226}"/>
              </a:ext>
            </a:extLst>
          </p:cNvPr>
          <p:cNvSpPr txBox="1"/>
          <p:nvPr/>
        </p:nvSpPr>
        <p:spPr>
          <a:xfrm>
            <a:off x="7157680" y="5219547"/>
            <a:ext cx="2261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+mj-lt"/>
              </a:rPr>
              <a:t>F4 – Conceptual stringency</a:t>
            </a:r>
            <a:endParaRPr lang="en-SE" dirty="0">
              <a:latin typeface="+mj-lt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CF582B4-7DB6-21B5-79FD-7B65DD0B23A4}"/>
              </a:ext>
            </a:extLst>
          </p:cNvPr>
          <p:cNvSpPr txBox="1"/>
          <p:nvPr/>
        </p:nvSpPr>
        <p:spPr>
          <a:xfrm>
            <a:off x="8998997" y="2467065"/>
            <a:ext cx="3162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+mj-lt"/>
              </a:rPr>
              <a:t>Responses must be coordinated.</a:t>
            </a:r>
            <a:endParaRPr lang="en-SE" sz="1400" dirty="0">
              <a:latin typeface="+mj-lt"/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238A2C4C-13A3-6363-47CD-1AEFE760B9AE}"/>
              </a:ext>
            </a:extLst>
          </p:cNvPr>
          <p:cNvCxnSpPr>
            <a:cxnSpLocks/>
          </p:cNvCxnSpPr>
          <p:nvPr/>
        </p:nvCxnSpPr>
        <p:spPr>
          <a:xfrm>
            <a:off x="3109517" y="1942196"/>
            <a:ext cx="265628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DA88BC70-0243-9B4C-2E64-1BF85B260835}"/>
              </a:ext>
            </a:extLst>
          </p:cNvPr>
          <p:cNvCxnSpPr>
            <a:cxnSpLocks/>
          </p:cNvCxnSpPr>
          <p:nvPr/>
        </p:nvCxnSpPr>
        <p:spPr>
          <a:xfrm flipH="1" flipV="1">
            <a:off x="5765800" y="1942196"/>
            <a:ext cx="269875" cy="41090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59EB3DA7-056E-2310-0848-E7953444439C}"/>
              </a:ext>
            </a:extLst>
          </p:cNvPr>
          <p:cNvCxnSpPr>
            <a:cxnSpLocks/>
          </p:cNvCxnSpPr>
          <p:nvPr/>
        </p:nvCxnSpPr>
        <p:spPr>
          <a:xfrm>
            <a:off x="7556500" y="3693969"/>
            <a:ext cx="144249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9945C978-6CF7-3BF9-121E-2CAB80B66BD3}"/>
              </a:ext>
            </a:extLst>
          </p:cNvPr>
          <p:cNvSpPr txBox="1"/>
          <p:nvPr/>
        </p:nvSpPr>
        <p:spPr>
          <a:xfrm>
            <a:off x="9005582" y="3155360"/>
            <a:ext cx="31626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+mj-lt"/>
              </a:rPr>
              <a:t>We are not in ‘the' polycrisis as much as a polycrisis.</a:t>
            </a:r>
          </a:p>
          <a:p>
            <a:pPr algn="ctr"/>
            <a:r>
              <a:rPr lang="en-GB" sz="800" dirty="0">
                <a:solidFill>
                  <a:schemeClr val="bg1"/>
                </a:solidFill>
              </a:rPr>
              <a:t>-</a:t>
            </a:r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1400" dirty="0">
                <a:latin typeface="+mj-lt"/>
              </a:rPr>
              <a:t>The polycrisis is the product of human interconnectivity.</a:t>
            </a:r>
            <a:endParaRPr lang="en-SE" sz="1400" dirty="0">
              <a:latin typeface="+mj-lt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F6D58F0-8E02-CEAE-77D3-ACCA28DF573A}"/>
              </a:ext>
            </a:extLst>
          </p:cNvPr>
          <p:cNvSpPr txBox="1"/>
          <p:nvPr/>
        </p:nvSpPr>
        <p:spPr>
          <a:xfrm>
            <a:off x="9005582" y="4462974"/>
            <a:ext cx="3096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+mj-lt"/>
              </a:rPr>
              <a:t>The list of crises that make up the current polycrisis is clear.</a:t>
            </a:r>
          </a:p>
          <a:p>
            <a:pPr algn="ctr"/>
            <a:r>
              <a:rPr lang="en-GB" sz="600" dirty="0">
                <a:solidFill>
                  <a:schemeClr val="bg1"/>
                </a:solidFill>
                <a:latin typeface="+mj-lt"/>
              </a:rPr>
              <a:t>-</a:t>
            </a:r>
            <a:endParaRPr lang="en-GB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GB" sz="1400" dirty="0">
                <a:latin typeface="+mj-lt"/>
              </a:rPr>
              <a:t>Even ill defined, the concept is useful</a:t>
            </a:r>
            <a:endParaRPr lang="en-SE" sz="1400" dirty="0">
              <a:latin typeface="+mj-lt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38F4B495-07FF-E389-896B-A166BB832F13}"/>
              </a:ext>
            </a:extLst>
          </p:cNvPr>
          <p:cNvSpPr txBox="1"/>
          <p:nvPr/>
        </p:nvSpPr>
        <p:spPr>
          <a:xfrm>
            <a:off x="45995" y="1680586"/>
            <a:ext cx="3090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+mj-lt"/>
              </a:rPr>
              <a:t>A phenomenon underlying the polycrisis is an accumulation of wears and tears.</a:t>
            </a:r>
            <a:endParaRPr lang="en-SE" sz="1400" dirty="0">
              <a:latin typeface="+mj-lt"/>
            </a:endParaRP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205F3CD2-BC5C-1937-F4C6-E8B23F592DC1}"/>
              </a:ext>
            </a:extLst>
          </p:cNvPr>
          <p:cNvCxnSpPr>
            <a:cxnSpLocks/>
          </p:cNvCxnSpPr>
          <p:nvPr/>
        </p:nvCxnSpPr>
        <p:spPr>
          <a:xfrm flipV="1">
            <a:off x="7286625" y="3706552"/>
            <a:ext cx="269875" cy="58070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C9C0CBE7-73E1-0B48-A499-170059D4D7DE}"/>
              </a:ext>
            </a:extLst>
          </p:cNvPr>
          <p:cNvCxnSpPr>
            <a:cxnSpLocks/>
          </p:cNvCxnSpPr>
          <p:nvPr/>
        </p:nvCxnSpPr>
        <p:spPr>
          <a:xfrm>
            <a:off x="6645275" y="4864159"/>
            <a:ext cx="2364370" cy="1532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B4EDB1F-9BA1-899C-710C-552812E75685}"/>
              </a:ext>
            </a:extLst>
          </p:cNvPr>
          <p:cNvCxnSpPr>
            <a:cxnSpLocks/>
          </p:cNvCxnSpPr>
          <p:nvPr/>
        </p:nvCxnSpPr>
        <p:spPr>
          <a:xfrm>
            <a:off x="3089032" y="2627996"/>
            <a:ext cx="152106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A82E548-0F28-2EC5-36B5-B5295701D086}"/>
              </a:ext>
            </a:extLst>
          </p:cNvPr>
          <p:cNvCxnSpPr>
            <a:cxnSpLocks/>
          </p:cNvCxnSpPr>
          <p:nvPr/>
        </p:nvCxnSpPr>
        <p:spPr>
          <a:xfrm>
            <a:off x="7645400" y="2627996"/>
            <a:ext cx="136018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C9738FC3-3209-A214-8119-E065812F4AF9}"/>
              </a:ext>
            </a:extLst>
          </p:cNvPr>
          <p:cNvSpPr txBox="1"/>
          <p:nvPr/>
        </p:nvSpPr>
        <p:spPr>
          <a:xfrm>
            <a:off x="-53708" y="2265014"/>
            <a:ext cx="30909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latin typeface="+mj-lt"/>
              </a:rPr>
              <a:t>The current state of knowledge does not allow us to understand the state of the polycrisis.</a:t>
            </a:r>
            <a:endParaRPr lang="en-SE" sz="1400" dirty="0">
              <a:latin typeface="+mj-lt"/>
            </a:endParaRP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EDBF29C-6F0C-68AC-C2B3-7B858B59EB7F}"/>
              </a:ext>
            </a:extLst>
          </p:cNvPr>
          <p:cNvCxnSpPr>
            <a:cxnSpLocks/>
          </p:cNvCxnSpPr>
          <p:nvPr/>
        </p:nvCxnSpPr>
        <p:spPr>
          <a:xfrm flipV="1">
            <a:off x="6070547" y="4864159"/>
            <a:ext cx="574728" cy="16934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24C9E22E-EAB5-E246-AEC0-4393F7341AC0}"/>
              </a:ext>
            </a:extLst>
          </p:cNvPr>
          <p:cNvCxnSpPr>
            <a:cxnSpLocks/>
          </p:cNvCxnSpPr>
          <p:nvPr/>
        </p:nvCxnSpPr>
        <p:spPr>
          <a:xfrm>
            <a:off x="3089032" y="3358246"/>
            <a:ext cx="209157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C7584656-6ECC-CE48-56BA-B9EBEFABE1E0}"/>
              </a:ext>
            </a:extLst>
          </p:cNvPr>
          <p:cNvCxnSpPr>
            <a:cxnSpLocks/>
          </p:cNvCxnSpPr>
          <p:nvPr/>
        </p:nvCxnSpPr>
        <p:spPr>
          <a:xfrm>
            <a:off x="3089032" y="4718773"/>
            <a:ext cx="244181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33818200-8A21-6246-F9A6-1198C515AB8E}"/>
              </a:ext>
            </a:extLst>
          </p:cNvPr>
          <p:cNvSpPr txBox="1"/>
          <p:nvPr/>
        </p:nvSpPr>
        <p:spPr>
          <a:xfrm>
            <a:off x="-20536" y="3096636"/>
            <a:ext cx="30909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latin typeface="+mj-lt"/>
              </a:rPr>
              <a:t>Understanding the polycrisis is beyond what is individually possible.</a:t>
            </a:r>
            <a:endParaRPr lang="en-SE" sz="1400" dirty="0">
              <a:latin typeface="+mj-lt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702D8F9-A80E-24F2-5F3B-4FD742DBDDE3}"/>
              </a:ext>
            </a:extLst>
          </p:cNvPr>
          <p:cNvSpPr txBox="1"/>
          <p:nvPr/>
        </p:nvSpPr>
        <p:spPr>
          <a:xfrm>
            <a:off x="-20536" y="4473038"/>
            <a:ext cx="30909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latin typeface="+mj-lt"/>
              </a:rPr>
              <a:t>The polycrisis concept captures the complexity of the world.</a:t>
            </a:r>
            <a:endParaRPr lang="en-S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17688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117</Words>
  <Application>Microsoft Office PowerPoint</Application>
  <PresentationFormat>Grand écran</PresentationFormat>
  <Paragraphs>15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Louis Delannoy</dc:creator>
  <cp:lastModifiedBy>Louis Delannoy</cp:lastModifiedBy>
  <cp:revision>1</cp:revision>
  <dcterms:created xsi:type="dcterms:W3CDTF">2025-06-24T09:00:24Z</dcterms:created>
  <dcterms:modified xsi:type="dcterms:W3CDTF">2025-06-30T11:18:22Z</dcterms:modified>
</cp:coreProperties>
</file>