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8BD"/>
    <a:srgbClr val="FFFFCC"/>
    <a:srgbClr val="FED9A6"/>
    <a:srgbClr val="DECBE4"/>
    <a:srgbClr val="CCEBC5"/>
    <a:srgbClr val="B3CDE3"/>
    <a:srgbClr val="FBB4AE"/>
    <a:srgbClr val="FDCD3E"/>
    <a:srgbClr val="E8C43E"/>
    <a:srgbClr val="D3B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10784-648A-4151-A3FE-456DC57B1A70}" v="109" dt="2025-06-06T12:03:1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9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elannoy" userId="6bbd738b-f5c9-466e-9925-69f65ad2c6d1" providerId="ADAL" clId="{7B710784-648A-4151-A3FE-456DC57B1A70}"/>
    <pc:docChg chg="undo custSel addSld modSld">
      <pc:chgData name="Louis Delannoy" userId="6bbd738b-f5c9-466e-9925-69f65ad2c6d1" providerId="ADAL" clId="{7B710784-648A-4151-A3FE-456DC57B1A70}" dt="2025-06-19T13:24:52.584" v="702" actId="207"/>
      <pc:docMkLst>
        <pc:docMk/>
      </pc:docMkLst>
      <pc:sldChg chg="addSp delSp modSp mod">
        <pc:chgData name="Louis Delannoy" userId="6bbd738b-f5c9-466e-9925-69f65ad2c6d1" providerId="ADAL" clId="{7B710784-648A-4151-A3FE-456DC57B1A70}" dt="2025-06-19T13:24:52.584" v="702" actId="207"/>
        <pc:sldMkLst>
          <pc:docMk/>
          <pc:sldMk cId="599898926" sldId="256"/>
        </pc:sldMkLst>
        <pc:spChg chg="mod">
          <ac:chgData name="Louis Delannoy" userId="6bbd738b-f5c9-466e-9925-69f65ad2c6d1" providerId="ADAL" clId="{7B710784-648A-4151-A3FE-456DC57B1A70}" dt="2025-06-19T13:23:59.673" v="675" actId="6549"/>
          <ac:spMkLst>
            <pc:docMk/>
            <pc:sldMk cId="599898926" sldId="256"/>
            <ac:spMk id="11" creationId="{73CAACED-F53C-8FA8-391C-50E20A8A9826}"/>
          </ac:spMkLst>
        </pc:spChg>
        <pc:spChg chg="mod">
          <ac:chgData name="Louis Delannoy" userId="6bbd738b-f5c9-466e-9925-69f65ad2c6d1" providerId="ADAL" clId="{7B710784-648A-4151-A3FE-456DC57B1A70}" dt="2025-06-19T13:24:01.742" v="676" actId="6549"/>
          <ac:spMkLst>
            <pc:docMk/>
            <pc:sldMk cId="599898926" sldId="256"/>
            <ac:spMk id="12" creationId="{C8DEAF2F-4C65-E38B-19D0-0756DF5D27B0}"/>
          </ac:spMkLst>
        </pc:spChg>
        <pc:spChg chg="mod">
          <ac:chgData name="Louis Delannoy" userId="6bbd738b-f5c9-466e-9925-69f65ad2c6d1" providerId="ADAL" clId="{7B710784-648A-4151-A3FE-456DC57B1A70}" dt="2025-06-19T13:24:03.590" v="677" actId="6549"/>
          <ac:spMkLst>
            <pc:docMk/>
            <pc:sldMk cId="599898926" sldId="256"/>
            <ac:spMk id="13" creationId="{62A7F328-7ACC-BD34-6D17-A2C06BEA9A41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14" creationId="{C8D9E44D-7051-2AE6-1093-0034BE4EBD6E}"/>
          </ac:spMkLst>
        </pc:spChg>
        <pc:spChg chg="mod">
          <ac:chgData name="Louis Delannoy" userId="6bbd738b-f5c9-466e-9925-69f65ad2c6d1" providerId="ADAL" clId="{7B710784-648A-4151-A3FE-456DC57B1A70}" dt="2025-06-19T13:24:24.168" v="694" actId="6549"/>
          <ac:spMkLst>
            <pc:docMk/>
            <pc:sldMk cId="599898926" sldId="256"/>
            <ac:spMk id="15" creationId="{B99ACDB5-840E-E81F-6CE1-368FC3DF40FD}"/>
          </ac:spMkLst>
        </pc:spChg>
        <pc:spChg chg="mod">
          <ac:chgData name="Louis Delannoy" userId="6bbd738b-f5c9-466e-9925-69f65ad2c6d1" providerId="ADAL" clId="{7B710784-648A-4151-A3FE-456DC57B1A70}" dt="2025-06-19T13:24:27.263" v="697" actId="6549"/>
          <ac:spMkLst>
            <pc:docMk/>
            <pc:sldMk cId="599898926" sldId="256"/>
            <ac:spMk id="16" creationId="{9A090123-FB91-63EC-97C9-EEAF9D47D1FC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17" creationId="{9E71D164-4225-B65B-C868-2A0813F7B8F3}"/>
          </ac:spMkLst>
        </pc:spChg>
        <pc:spChg chg="mod">
          <ac:chgData name="Louis Delannoy" userId="6bbd738b-f5c9-466e-9925-69f65ad2c6d1" providerId="ADAL" clId="{7B710784-648A-4151-A3FE-456DC57B1A70}" dt="2025-06-19T13:24:05.200" v="678" actId="6549"/>
          <ac:spMkLst>
            <pc:docMk/>
            <pc:sldMk cId="599898926" sldId="256"/>
            <ac:spMk id="18" creationId="{C21FF9F2-B52E-520E-7360-FF7441095033}"/>
          </ac:spMkLst>
        </pc:spChg>
        <pc:spChg chg="mod">
          <ac:chgData name="Louis Delannoy" userId="6bbd738b-f5c9-466e-9925-69f65ad2c6d1" providerId="ADAL" clId="{7B710784-648A-4151-A3FE-456DC57B1A70}" dt="2025-06-19T13:24:08.192" v="679" actId="6549"/>
          <ac:spMkLst>
            <pc:docMk/>
            <pc:sldMk cId="599898926" sldId="256"/>
            <ac:spMk id="19" creationId="{EF64BB81-3990-1951-E1CE-19D0F674D071}"/>
          </ac:spMkLst>
        </pc:spChg>
        <pc:spChg chg="mod">
          <ac:chgData name="Louis Delannoy" userId="6bbd738b-f5c9-466e-9925-69f65ad2c6d1" providerId="ADAL" clId="{7B710784-648A-4151-A3FE-456DC57B1A70}" dt="2025-06-19T13:24:15.624" v="686" actId="6549"/>
          <ac:spMkLst>
            <pc:docMk/>
            <pc:sldMk cId="599898926" sldId="256"/>
            <ac:spMk id="20" creationId="{673F4989-7129-453B-0491-974F5D8CE6A9}"/>
          </ac:spMkLst>
        </pc:spChg>
        <pc:spChg chg="mod">
          <ac:chgData name="Louis Delannoy" userId="6bbd738b-f5c9-466e-9925-69f65ad2c6d1" providerId="ADAL" clId="{7B710784-648A-4151-A3FE-456DC57B1A70}" dt="2025-06-19T13:24:23.122" v="693" actId="6549"/>
          <ac:spMkLst>
            <pc:docMk/>
            <pc:sldMk cId="599898926" sldId="256"/>
            <ac:spMk id="21" creationId="{88D86130-79D3-A307-F918-5132F5BAE25B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22" creationId="{C35081D8-C086-C054-12F1-FE66DA512C9B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23" creationId="{01DFA147-DD9C-D80B-A15E-B52D27D529C9}"/>
          </ac:spMkLst>
        </pc:spChg>
        <pc:spChg chg="mod">
          <ac:chgData name="Louis Delannoy" userId="6bbd738b-f5c9-466e-9925-69f65ad2c6d1" providerId="ADAL" clId="{7B710784-648A-4151-A3FE-456DC57B1A70}" dt="2025-06-19T13:24:14.753" v="685" actId="6549"/>
          <ac:spMkLst>
            <pc:docMk/>
            <pc:sldMk cId="599898926" sldId="256"/>
            <ac:spMk id="24" creationId="{A400B8F1-7ECD-16B2-DE8A-C974C2B8F087}"/>
          </ac:spMkLst>
        </pc:spChg>
        <pc:spChg chg="mod">
          <ac:chgData name="Louis Delannoy" userId="6bbd738b-f5c9-466e-9925-69f65ad2c6d1" providerId="ADAL" clId="{7B710784-648A-4151-A3FE-456DC57B1A70}" dt="2025-06-19T13:24:22.110" v="692" actId="6549"/>
          <ac:spMkLst>
            <pc:docMk/>
            <pc:sldMk cId="599898926" sldId="256"/>
            <ac:spMk id="25" creationId="{097D24C1-5708-6413-C3DD-18DB56AB835E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26" creationId="{9EC4AB1A-62C7-160E-AB03-645C1C83EDF9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27" creationId="{050B5ECB-4FB0-2D97-9518-34A82882FBAE}"/>
          </ac:spMkLst>
        </pc:spChg>
        <pc:spChg chg="mod">
          <ac:chgData name="Louis Delannoy" userId="6bbd738b-f5c9-466e-9925-69f65ad2c6d1" providerId="ADAL" clId="{7B710784-648A-4151-A3FE-456DC57B1A70}" dt="2025-06-19T13:23:47.936" v="669" actId="6549"/>
          <ac:spMkLst>
            <pc:docMk/>
            <pc:sldMk cId="599898926" sldId="256"/>
            <ac:spMk id="28" creationId="{0A3DF392-2BA1-3EB0-06AF-7ED337B3B900}"/>
          </ac:spMkLst>
        </pc:spChg>
        <pc:spChg chg="mod">
          <ac:chgData name="Louis Delannoy" userId="6bbd738b-f5c9-466e-9925-69f65ad2c6d1" providerId="ADAL" clId="{7B710784-648A-4151-A3FE-456DC57B1A70}" dt="2025-06-19T13:23:49.671" v="670" actId="6549"/>
          <ac:spMkLst>
            <pc:docMk/>
            <pc:sldMk cId="599898926" sldId="256"/>
            <ac:spMk id="29" creationId="{9B7761C4-1142-3C03-11F9-C33E64024984}"/>
          </ac:spMkLst>
        </pc:spChg>
        <pc:spChg chg="mod">
          <ac:chgData name="Louis Delannoy" userId="6bbd738b-f5c9-466e-9925-69f65ad2c6d1" providerId="ADAL" clId="{7B710784-648A-4151-A3FE-456DC57B1A70}" dt="2025-06-19T13:23:53.120" v="672" actId="6549"/>
          <ac:spMkLst>
            <pc:docMk/>
            <pc:sldMk cId="599898926" sldId="256"/>
            <ac:spMk id="30" creationId="{01151C6F-B37A-1043-71D6-2F6CD120AEDC}"/>
          </ac:spMkLst>
        </pc:spChg>
        <pc:spChg chg="mod">
          <ac:chgData name="Louis Delannoy" userId="6bbd738b-f5c9-466e-9925-69f65ad2c6d1" providerId="ADAL" clId="{7B710784-648A-4151-A3FE-456DC57B1A70}" dt="2025-06-19T13:24:25.392" v="695" actId="6549"/>
          <ac:spMkLst>
            <pc:docMk/>
            <pc:sldMk cId="599898926" sldId="256"/>
            <ac:spMk id="31" creationId="{0DBE004C-C67A-A1B1-A8B8-6CA803F7D6E8}"/>
          </ac:spMkLst>
        </pc:spChg>
        <pc:spChg chg="mod">
          <ac:chgData name="Louis Delannoy" userId="6bbd738b-f5c9-466e-9925-69f65ad2c6d1" providerId="ADAL" clId="{7B710784-648A-4151-A3FE-456DC57B1A70}" dt="2025-06-19T13:24:26.282" v="696" actId="6549"/>
          <ac:spMkLst>
            <pc:docMk/>
            <pc:sldMk cId="599898926" sldId="256"/>
            <ac:spMk id="32" creationId="{E0958A49-C61D-EFBE-BDFD-6416DDF17E0D}"/>
          </ac:spMkLst>
        </pc:spChg>
        <pc:spChg chg="mod">
          <ac:chgData name="Louis Delannoy" userId="6bbd738b-f5c9-466e-9925-69f65ad2c6d1" providerId="ADAL" clId="{7B710784-648A-4151-A3FE-456DC57B1A70}" dt="2025-06-19T13:24:31.342" v="700" actId="6549"/>
          <ac:spMkLst>
            <pc:docMk/>
            <pc:sldMk cId="599898926" sldId="256"/>
            <ac:spMk id="33" creationId="{DB7403FA-0E52-1543-4054-157C8C0F2A70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34" creationId="{E94EC32A-D13A-A79B-CF3D-C4B842C67B3B}"/>
          </ac:spMkLst>
        </pc:spChg>
        <pc:spChg chg="mod">
          <ac:chgData name="Louis Delannoy" userId="6bbd738b-f5c9-466e-9925-69f65ad2c6d1" providerId="ADAL" clId="{7B710784-648A-4151-A3FE-456DC57B1A70}" dt="2025-06-19T13:24:12.031" v="682" actId="6549"/>
          <ac:spMkLst>
            <pc:docMk/>
            <pc:sldMk cId="599898926" sldId="256"/>
            <ac:spMk id="35" creationId="{2209BECA-0A20-C4D5-C1DE-07EEAF6F3A42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36" creationId="{F9F8EF3C-91CF-4880-778E-8A0C3902B95E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37" creationId="{0FAECE81-75DF-88E3-1FC8-DCA2D671E5E6}"/>
          </ac:spMkLst>
        </pc:spChg>
        <pc:spChg chg="mod">
          <ac:chgData name="Louis Delannoy" userId="6bbd738b-f5c9-466e-9925-69f65ad2c6d1" providerId="ADAL" clId="{7B710784-648A-4151-A3FE-456DC57B1A70}" dt="2025-06-19T13:24:17.811" v="688" actId="6549"/>
          <ac:spMkLst>
            <pc:docMk/>
            <pc:sldMk cId="599898926" sldId="256"/>
            <ac:spMk id="38" creationId="{85A83F10-8100-2B2D-13CB-1CED1A385FC0}"/>
          </ac:spMkLst>
        </pc:spChg>
        <pc:spChg chg="mod">
          <ac:chgData name="Louis Delannoy" userId="6bbd738b-f5c9-466e-9925-69f65ad2c6d1" providerId="ADAL" clId="{7B710784-648A-4151-A3FE-456DC57B1A70}" dt="2025-06-19T13:24:18.974" v="689" actId="6549"/>
          <ac:spMkLst>
            <pc:docMk/>
            <pc:sldMk cId="599898926" sldId="256"/>
            <ac:spMk id="39" creationId="{B989FE39-149F-FE81-57FD-24D85FE13076}"/>
          </ac:spMkLst>
        </pc:spChg>
        <pc:spChg chg="mod">
          <ac:chgData name="Louis Delannoy" userId="6bbd738b-f5c9-466e-9925-69f65ad2c6d1" providerId="ADAL" clId="{7B710784-648A-4151-A3FE-456DC57B1A70}" dt="2025-06-19T13:24:20.018" v="690" actId="6549"/>
          <ac:spMkLst>
            <pc:docMk/>
            <pc:sldMk cId="599898926" sldId="256"/>
            <ac:spMk id="40" creationId="{E0D62028-D97A-7B64-7DEC-3A3FD4E6B8BF}"/>
          </ac:spMkLst>
        </pc:spChg>
        <pc:spChg chg="mod">
          <ac:chgData name="Louis Delannoy" userId="6bbd738b-f5c9-466e-9925-69f65ad2c6d1" providerId="ADAL" clId="{7B710784-648A-4151-A3FE-456DC57B1A70}" dt="2025-06-19T13:24:16.874" v="687" actId="6549"/>
          <ac:spMkLst>
            <pc:docMk/>
            <pc:sldMk cId="599898926" sldId="256"/>
            <ac:spMk id="41" creationId="{ECD2DEED-9CA8-98BF-11BF-7724E659CD3D}"/>
          </ac:spMkLst>
        </pc:spChg>
        <pc:spChg chg="mod">
          <ac:chgData name="Louis Delannoy" userId="6bbd738b-f5c9-466e-9925-69f65ad2c6d1" providerId="ADAL" clId="{7B710784-648A-4151-A3FE-456DC57B1A70}" dt="2025-06-19T13:24:52.584" v="702" actId="207"/>
          <ac:spMkLst>
            <pc:docMk/>
            <pc:sldMk cId="599898926" sldId="256"/>
            <ac:spMk id="42" creationId="{7283BC0E-FDDE-220E-1DB8-2E3D0D0DF4AF}"/>
          </ac:spMkLst>
        </pc:spChg>
        <pc:spChg chg="mod">
          <ac:chgData name="Louis Delannoy" userId="6bbd738b-f5c9-466e-9925-69f65ad2c6d1" providerId="ADAL" clId="{7B710784-648A-4151-A3FE-456DC57B1A70}" dt="2025-06-19T13:24:21.053" v="691" actId="6549"/>
          <ac:spMkLst>
            <pc:docMk/>
            <pc:sldMk cId="599898926" sldId="256"/>
            <ac:spMk id="43" creationId="{44283B19-BAA4-FD0A-95AB-C41A64C5B2F8}"/>
          </ac:spMkLst>
        </pc:spChg>
        <pc:spChg chg="mod">
          <ac:chgData name="Louis Delannoy" userId="6bbd738b-f5c9-466e-9925-69f65ad2c6d1" providerId="ADAL" clId="{7B710784-648A-4151-A3FE-456DC57B1A70}" dt="2025-06-06T11:24:45.191" v="178" actId="1035"/>
          <ac:spMkLst>
            <pc:docMk/>
            <pc:sldMk cId="599898926" sldId="256"/>
            <ac:spMk id="55" creationId="{65BD9F19-8691-D5E0-53F4-537B7D7EECB0}"/>
          </ac:spMkLst>
        </pc:spChg>
        <pc:spChg chg="add mod">
          <ac:chgData name="Louis Delannoy" userId="6bbd738b-f5c9-466e-9925-69f65ad2c6d1" providerId="ADAL" clId="{7B710784-648A-4151-A3FE-456DC57B1A70}" dt="2025-06-06T11:22:11.557" v="38" actId="1076"/>
          <ac:spMkLst>
            <pc:docMk/>
            <pc:sldMk cId="599898926" sldId="256"/>
            <ac:spMk id="56" creationId="{D9A9B5F0-F67A-415D-D6CF-43C0576F979A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57" creationId="{AA933CC6-B936-51E4-EA06-3CE92506E902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58" creationId="{D69C9E3D-DC34-BFEA-BE27-450C1E11EB4E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59" creationId="{250DD939-F84E-9D7C-1262-D22AE39EFF7C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60" creationId="{4E50F859-A8E8-1995-C538-E74860B0CC24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61" creationId="{D7CA37F5-05F7-1ED3-3B80-2493C568882F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62" creationId="{4FA1EC0F-E59D-5020-2ACC-44FD284343CB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63" creationId="{3902DB8B-4C60-35D1-40C2-03573E93FA0E}"/>
          </ac:spMkLst>
        </pc:spChg>
        <pc:spChg chg="add mod">
          <ac:chgData name="Louis Delannoy" userId="6bbd738b-f5c9-466e-9925-69f65ad2c6d1" providerId="ADAL" clId="{7B710784-648A-4151-A3FE-456DC57B1A70}" dt="2025-06-06T11:23:32.039" v="121" actId="2085"/>
          <ac:spMkLst>
            <pc:docMk/>
            <pc:sldMk cId="599898926" sldId="256"/>
            <ac:spMk id="1024" creationId="{8B0E9600-8767-9E7D-21AA-429CC0C13F5E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1025" creationId="{C7157ECD-3F03-3E5E-4288-8BC7EFEB1A27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1027" creationId="{E12AA448-1EBA-B787-7CAA-BF4476A0AA79}"/>
          </ac:spMkLst>
        </pc:spChg>
        <pc:spChg chg="add mod">
          <ac:chgData name="Louis Delannoy" userId="6bbd738b-f5c9-466e-9925-69f65ad2c6d1" providerId="ADAL" clId="{7B710784-648A-4151-A3FE-456DC57B1A70}" dt="2025-06-06T11:23:32.039" v="121" actId="2085"/>
          <ac:spMkLst>
            <pc:docMk/>
            <pc:sldMk cId="599898926" sldId="256"/>
            <ac:spMk id="1028" creationId="{AFAD3A66-D39D-822C-9D7C-B91538741C3D}"/>
          </ac:spMkLst>
        </pc:spChg>
        <pc:spChg chg="add mod">
          <ac:chgData name="Louis Delannoy" userId="6bbd738b-f5c9-466e-9925-69f65ad2c6d1" providerId="ADAL" clId="{7B710784-648A-4151-A3FE-456DC57B1A70}" dt="2025-06-06T11:23:32.039" v="121" actId="2085"/>
          <ac:spMkLst>
            <pc:docMk/>
            <pc:sldMk cId="599898926" sldId="256"/>
            <ac:spMk id="1029" creationId="{18D211FA-9C03-2EAA-7499-2E877686FC32}"/>
          </ac:spMkLst>
        </pc:spChg>
        <pc:spChg chg="add mod">
          <ac:chgData name="Louis Delannoy" userId="6bbd738b-f5c9-466e-9925-69f65ad2c6d1" providerId="ADAL" clId="{7B710784-648A-4151-A3FE-456DC57B1A70}" dt="2025-06-06T11:24:13.035" v="176" actId="164"/>
          <ac:spMkLst>
            <pc:docMk/>
            <pc:sldMk cId="599898926" sldId="256"/>
            <ac:spMk id="1030" creationId="{9057CA35-A615-3752-A732-05AA76681C9B}"/>
          </ac:spMkLst>
        </pc:spChg>
        <pc:spChg chg="add mod">
          <ac:chgData name="Louis Delannoy" userId="6bbd738b-f5c9-466e-9925-69f65ad2c6d1" providerId="ADAL" clId="{7B710784-648A-4151-A3FE-456DC57B1A70}" dt="2025-06-06T11:24:00.051" v="147" actId="1076"/>
          <ac:spMkLst>
            <pc:docMk/>
            <pc:sldMk cId="599898926" sldId="256"/>
            <ac:spMk id="1031" creationId="{E1E5F51C-742B-4579-6D30-FD1893A04BC7}"/>
          </ac:spMkLst>
        </pc:spChg>
        <pc:grpChg chg="del mod">
          <ac:chgData name="Louis Delannoy" userId="6bbd738b-f5c9-466e-9925-69f65ad2c6d1" providerId="ADAL" clId="{7B710784-648A-4151-A3FE-456DC57B1A70}" dt="2025-06-19T13:24:41.099" v="701" actId="478"/>
          <ac:grpSpMkLst>
            <pc:docMk/>
            <pc:sldMk cId="599898926" sldId="256"/>
            <ac:grpSpMk id="1032" creationId="{8454C4B6-FC95-CB63-F2A1-FA4FBD5AC0EB}"/>
          </ac:grpSpMkLst>
        </pc:grpChg>
      </pc:sldChg>
      <pc:sldChg chg="modSp add mod">
        <pc:chgData name="Louis Delannoy" userId="6bbd738b-f5c9-466e-9925-69f65ad2c6d1" providerId="ADAL" clId="{7B710784-648A-4151-A3FE-456DC57B1A70}" dt="2025-06-06T11:55:31.087" v="500" actId="207"/>
        <pc:sldMkLst>
          <pc:docMk/>
          <pc:sldMk cId="3208962592" sldId="257"/>
        </pc:sldMkLst>
        <pc:spChg chg="mod">
          <ac:chgData name="Louis Delannoy" userId="6bbd738b-f5c9-466e-9925-69f65ad2c6d1" providerId="ADAL" clId="{7B710784-648A-4151-A3FE-456DC57B1A70}" dt="2025-06-06T11:54:38.368" v="498" actId="207"/>
          <ac:spMkLst>
            <pc:docMk/>
            <pc:sldMk cId="3208962592" sldId="257"/>
            <ac:spMk id="11" creationId="{ECA73A61-1DBF-D949-BBDE-3515F92925B0}"/>
          </ac:spMkLst>
        </pc:spChg>
        <pc:spChg chg="mod">
          <ac:chgData name="Louis Delannoy" userId="6bbd738b-f5c9-466e-9925-69f65ad2c6d1" providerId="ADAL" clId="{7B710784-648A-4151-A3FE-456DC57B1A70}" dt="2025-06-06T11:52:45.011" v="494" actId="207"/>
          <ac:spMkLst>
            <pc:docMk/>
            <pc:sldMk cId="3208962592" sldId="257"/>
            <ac:spMk id="12" creationId="{4D924024-A88E-D5AA-78B7-DDA77F65C75F}"/>
          </ac:spMkLst>
        </pc:spChg>
        <pc:spChg chg="mod">
          <ac:chgData name="Louis Delannoy" userId="6bbd738b-f5c9-466e-9925-69f65ad2c6d1" providerId="ADAL" clId="{7B710784-648A-4151-A3FE-456DC57B1A70}" dt="2025-06-06T11:51:32.245" v="492" actId="207"/>
          <ac:spMkLst>
            <pc:docMk/>
            <pc:sldMk cId="3208962592" sldId="257"/>
            <ac:spMk id="13" creationId="{177574E4-1C9D-7555-979C-41347F33754C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14" creationId="{B1161640-A20D-9B6E-9B75-B2CEEBCDB046}"/>
          </ac:spMkLst>
        </pc:spChg>
        <pc:spChg chg="mod">
          <ac:chgData name="Louis Delannoy" userId="6bbd738b-f5c9-466e-9925-69f65ad2c6d1" providerId="ADAL" clId="{7B710784-648A-4151-A3FE-456DC57B1A70}" dt="2025-06-06T11:52:45.011" v="494" actId="207"/>
          <ac:spMkLst>
            <pc:docMk/>
            <pc:sldMk cId="3208962592" sldId="257"/>
            <ac:spMk id="15" creationId="{B86E7E18-4084-FFCD-A967-905898B043B4}"/>
          </ac:spMkLst>
        </pc:spChg>
        <pc:spChg chg="mod">
          <ac:chgData name="Louis Delannoy" userId="6bbd738b-f5c9-466e-9925-69f65ad2c6d1" providerId="ADAL" clId="{7B710784-648A-4151-A3FE-456DC57B1A70}" dt="2025-06-06T11:54:23.974" v="497" actId="207"/>
          <ac:spMkLst>
            <pc:docMk/>
            <pc:sldMk cId="3208962592" sldId="257"/>
            <ac:spMk id="16" creationId="{206A8CAE-5033-ECAE-265D-4650D7A5DB84}"/>
          </ac:spMkLst>
        </pc:spChg>
        <pc:spChg chg="mod">
          <ac:chgData name="Louis Delannoy" userId="6bbd738b-f5c9-466e-9925-69f65ad2c6d1" providerId="ADAL" clId="{7B710784-648A-4151-A3FE-456DC57B1A70}" dt="2025-06-06T11:54:54.353" v="499" actId="207"/>
          <ac:spMkLst>
            <pc:docMk/>
            <pc:sldMk cId="3208962592" sldId="257"/>
            <ac:spMk id="17" creationId="{84EBC67D-9A81-FB55-A62A-4785053DC237}"/>
          </ac:spMkLst>
        </pc:spChg>
        <pc:spChg chg="mod">
          <ac:chgData name="Louis Delannoy" userId="6bbd738b-f5c9-466e-9925-69f65ad2c6d1" providerId="ADAL" clId="{7B710784-648A-4151-A3FE-456DC57B1A70}" dt="2025-06-06T11:54:38.368" v="498" actId="207"/>
          <ac:spMkLst>
            <pc:docMk/>
            <pc:sldMk cId="3208962592" sldId="257"/>
            <ac:spMk id="18" creationId="{943AAC67-4DA8-6F2B-17CF-0193ACC1A0E4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19" creationId="{A538D75A-1113-B6FF-E2BE-6919B228B520}"/>
          </ac:spMkLst>
        </pc:spChg>
        <pc:spChg chg="mod">
          <ac:chgData name="Louis Delannoy" userId="6bbd738b-f5c9-466e-9925-69f65ad2c6d1" providerId="ADAL" clId="{7B710784-648A-4151-A3FE-456DC57B1A70}" dt="2025-06-06T11:52:45.011" v="494" actId="207"/>
          <ac:spMkLst>
            <pc:docMk/>
            <pc:sldMk cId="3208962592" sldId="257"/>
            <ac:spMk id="20" creationId="{2FB77AD7-267B-FDCB-26E8-2AB3DA811EE6}"/>
          </ac:spMkLst>
        </pc:spChg>
        <pc:spChg chg="mod">
          <ac:chgData name="Louis Delannoy" userId="6bbd738b-f5c9-466e-9925-69f65ad2c6d1" providerId="ADAL" clId="{7B710784-648A-4151-A3FE-456DC57B1A70}" dt="2025-06-06T11:54:23.974" v="497" actId="207"/>
          <ac:spMkLst>
            <pc:docMk/>
            <pc:sldMk cId="3208962592" sldId="257"/>
            <ac:spMk id="21" creationId="{D942E9C0-5FEE-4236-ABA0-B2FDCF8FB8A8}"/>
          </ac:spMkLst>
        </pc:spChg>
        <pc:spChg chg="mod">
          <ac:chgData name="Louis Delannoy" userId="6bbd738b-f5c9-466e-9925-69f65ad2c6d1" providerId="ADAL" clId="{7B710784-648A-4151-A3FE-456DC57B1A70}" dt="2025-06-06T11:55:31.087" v="500" actId="207"/>
          <ac:spMkLst>
            <pc:docMk/>
            <pc:sldMk cId="3208962592" sldId="257"/>
            <ac:spMk id="22" creationId="{664CEA53-7590-F36F-4BB9-A7470702ED15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23" creationId="{EF5632E8-EC3B-CCEE-076D-3105EDB2D871}"/>
          </ac:spMkLst>
        </pc:spChg>
        <pc:spChg chg="mod">
          <ac:chgData name="Louis Delannoy" userId="6bbd738b-f5c9-466e-9925-69f65ad2c6d1" providerId="ADAL" clId="{7B710784-648A-4151-A3FE-456DC57B1A70}" dt="2025-06-06T11:54:54.353" v="499" actId="207"/>
          <ac:spMkLst>
            <pc:docMk/>
            <pc:sldMk cId="3208962592" sldId="257"/>
            <ac:spMk id="24" creationId="{6C7E49C4-2CC0-7ECA-A8EB-1142442F4B77}"/>
          </ac:spMkLst>
        </pc:spChg>
        <pc:spChg chg="mod">
          <ac:chgData name="Louis Delannoy" userId="6bbd738b-f5c9-466e-9925-69f65ad2c6d1" providerId="ADAL" clId="{7B710784-648A-4151-A3FE-456DC57B1A70}" dt="2025-06-06T11:54:23.974" v="497" actId="207"/>
          <ac:spMkLst>
            <pc:docMk/>
            <pc:sldMk cId="3208962592" sldId="257"/>
            <ac:spMk id="25" creationId="{E73F5585-0F31-88AA-324B-697C3AF99BC7}"/>
          </ac:spMkLst>
        </pc:spChg>
        <pc:spChg chg="mod">
          <ac:chgData name="Louis Delannoy" userId="6bbd738b-f5c9-466e-9925-69f65ad2c6d1" providerId="ADAL" clId="{7B710784-648A-4151-A3FE-456DC57B1A70}" dt="2025-06-06T11:54:54.353" v="499" actId="207"/>
          <ac:spMkLst>
            <pc:docMk/>
            <pc:sldMk cId="3208962592" sldId="257"/>
            <ac:spMk id="26" creationId="{EAD9F51C-3027-370D-ADD9-F9DDB4E6D582}"/>
          </ac:spMkLst>
        </pc:spChg>
        <pc:spChg chg="mod">
          <ac:chgData name="Louis Delannoy" userId="6bbd738b-f5c9-466e-9925-69f65ad2c6d1" providerId="ADAL" clId="{7B710784-648A-4151-A3FE-456DC57B1A70}" dt="2025-06-06T11:53:26.541" v="495" actId="207"/>
          <ac:spMkLst>
            <pc:docMk/>
            <pc:sldMk cId="3208962592" sldId="257"/>
            <ac:spMk id="27" creationId="{6F0AB5EF-6EB0-B61F-5890-AD7336802D8B}"/>
          </ac:spMkLst>
        </pc:spChg>
        <pc:spChg chg="mod">
          <ac:chgData name="Louis Delannoy" userId="6bbd738b-f5c9-466e-9925-69f65ad2c6d1" providerId="ADAL" clId="{7B710784-648A-4151-A3FE-456DC57B1A70}" dt="2025-06-06T11:51:32.245" v="492" actId="207"/>
          <ac:spMkLst>
            <pc:docMk/>
            <pc:sldMk cId="3208962592" sldId="257"/>
            <ac:spMk id="28" creationId="{745B7035-82EA-BDB9-BEBD-544F9B797418}"/>
          </ac:spMkLst>
        </pc:spChg>
        <pc:spChg chg="mod">
          <ac:chgData name="Louis Delannoy" userId="6bbd738b-f5c9-466e-9925-69f65ad2c6d1" providerId="ADAL" clId="{7B710784-648A-4151-A3FE-456DC57B1A70}" dt="2025-06-06T11:51:32.245" v="492" actId="207"/>
          <ac:spMkLst>
            <pc:docMk/>
            <pc:sldMk cId="3208962592" sldId="257"/>
            <ac:spMk id="29" creationId="{3E64B592-9C1A-561D-A8D9-CD7A75CBAC38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30" creationId="{B0CD479F-7E63-3E27-82E2-A5F8C1F19384}"/>
          </ac:spMkLst>
        </pc:spChg>
        <pc:spChg chg="mod">
          <ac:chgData name="Louis Delannoy" userId="6bbd738b-f5c9-466e-9925-69f65ad2c6d1" providerId="ADAL" clId="{7B710784-648A-4151-A3FE-456DC57B1A70}" dt="2025-06-06T11:51:32.245" v="492" actId="207"/>
          <ac:spMkLst>
            <pc:docMk/>
            <pc:sldMk cId="3208962592" sldId="257"/>
            <ac:spMk id="31" creationId="{8E1A2231-3C1C-9413-3419-137D919922DE}"/>
          </ac:spMkLst>
        </pc:spChg>
        <pc:spChg chg="mod">
          <ac:chgData name="Louis Delannoy" userId="6bbd738b-f5c9-466e-9925-69f65ad2c6d1" providerId="ADAL" clId="{7B710784-648A-4151-A3FE-456DC57B1A70}" dt="2025-06-06T11:52:45.011" v="494" actId="207"/>
          <ac:spMkLst>
            <pc:docMk/>
            <pc:sldMk cId="3208962592" sldId="257"/>
            <ac:spMk id="32" creationId="{521BE970-EC53-4009-C86E-FFC7AF86DC49}"/>
          </ac:spMkLst>
        </pc:spChg>
        <pc:spChg chg="mod">
          <ac:chgData name="Louis Delannoy" userId="6bbd738b-f5c9-466e-9925-69f65ad2c6d1" providerId="ADAL" clId="{7B710784-648A-4151-A3FE-456DC57B1A70}" dt="2025-06-06T11:54:23.974" v="497" actId="207"/>
          <ac:spMkLst>
            <pc:docMk/>
            <pc:sldMk cId="3208962592" sldId="257"/>
            <ac:spMk id="33" creationId="{BC5BD31D-5C9F-5564-E5BE-BAA3183EAE08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34" creationId="{A39BFA1C-B6B4-D5E0-474A-885A4D317ED5}"/>
          </ac:spMkLst>
        </pc:spChg>
        <pc:spChg chg="mod">
          <ac:chgData name="Louis Delannoy" userId="6bbd738b-f5c9-466e-9925-69f65ad2c6d1" providerId="ADAL" clId="{7B710784-648A-4151-A3FE-456DC57B1A70}" dt="2025-06-06T11:53:26.541" v="495" actId="207"/>
          <ac:spMkLst>
            <pc:docMk/>
            <pc:sldMk cId="3208962592" sldId="257"/>
            <ac:spMk id="35" creationId="{22B5C26C-35DE-6D0F-AB68-0519DA77B496}"/>
          </ac:spMkLst>
        </pc:spChg>
        <pc:spChg chg="mod">
          <ac:chgData name="Louis Delannoy" userId="6bbd738b-f5c9-466e-9925-69f65ad2c6d1" providerId="ADAL" clId="{7B710784-648A-4151-A3FE-456DC57B1A70}" dt="2025-06-06T11:54:23.974" v="497" actId="207"/>
          <ac:spMkLst>
            <pc:docMk/>
            <pc:sldMk cId="3208962592" sldId="257"/>
            <ac:spMk id="36" creationId="{4244D026-24B8-E23E-21E9-5F7D6B18E2B3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37" creationId="{9B17AEA7-F8CF-4F16-38B6-5343F6EF0781}"/>
          </ac:spMkLst>
        </pc:spChg>
        <pc:spChg chg="mod">
          <ac:chgData name="Louis Delannoy" userId="6bbd738b-f5c9-466e-9925-69f65ad2c6d1" providerId="ADAL" clId="{7B710784-648A-4151-A3FE-456DC57B1A70}" dt="2025-06-06T11:52:45.011" v="494" actId="207"/>
          <ac:spMkLst>
            <pc:docMk/>
            <pc:sldMk cId="3208962592" sldId="257"/>
            <ac:spMk id="38" creationId="{ED17EE57-72FB-F85A-6CCF-BCD132EB43EB}"/>
          </ac:spMkLst>
        </pc:spChg>
        <pc:spChg chg="mod">
          <ac:chgData name="Louis Delannoy" userId="6bbd738b-f5c9-466e-9925-69f65ad2c6d1" providerId="ADAL" clId="{7B710784-648A-4151-A3FE-456DC57B1A70}" dt="2025-06-06T11:52:45.011" v="494" actId="207"/>
          <ac:spMkLst>
            <pc:docMk/>
            <pc:sldMk cId="3208962592" sldId="257"/>
            <ac:spMk id="39" creationId="{80231988-9D4B-EA9A-B251-B6C457D37E3C}"/>
          </ac:spMkLst>
        </pc:spChg>
        <pc:spChg chg="mod">
          <ac:chgData name="Louis Delannoy" userId="6bbd738b-f5c9-466e-9925-69f65ad2c6d1" providerId="ADAL" clId="{7B710784-648A-4151-A3FE-456DC57B1A70}" dt="2025-06-06T11:53:26.541" v="495" actId="207"/>
          <ac:spMkLst>
            <pc:docMk/>
            <pc:sldMk cId="3208962592" sldId="257"/>
            <ac:spMk id="40" creationId="{1EA4582C-50A2-FCB4-002D-A5153F16B64A}"/>
          </ac:spMkLst>
        </pc:spChg>
        <pc:spChg chg="mod">
          <ac:chgData name="Louis Delannoy" userId="6bbd738b-f5c9-466e-9925-69f65ad2c6d1" providerId="ADAL" clId="{7B710784-648A-4151-A3FE-456DC57B1A70}" dt="2025-06-06T11:52:18.915" v="493" actId="207"/>
          <ac:spMkLst>
            <pc:docMk/>
            <pc:sldMk cId="3208962592" sldId="257"/>
            <ac:spMk id="41" creationId="{3412C263-FC47-7209-893E-33DBEA10060A}"/>
          </ac:spMkLst>
        </pc:spChg>
        <pc:spChg chg="mod">
          <ac:chgData name="Louis Delannoy" userId="6bbd738b-f5c9-466e-9925-69f65ad2c6d1" providerId="ADAL" clId="{7B710784-648A-4151-A3FE-456DC57B1A70}" dt="2025-06-06T11:54:38.368" v="498" actId="207"/>
          <ac:spMkLst>
            <pc:docMk/>
            <pc:sldMk cId="3208962592" sldId="257"/>
            <ac:spMk id="42" creationId="{E009FA1E-1CDD-00F9-F27C-65C92637BCBE}"/>
          </ac:spMkLst>
        </pc:spChg>
        <pc:spChg chg="mod">
          <ac:chgData name="Louis Delannoy" userId="6bbd738b-f5c9-466e-9925-69f65ad2c6d1" providerId="ADAL" clId="{7B710784-648A-4151-A3FE-456DC57B1A70}" dt="2025-06-06T11:54:54.353" v="499" actId="207"/>
          <ac:spMkLst>
            <pc:docMk/>
            <pc:sldMk cId="3208962592" sldId="257"/>
            <ac:spMk id="43" creationId="{512CA51D-EF52-ED83-EF49-8C95DC0F3A90}"/>
          </ac:spMkLst>
        </pc:spChg>
      </pc:sldChg>
      <pc:sldChg chg="add">
        <pc:chgData name="Louis Delannoy" userId="6bbd738b-f5c9-466e-9925-69f65ad2c6d1" providerId="ADAL" clId="{7B710784-648A-4151-A3FE-456DC57B1A70}" dt="2025-06-06T11:42:21.607" v="345" actId="2890"/>
        <pc:sldMkLst>
          <pc:docMk/>
          <pc:sldMk cId="1137592162" sldId="258"/>
        </pc:sldMkLst>
      </pc:sldChg>
      <pc:sldChg chg="addSp modSp add mod">
        <pc:chgData name="Louis Delannoy" userId="6bbd738b-f5c9-466e-9925-69f65ad2c6d1" providerId="ADAL" clId="{7B710784-648A-4151-A3FE-456DC57B1A70}" dt="2025-06-06T12:04:14.260" v="666" actId="207"/>
        <pc:sldMkLst>
          <pc:docMk/>
          <pc:sldMk cId="1546346609" sldId="259"/>
        </pc:sldMkLst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2" creationId="{9C26C3AB-A644-6CB6-EE3B-651FAEF9E08D}"/>
          </ac:spMkLst>
        </pc:spChg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3" creationId="{BC3B5B71-6E9C-EB0E-E56F-1A1933724449}"/>
          </ac:spMkLst>
        </pc:spChg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4" creationId="{DF13D4DD-D798-2682-E301-0EDA8111B550}"/>
          </ac:spMkLst>
        </pc:spChg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5" creationId="{968818B4-9A35-001E-42B2-33C06D9B8A14}"/>
          </ac:spMkLst>
        </pc:spChg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6" creationId="{3A1BB345-E870-EE2A-F903-270B7761F9AA}"/>
          </ac:spMkLst>
        </pc:spChg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7" creationId="{2E8946D3-8CD5-C631-80A8-7FCF42727247}"/>
          </ac:spMkLst>
        </pc:spChg>
        <pc:spChg chg="add mod">
          <ac:chgData name="Louis Delannoy" userId="6bbd738b-f5c9-466e-9925-69f65ad2c6d1" providerId="ADAL" clId="{7B710784-648A-4151-A3FE-456DC57B1A70}" dt="2025-06-06T12:01:59.662" v="660" actId="207"/>
          <ac:spMkLst>
            <pc:docMk/>
            <pc:sldMk cId="1546346609" sldId="259"/>
            <ac:spMk id="8" creationId="{1EEB0D16-1F0B-1C16-6DAF-5C45F36143A2}"/>
          </ac:spMkLst>
        </pc:spChg>
        <pc:spChg chg="add mod">
          <ac:chgData name="Louis Delannoy" userId="6bbd738b-f5c9-466e-9925-69f65ad2c6d1" providerId="ADAL" clId="{7B710784-648A-4151-A3FE-456DC57B1A70}" dt="2025-06-06T12:03:45.903" v="664" actId="207"/>
          <ac:spMkLst>
            <pc:docMk/>
            <pc:sldMk cId="1546346609" sldId="259"/>
            <ac:spMk id="9" creationId="{45346FBC-F7FF-CF5F-B57F-F9A95C2FA2D2}"/>
          </ac:spMkLst>
        </pc:spChg>
        <pc:spChg chg="add mod">
          <ac:chgData name="Louis Delannoy" userId="6bbd738b-f5c9-466e-9925-69f65ad2c6d1" providerId="ADAL" clId="{7B710784-648A-4151-A3FE-456DC57B1A70}" dt="2025-06-06T12:03:45.903" v="664" actId="207"/>
          <ac:spMkLst>
            <pc:docMk/>
            <pc:sldMk cId="1546346609" sldId="259"/>
            <ac:spMk id="10" creationId="{77B232A8-F9A9-2ADF-FA27-47DB87ABC436}"/>
          </ac:spMkLst>
        </pc:spChg>
        <pc:spChg chg="mod">
          <ac:chgData name="Louis Delannoy" userId="6bbd738b-f5c9-466e-9925-69f65ad2c6d1" providerId="ADAL" clId="{7B710784-648A-4151-A3FE-456DC57B1A70}" dt="2025-06-06T12:02:56.156" v="662" actId="207"/>
          <ac:spMkLst>
            <pc:docMk/>
            <pc:sldMk cId="1546346609" sldId="259"/>
            <ac:spMk id="11" creationId="{97BB8BFA-EE55-F6B6-8B89-EFE741C82F42}"/>
          </ac:spMkLst>
        </pc:spChg>
        <pc:spChg chg="mod">
          <ac:chgData name="Louis Delannoy" userId="6bbd738b-f5c9-466e-9925-69f65ad2c6d1" providerId="ADAL" clId="{7B710784-648A-4151-A3FE-456DC57B1A70}" dt="2025-06-06T12:02:32.394" v="661" actId="207"/>
          <ac:spMkLst>
            <pc:docMk/>
            <pc:sldMk cId="1546346609" sldId="259"/>
            <ac:spMk id="12" creationId="{B40769EF-FA3A-F9AD-3622-17C8F2F30CD4}"/>
          </ac:spMkLst>
        </pc:spChg>
        <pc:spChg chg="mod">
          <ac:chgData name="Louis Delannoy" userId="6bbd738b-f5c9-466e-9925-69f65ad2c6d1" providerId="ADAL" clId="{7B710784-648A-4151-A3FE-456DC57B1A70}" dt="2025-06-06T12:01:27.682" v="658" actId="207"/>
          <ac:spMkLst>
            <pc:docMk/>
            <pc:sldMk cId="1546346609" sldId="259"/>
            <ac:spMk id="13" creationId="{FD0CB201-CB64-68B4-19A9-D898F530975C}"/>
          </ac:spMkLst>
        </pc:spChg>
        <pc:spChg chg="mod">
          <ac:chgData name="Louis Delannoy" userId="6bbd738b-f5c9-466e-9925-69f65ad2c6d1" providerId="ADAL" clId="{7B710784-648A-4151-A3FE-456DC57B1A70}" dt="2025-06-06T12:02:32.394" v="661" actId="207"/>
          <ac:spMkLst>
            <pc:docMk/>
            <pc:sldMk cId="1546346609" sldId="259"/>
            <ac:spMk id="14" creationId="{1ADB9EFD-949A-F2AA-79E8-70195928D263}"/>
          </ac:spMkLst>
        </pc:spChg>
        <pc:spChg chg="mod">
          <ac:chgData name="Louis Delannoy" userId="6bbd738b-f5c9-466e-9925-69f65ad2c6d1" providerId="ADAL" clId="{7B710784-648A-4151-A3FE-456DC57B1A70}" dt="2025-06-06T12:00:32.269" v="655" actId="207"/>
          <ac:spMkLst>
            <pc:docMk/>
            <pc:sldMk cId="1546346609" sldId="259"/>
            <ac:spMk id="15" creationId="{898898CA-243B-95F2-086E-F337003AB9FC}"/>
          </ac:spMkLst>
        </pc:spChg>
        <pc:spChg chg="mod">
          <ac:chgData name="Louis Delannoy" userId="6bbd738b-f5c9-466e-9925-69f65ad2c6d1" providerId="ADAL" clId="{7B710784-648A-4151-A3FE-456DC57B1A70}" dt="2025-06-06T12:00:01.720" v="637"/>
          <ac:spMkLst>
            <pc:docMk/>
            <pc:sldMk cId="1546346609" sldId="259"/>
            <ac:spMk id="16" creationId="{96BF97E0-F481-CCFF-33D4-88671DE2FB5E}"/>
          </ac:spMkLst>
        </pc:spChg>
        <pc:spChg chg="mod">
          <ac:chgData name="Louis Delannoy" userId="6bbd738b-f5c9-466e-9925-69f65ad2c6d1" providerId="ADAL" clId="{7B710784-648A-4151-A3FE-456DC57B1A70}" dt="2025-06-06T12:03:45.903" v="664" actId="207"/>
          <ac:spMkLst>
            <pc:docMk/>
            <pc:sldMk cId="1546346609" sldId="259"/>
            <ac:spMk id="17" creationId="{5B8FBE25-9744-344E-C8A6-218B34CA1433}"/>
          </ac:spMkLst>
        </pc:spChg>
        <pc:spChg chg="mod">
          <ac:chgData name="Louis Delannoy" userId="6bbd738b-f5c9-466e-9925-69f65ad2c6d1" providerId="ADAL" clId="{7B710784-648A-4151-A3FE-456DC57B1A70}" dt="2025-06-06T12:03:57.637" v="665" actId="207"/>
          <ac:spMkLst>
            <pc:docMk/>
            <pc:sldMk cId="1546346609" sldId="259"/>
            <ac:spMk id="18" creationId="{C633F1FA-8995-121B-8A4C-B93A4DD6C8A4}"/>
          </ac:spMkLst>
        </pc:spChg>
        <pc:spChg chg="mod">
          <ac:chgData name="Louis Delannoy" userId="6bbd738b-f5c9-466e-9925-69f65ad2c6d1" providerId="ADAL" clId="{7B710784-648A-4151-A3FE-456DC57B1A70}" dt="2025-06-06T11:57:26.638" v="536"/>
          <ac:spMkLst>
            <pc:docMk/>
            <pc:sldMk cId="1546346609" sldId="259"/>
            <ac:spMk id="19" creationId="{6B613293-47A7-D281-5D4A-35E3DC41EF11}"/>
          </ac:spMkLst>
        </pc:spChg>
        <pc:spChg chg="mod">
          <ac:chgData name="Louis Delannoy" userId="6bbd738b-f5c9-466e-9925-69f65ad2c6d1" providerId="ADAL" clId="{7B710784-648A-4151-A3FE-456DC57B1A70}" dt="2025-06-06T11:58:32.977" v="574"/>
          <ac:spMkLst>
            <pc:docMk/>
            <pc:sldMk cId="1546346609" sldId="259"/>
            <ac:spMk id="20" creationId="{D272C51C-070F-8A12-2DAE-81E11A2DD8C6}"/>
          </ac:spMkLst>
        </pc:spChg>
        <pc:spChg chg="mod">
          <ac:chgData name="Louis Delannoy" userId="6bbd738b-f5c9-466e-9925-69f65ad2c6d1" providerId="ADAL" clId="{7B710784-648A-4151-A3FE-456DC57B1A70}" dt="2025-06-06T11:59:40.945" v="623"/>
          <ac:spMkLst>
            <pc:docMk/>
            <pc:sldMk cId="1546346609" sldId="259"/>
            <ac:spMk id="21" creationId="{C73F7BFA-2FE1-7499-1C85-89FBDA22A9C2}"/>
          </ac:spMkLst>
        </pc:spChg>
        <pc:spChg chg="mod">
          <ac:chgData name="Louis Delannoy" userId="6bbd738b-f5c9-466e-9925-69f65ad2c6d1" providerId="ADAL" clId="{7B710784-648A-4151-A3FE-456DC57B1A70}" dt="2025-06-06T12:02:32.394" v="661" actId="207"/>
          <ac:spMkLst>
            <pc:docMk/>
            <pc:sldMk cId="1546346609" sldId="259"/>
            <ac:spMk id="22" creationId="{B583FA12-6ABB-3658-D98D-F5BCC42448B8}"/>
          </ac:spMkLst>
        </pc:spChg>
        <pc:spChg chg="mod">
          <ac:chgData name="Louis Delannoy" userId="6bbd738b-f5c9-466e-9925-69f65ad2c6d1" providerId="ADAL" clId="{7B710784-648A-4151-A3FE-456DC57B1A70}" dt="2025-06-06T12:02:56.156" v="662" actId="207"/>
          <ac:spMkLst>
            <pc:docMk/>
            <pc:sldMk cId="1546346609" sldId="259"/>
            <ac:spMk id="23" creationId="{C40DA56D-706A-719D-6B65-2C74E54A6A59}"/>
          </ac:spMkLst>
        </pc:spChg>
        <pc:spChg chg="mod">
          <ac:chgData name="Louis Delannoy" userId="6bbd738b-f5c9-466e-9925-69f65ad2c6d1" providerId="ADAL" clId="{7B710784-648A-4151-A3FE-456DC57B1A70}" dt="2025-06-06T11:58:41.658" v="579"/>
          <ac:spMkLst>
            <pc:docMk/>
            <pc:sldMk cId="1546346609" sldId="259"/>
            <ac:spMk id="24" creationId="{FC3ACEA4-5B70-355C-25F7-F1649E9B5855}"/>
          </ac:spMkLst>
        </pc:spChg>
        <pc:spChg chg="mod">
          <ac:chgData name="Louis Delannoy" userId="6bbd738b-f5c9-466e-9925-69f65ad2c6d1" providerId="ADAL" clId="{7B710784-648A-4151-A3FE-456DC57B1A70}" dt="2025-06-06T12:04:14.260" v="666" actId="207"/>
          <ac:spMkLst>
            <pc:docMk/>
            <pc:sldMk cId="1546346609" sldId="259"/>
            <ac:spMk id="25" creationId="{C8B4E442-B55B-5BA0-B599-8AB4995255BC}"/>
          </ac:spMkLst>
        </pc:spChg>
        <pc:spChg chg="mod">
          <ac:chgData name="Louis Delannoy" userId="6bbd738b-f5c9-466e-9925-69f65ad2c6d1" providerId="ADAL" clId="{7B710784-648A-4151-A3FE-456DC57B1A70}" dt="2025-06-06T12:00:50.615" v="657" actId="6549"/>
          <ac:spMkLst>
            <pc:docMk/>
            <pc:sldMk cId="1546346609" sldId="259"/>
            <ac:spMk id="26" creationId="{E633E0C2-34D7-D5CB-9CF8-E5F0A2A6D71E}"/>
          </ac:spMkLst>
        </pc:spChg>
        <pc:spChg chg="mod">
          <ac:chgData name="Louis Delannoy" userId="6bbd738b-f5c9-466e-9925-69f65ad2c6d1" providerId="ADAL" clId="{7B710784-648A-4151-A3FE-456DC57B1A70}" dt="2025-06-06T12:01:27.682" v="658" actId="207"/>
          <ac:spMkLst>
            <pc:docMk/>
            <pc:sldMk cId="1546346609" sldId="259"/>
            <ac:spMk id="27" creationId="{905E33FD-B0E8-466E-5A6E-0B6CAC43CBF4}"/>
          </ac:spMkLst>
        </pc:spChg>
        <pc:spChg chg="mod">
          <ac:chgData name="Louis Delannoy" userId="6bbd738b-f5c9-466e-9925-69f65ad2c6d1" providerId="ADAL" clId="{7B710784-648A-4151-A3FE-456DC57B1A70}" dt="2025-06-06T12:01:27.682" v="658" actId="207"/>
          <ac:spMkLst>
            <pc:docMk/>
            <pc:sldMk cId="1546346609" sldId="259"/>
            <ac:spMk id="28" creationId="{DCC72CE3-B340-B444-CB5F-96C82E34969F}"/>
          </ac:spMkLst>
        </pc:spChg>
        <pc:spChg chg="mod">
          <ac:chgData name="Louis Delannoy" userId="6bbd738b-f5c9-466e-9925-69f65ad2c6d1" providerId="ADAL" clId="{7B710784-648A-4151-A3FE-456DC57B1A70}" dt="2025-06-06T12:01:27.682" v="658" actId="207"/>
          <ac:spMkLst>
            <pc:docMk/>
            <pc:sldMk cId="1546346609" sldId="259"/>
            <ac:spMk id="29" creationId="{D844E735-6B40-2A66-F5FC-C3A20A3B2D6A}"/>
          </ac:spMkLst>
        </pc:spChg>
        <pc:spChg chg="mod">
          <ac:chgData name="Louis Delannoy" userId="6bbd738b-f5c9-466e-9925-69f65ad2c6d1" providerId="ADAL" clId="{7B710784-648A-4151-A3FE-456DC57B1A70}" dt="2025-06-06T12:00:32.269" v="655" actId="207"/>
          <ac:spMkLst>
            <pc:docMk/>
            <pc:sldMk cId="1546346609" sldId="259"/>
            <ac:spMk id="30" creationId="{D4252513-3E0F-9D5B-905E-9EEAC42DDE6F}"/>
          </ac:spMkLst>
        </pc:spChg>
        <pc:spChg chg="mod">
          <ac:chgData name="Louis Delannoy" userId="6bbd738b-f5c9-466e-9925-69f65ad2c6d1" providerId="ADAL" clId="{7B710784-648A-4151-A3FE-456DC57B1A70}" dt="2025-06-06T12:02:32.394" v="661" actId="207"/>
          <ac:spMkLst>
            <pc:docMk/>
            <pc:sldMk cId="1546346609" sldId="259"/>
            <ac:spMk id="31" creationId="{B110113D-FA67-C18F-2B7C-86E75EBB4D00}"/>
          </ac:spMkLst>
        </pc:spChg>
        <pc:spChg chg="mod">
          <ac:chgData name="Louis Delannoy" userId="6bbd738b-f5c9-466e-9925-69f65ad2c6d1" providerId="ADAL" clId="{7B710784-648A-4151-A3FE-456DC57B1A70}" dt="2025-06-06T11:59:51.340" v="632"/>
          <ac:spMkLst>
            <pc:docMk/>
            <pc:sldMk cId="1546346609" sldId="259"/>
            <ac:spMk id="32" creationId="{9FAE7320-0A51-E8E0-8A55-5BE49F1930F6}"/>
          </ac:spMkLst>
        </pc:spChg>
        <pc:spChg chg="mod">
          <ac:chgData name="Louis Delannoy" userId="6bbd738b-f5c9-466e-9925-69f65ad2c6d1" providerId="ADAL" clId="{7B710784-648A-4151-A3FE-456DC57B1A70}" dt="2025-06-06T12:02:32.394" v="661" actId="207"/>
          <ac:spMkLst>
            <pc:docMk/>
            <pc:sldMk cId="1546346609" sldId="259"/>
            <ac:spMk id="33" creationId="{4530B394-1AA8-B49D-34FA-A86217B9AE2C}"/>
          </ac:spMkLst>
        </pc:spChg>
        <pc:spChg chg="mod">
          <ac:chgData name="Louis Delannoy" userId="6bbd738b-f5c9-466e-9925-69f65ad2c6d1" providerId="ADAL" clId="{7B710784-648A-4151-A3FE-456DC57B1A70}" dt="2025-06-06T12:03:45.903" v="664" actId="207"/>
          <ac:spMkLst>
            <pc:docMk/>
            <pc:sldMk cId="1546346609" sldId="259"/>
            <ac:spMk id="34" creationId="{82890E34-C4B9-88AA-38BC-0BDB37F083D0}"/>
          </ac:spMkLst>
        </pc:spChg>
        <pc:spChg chg="mod">
          <ac:chgData name="Louis Delannoy" userId="6bbd738b-f5c9-466e-9925-69f65ad2c6d1" providerId="ADAL" clId="{7B710784-648A-4151-A3FE-456DC57B1A70}" dt="2025-06-06T12:03:57.637" v="665" actId="207"/>
          <ac:spMkLst>
            <pc:docMk/>
            <pc:sldMk cId="1546346609" sldId="259"/>
            <ac:spMk id="35" creationId="{FE3782E5-3F75-0904-3AEA-D71027E97DBD}"/>
          </ac:spMkLst>
        </pc:spChg>
        <pc:spChg chg="mod">
          <ac:chgData name="Louis Delannoy" userId="6bbd738b-f5c9-466e-9925-69f65ad2c6d1" providerId="ADAL" clId="{7B710784-648A-4151-A3FE-456DC57B1A70}" dt="2025-06-06T12:03:57.637" v="665" actId="207"/>
          <ac:spMkLst>
            <pc:docMk/>
            <pc:sldMk cId="1546346609" sldId="259"/>
            <ac:spMk id="36" creationId="{E9C7729F-299D-FDC2-2FE2-6092C66A1913}"/>
          </ac:spMkLst>
        </pc:spChg>
        <pc:spChg chg="mod">
          <ac:chgData name="Louis Delannoy" userId="6bbd738b-f5c9-466e-9925-69f65ad2c6d1" providerId="ADAL" clId="{7B710784-648A-4151-A3FE-456DC57B1A70}" dt="2025-06-06T11:57:40.284" v="540"/>
          <ac:spMkLst>
            <pc:docMk/>
            <pc:sldMk cId="1546346609" sldId="259"/>
            <ac:spMk id="37" creationId="{AF479725-419A-F235-D1CA-775B52D48C96}"/>
          </ac:spMkLst>
        </pc:spChg>
        <pc:spChg chg="mod">
          <ac:chgData name="Louis Delannoy" userId="6bbd738b-f5c9-466e-9925-69f65ad2c6d1" providerId="ADAL" clId="{7B710784-648A-4151-A3FE-456DC57B1A70}" dt="2025-06-06T11:59:03.292" v="593"/>
          <ac:spMkLst>
            <pc:docMk/>
            <pc:sldMk cId="1546346609" sldId="259"/>
            <ac:spMk id="38" creationId="{2FE9E2B3-492D-9BCB-3EF9-6DD93BFDF36F}"/>
          </ac:spMkLst>
        </pc:spChg>
        <pc:spChg chg="mod">
          <ac:chgData name="Louis Delannoy" userId="6bbd738b-f5c9-466e-9925-69f65ad2c6d1" providerId="ADAL" clId="{7B710784-648A-4151-A3FE-456DC57B1A70}" dt="2025-06-06T12:02:32.394" v="661" actId="207"/>
          <ac:spMkLst>
            <pc:docMk/>
            <pc:sldMk cId="1546346609" sldId="259"/>
            <ac:spMk id="39" creationId="{5CF83032-DBE4-C453-8F37-AA80923D778E}"/>
          </ac:spMkLst>
        </pc:spChg>
        <pc:spChg chg="mod">
          <ac:chgData name="Louis Delannoy" userId="6bbd738b-f5c9-466e-9925-69f65ad2c6d1" providerId="ADAL" clId="{7B710784-648A-4151-A3FE-456DC57B1A70}" dt="2025-06-06T12:02:56.156" v="662" actId="207"/>
          <ac:spMkLst>
            <pc:docMk/>
            <pc:sldMk cId="1546346609" sldId="259"/>
            <ac:spMk id="40" creationId="{76AEDF1C-8E8B-BBBF-EDE3-295CF5A382CE}"/>
          </ac:spMkLst>
        </pc:spChg>
        <pc:spChg chg="mod">
          <ac:chgData name="Louis Delannoy" userId="6bbd738b-f5c9-466e-9925-69f65ad2c6d1" providerId="ADAL" clId="{7B710784-648A-4151-A3FE-456DC57B1A70}" dt="2025-06-06T11:58:55.231" v="588"/>
          <ac:spMkLst>
            <pc:docMk/>
            <pc:sldMk cId="1546346609" sldId="259"/>
            <ac:spMk id="41" creationId="{7E3BB923-4F8B-1A71-C565-29AD61DE3361}"/>
          </ac:spMkLst>
        </pc:spChg>
        <pc:spChg chg="mod">
          <ac:chgData name="Louis Delannoy" userId="6bbd738b-f5c9-466e-9925-69f65ad2c6d1" providerId="ADAL" clId="{7B710784-648A-4151-A3FE-456DC57B1A70}" dt="2025-06-06T12:00:32.269" v="655" actId="207"/>
          <ac:spMkLst>
            <pc:docMk/>
            <pc:sldMk cId="1546346609" sldId="259"/>
            <ac:spMk id="42" creationId="{933717BF-4794-FE90-8F93-7C3D01E566AC}"/>
          </ac:spMkLst>
        </pc:spChg>
        <pc:spChg chg="mod">
          <ac:chgData name="Louis Delannoy" userId="6bbd738b-f5c9-466e-9925-69f65ad2c6d1" providerId="ADAL" clId="{7B710784-648A-4151-A3FE-456DC57B1A70}" dt="2025-06-06T11:59:21.610" v="608"/>
          <ac:spMkLst>
            <pc:docMk/>
            <pc:sldMk cId="1546346609" sldId="259"/>
            <ac:spMk id="43" creationId="{9617635D-F2D8-3705-7D92-E6AE19D911AA}"/>
          </ac:spMkLst>
        </pc:spChg>
        <pc:spChg chg="add mod">
          <ac:chgData name="Louis Delannoy" userId="6bbd738b-f5c9-466e-9925-69f65ad2c6d1" providerId="ADAL" clId="{7B710784-648A-4151-A3FE-456DC57B1A70}" dt="2025-06-06T12:03:45.903" v="664" actId="207"/>
          <ac:spMkLst>
            <pc:docMk/>
            <pc:sldMk cId="1546346609" sldId="259"/>
            <ac:spMk id="53" creationId="{545C9CAB-9156-E117-C409-19133B1C2877}"/>
          </ac:spMkLst>
        </pc:spChg>
        <pc:spChg chg="add mod">
          <ac:chgData name="Louis Delannoy" userId="6bbd738b-f5c9-466e-9925-69f65ad2c6d1" providerId="ADAL" clId="{7B710784-648A-4151-A3FE-456DC57B1A70}" dt="2025-06-06T12:03:45.903" v="664" actId="207"/>
          <ac:spMkLst>
            <pc:docMk/>
            <pc:sldMk cId="1546346609" sldId="259"/>
            <ac:spMk id="54" creationId="{863DFAFD-1802-0B57-924A-5C343422E6AC}"/>
          </ac:spMkLst>
        </pc:spChg>
      </pc:sldChg>
      <pc:sldChg chg="add">
        <pc:chgData name="Louis Delannoy" userId="6bbd738b-f5c9-466e-9925-69f65ad2c6d1" providerId="ADAL" clId="{7B710784-648A-4151-A3FE-456DC57B1A70}" dt="2025-06-19T13:23:39.544" v="667" actId="2890"/>
        <pc:sldMkLst>
          <pc:docMk/>
          <pc:sldMk cId="27298477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31FDD-DBB2-F782-D414-526BCA02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6E425C-4EBC-4E05-1696-645175460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B8A0E-61D1-0D0B-7C31-5232A73C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98DB1-17CC-A561-7C3E-BC0828BF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82A3B-0BAE-8FCC-5E3D-9B78A9CD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98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15EB7-7F10-2788-605A-56C964F1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191450-2DB7-1CD6-7315-BF82EC43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DB39-C855-2DA5-821D-C4F986D7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9A9AF-9DA1-21A4-ADC3-0529C26F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846B4-E678-D7CF-F560-81B879D9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999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0E9F0F-80BB-272C-DC49-42A1617EE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E1EBF4-4181-398F-F468-FA774E27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4BE56-12D7-E3DB-3F65-B060C302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4655D-06F6-8370-9BB8-61E50DD1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77944-BB65-F5EC-76BD-50D1A72C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105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59950-5CE6-EC91-9F75-5CB90456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2F839-C6B6-F8BF-E14D-F8F6713F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BEF92-45C6-6E80-A168-ECF5D2E7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9EF9DA-8AF0-FC83-A60B-1E70CC18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9009C-B363-A64D-C883-FF35FC3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801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8065F-1E7D-51F7-11A1-982F1E9E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7A800-D37E-7D29-2BF7-70D2229E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DEFB7-30AF-793C-2480-81EF849F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3CA08-BE3B-F70E-B1D2-9F656E18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2A932-9C16-9FF7-77D1-C16F250E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35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3F075-247B-8CF3-EAB6-ACE8B532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D89CB7-D1FD-59A4-1DF5-DC5820D5D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ECCB35-A9FB-B03D-7AF2-4E4C1BCD6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42598-0A75-944A-7B6E-591D0745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12473-3F09-C1E7-9FCB-64B1D51C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B927F1-503C-DB9B-C983-9231DACC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090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91275-7054-4A07-935B-2CC2EA63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45096-F710-96DB-08E5-B907E104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3735C-88BE-29E2-00C1-C125FB45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02F319-55EC-6807-7F83-053A09266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1F2588-34C3-2B77-EA78-0F669717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FE5BB9-F7C3-0930-CB50-6577C1B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E1CC34-91E7-0428-A97F-DE362392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7CB84E-1B1E-DCF4-F303-54D051DD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37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021B1-A55C-B8F5-90C2-30BC8DAB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E135AC-8998-45CD-9E7E-2719708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FA735-78BE-254B-D2FE-8720F7BC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54EA79-E673-E9A9-B22C-1B61548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147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3E43ED-CCEE-C4C2-9924-6029FA11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C8D2C-A4C3-48E9-C676-F7D8B44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665249-7D93-ACAF-0F5F-A5F711A7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27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01BB8-1290-8D63-2FB7-5DE83B2C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73135-2A24-D533-C52C-A281194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F21E36-9532-F103-BB82-1E4E86C0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4A395-6467-B139-C8CB-98102C3C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F9C3A-6816-275A-3AB4-BE71D4B2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EAC2D-EAD9-21DE-1187-861464BB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791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E73E9-772F-9A82-0BE7-3631A0E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BC287E-3AFA-4FEB-9702-B650EDCC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094022-3965-A59C-9704-E04679C5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97236-0228-F3AA-67AC-230C48D3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022F24-0DEC-879E-D83B-6159B4A5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6290B7-408D-5658-7F25-9E70C371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237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4A81FA-8FAF-5B37-45DF-C7C9E33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7C076F-A52B-2FF0-022B-80631025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5E8-6B08-B6D4-2D73-60BB9448F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8EDE4-F1BC-46A6-ADB8-D0C940858DC5}" type="datetimeFigureOut">
              <a:rPr lang="en-SE" smtClean="0"/>
              <a:t>2025-06-19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1CB88-18D0-9964-9E73-699C801F2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E6AD6-3655-F765-4075-A479124C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BD4C2-76C1-43B5-84F0-E7792B452332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150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AACED-F53C-8FA8-391C-50E20A8A9826}"/>
              </a:ext>
            </a:extLst>
          </p:cNvPr>
          <p:cNvSpPr/>
          <p:nvPr/>
        </p:nvSpPr>
        <p:spPr>
          <a:xfrm>
            <a:off x="520117" y="1709956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DEAF2F-4C65-E38B-19D0-0756DF5D27B0}"/>
              </a:ext>
            </a:extLst>
          </p:cNvPr>
          <p:cNvSpPr/>
          <p:nvPr/>
        </p:nvSpPr>
        <p:spPr>
          <a:xfrm>
            <a:off x="1782660" y="1709950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7F328-7ACC-BD34-6D17-A2C06BEA9A41}"/>
              </a:ext>
            </a:extLst>
          </p:cNvPr>
          <p:cNvSpPr/>
          <p:nvPr/>
        </p:nvSpPr>
        <p:spPr>
          <a:xfrm>
            <a:off x="3045203" y="1709954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9E44D-7051-2AE6-1093-0034BE4EBD6E}"/>
              </a:ext>
            </a:extLst>
          </p:cNvPr>
          <p:cNvSpPr/>
          <p:nvPr/>
        </p:nvSpPr>
        <p:spPr>
          <a:xfrm>
            <a:off x="5570287" y="1709932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CDB5-840E-E81F-6CE1-368FC3DF40FD}"/>
              </a:ext>
            </a:extLst>
          </p:cNvPr>
          <p:cNvSpPr/>
          <p:nvPr/>
        </p:nvSpPr>
        <p:spPr>
          <a:xfrm>
            <a:off x="8095375" y="1709950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90123-FB91-63EC-97C9-EEAF9D47D1FC}"/>
              </a:ext>
            </a:extLst>
          </p:cNvPr>
          <p:cNvSpPr/>
          <p:nvPr/>
        </p:nvSpPr>
        <p:spPr>
          <a:xfrm>
            <a:off x="9357918" y="1709951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1D164-4225-B65B-C868-2A0813F7B8F3}"/>
              </a:ext>
            </a:extLst>
          </p:cNvPr>
          <p:cNvSpPr/>
          <p:nvPr/>
        </p:nvSpPr>
        <p:spPr>
          <a:xfrm>
            <a:off x="10620461" y="1709950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1FF9F2-B52E-520E-7360-FF7441095033}"/>
              </a:ext>
            </a:extLst>
          </p:cNvPr>
          <p:cNvSpPr/>
          <p:nvPr/>
        </p:nvSpPr>
        <p:spPr>
          <a:xfrm>
            <a:off x="1782660" y="2603373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4BB81-3990-1951-E1CE-19D0F674D071}"/>
              </a:ext>
            </a:extLst>
          </p:cNvPr>
          <p:cNvSpPr/>
          <p:nvPr/>
        </p:nvSpPr>
        <p:spPr>
          <a:xfrm>
            <a:off x="3045203" y="260337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3F4989-7129-453B-0491-974F5D8CE6A9}"/>
              </a:ext>
            </a:extLst>
          </p:cNvPr>
          <p:cNvSpPr/>
          <p:nvPr/>
        </p:nvSpPr>
        <p:spPr>
          <a:xfrm>
            <a:off x="5570289" y="2603373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D86130-79D3-A307-F918-5132F5BAE25B}"/>
              </a:ext>
            </a:extLst>
          </p:cNvPr>
          <p:cNvSpPr/>
          <p:nvPr/>
        </p:nvSpPr>
        <p:spPr>
          <a:xfrm>
            <a:off x="8095375" y="2603372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081D8-C086-C054-12F1-FE66DA512C9B}"/>
              </a:ext>
            </a:extLst>
          </p:cNvPr>
          <p:cNvSpPr/>
          <p:nvPr/>
        </p:nvSpPr>
        <p:spPr>
          <a:xfrm>
            <a:off x="9357918" y="2603372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DFA147-DD9C-D80B-A15E-B52D27D529C9}"/>
              </a:ext>
            </a:extLst>
          </p:cNvPr>
          <p:cNvSpPr/>
          <p:nvPr/>
        </p:nvSpPr>
        <p:spPr>
          <a:xfrm>
            <a:off x="3045202" y="3496784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0B8F1-7ECD-16B2-DE8A-C974C2B8F087}"/>
              </a:ext>
            </a:extLst>
          </p:cNvPr>
          <p:cNvSpPr/>
          <p:nvPr/>
        </p:nvSpPr>
        <p:spPr>
          <a:xfrm>
            <a:off x="5570289" y="3496797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D24C1-5708-6413-C3DD-18DB56AB835E}"/>
              </a:ext>
            </a:extLst>
          </p:cNvPr>
          <p:cNvSpPr/>
          <p:nvPr/>
        </p:nvSpPr>
        <p:spPr>
          <a:xfrm>
            <a:off x="8095375" y="3496796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4AB1A-62C7-160E-AB03-645C1C83EDF9}"/>
              </a:ext>
            </a:extLst>
          </p:cNvPr>
          <p:cNvSpPr/>
          <p:nvPr/>
        </p:nvSpPr>
        <p:spPr>
          <a:xfrm>
            <a:off x="5570288" y="4390211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B5ECB-4FB0-2D97-9518-34A82882FBAE}"/>
              </a:ext>
            </a:extLst>
          </p:cNvPr>
          <p:cNvSpPr/>
          <p:nvPr/>
        </p:nvSpPr>
        <p:spPr>
          <a:xfrm>
            <a:off x="520117" y="816524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DF392-2BA1-3EB0-06AF-7ED337B3B900}"/>
              </a:ext>
            </a:extLst>
          </p:cNvPr>
          <p:cNvSpPr/>
          <p:nvPr/>
        </p:nvSpPr>
        <p:spPr>
          <a:xfrm>
            <a:off x="1782660" y="81651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761C4-1142-3C03-11F9-C33E64024984}"/>
              </a:ext>
            </a:extLst>
          </p:cNvPr>
          <p:cNvSpPr/>
          <p:nvPr/>
        </p:nvSpPr>
        <p:spPr>
          <a:xfrm>
            <a:off x="3045202" y="81651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51C6F-B37A-1043-71D6-2F6CD120AEDC}"/>
              </a:ext>
            </a:extLst>
          </p:cNvPr>
          <p:cNvSpPr/>
          <p:nvPr/>
        </p:nvSpPr>
        <p:spPr>
          <a:xfrm>
            <a:off x="5570289" y="816519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BE004C-C67A-A1B1-A8B8-6CA803F7D6E8}"/>
              </a:ext>
            </a:extLst>
          </p:cNvPr>
          <p:cNvSpPr/>
          <p:nvPr/>
        </p:nvSpPr>
        <p:spPr>
          <a:xfrm>
            <a:off x="8095375" y="81651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958A49-C61D-EFBE-BDFD-6416DDF17E0D}"/>
              </a:ext>
            </a:extLst>
          </p:cNvPr>
          <p:cNvSpPr/>
          <p:nvPr/>
        </p:nvSpPr>
        <p:spPr>
          <a:xfrm>
            <a:off x="9357918" y="816519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7403FA-0E52-1543-4054-157C8C0F2A70}"/>
              </a:ext>
            </a:extLst>
          </p:cNvPr>
          <p:cNvSpPr/>
          <p:nvPr/>
        </p:nvSpPr>
        <p:spPr>
          <a:xfrm>
            <a:off x="10620461" y="81651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EC32A-D13A-A79B-CF3D-C4B842C67B3B}"/>
              </a:ext>
            </a:extLst>
          </p:cNvPr>
          <p:cNvSpPr/>
          <p:nvPr/>
        </p:nvSpPr>
        <p:spPr>
          <a:xfrm>
            <a:off x="4307746" y="1709950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09BECA-0A20-C4D5-C1DE-07EEAF6F3A42}"/>
              </a:ext>
            </a:extLst>
          </p:cNvPr>
          <p:cNvSpPr/>
          <p:nvPr/>
        </p:nvSpPr>
        <p:spPr>
          <a:xfrm>
            <a:off x="4307746" y="2603374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F8EF3C-91CF-4880-778E-8A0C3902B95E}"/>
              </a:ext>
            </a:extLst>
          </p:cNvPr>
          <p:cNvSpPr/>
          <p:nvPr/>
        </p:nvSpPr>
        <p:spPr>
          <a:xfrm>
            <a:off x="4307746" y="3496795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AECE81-75DF-88E3-1FC8-DCA2D671E5E6}"/>
              </a:ext>
            </a:extLst>
          </p:cNvPr>
          <p:cNvSpPr/>
          <p:nvPr/>
        </p:nvSpPr>
        <p:spPr>
          <a:xfrm>
            <a:off x="4307746" y="81651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A83F10-8100-2B2D-13CB-1CED1A385FC0}"/>
              </a:ext>
            </a:extLst>
          </p:cNvPr>
          <p:cNvSpPr/>
          <p:nvPr/>
        </p:nvSpPr>
        <p:spPr>
          <a:xfrm>
            <a:off x="6832832" y="1709950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89FE39-149F-FE81-57FD-24D85FE13076}"/>
              </a:ext>
            </a:extLst>
          </p:cNvPr>
          <p:cNvSpPr/>
          <p:nvPr/>
        </p:nvSpPr>
        <p:spPr>
          <a:xfrm>
            <a:off x="6832832" y="2603372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62028-D97A-7B64-7DEC-3A3FD4E6B8BF}"/>
              </a:ext>
            </a:extLst>
          </p:cNvPr>
          <p:cNvSpPr/>
          <p:nvPr/>
        </p:nvSpPr>
        <p:spPr>
          <a:xfrm>
            <a:off x="6832832" y="3496796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D2DEED-9CA8-98BF-11BF-7724E659CD3D}"/>
              </a:ext>
            </a:extLst>
          </p:cNvPr>
          <p:cNvSpPr/>
          <p:nvPr/>
        </p:nvSpPr>
        <p:spPr>
          <a:xfrm>
            <a:off x="6832832" y="816518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83BC0E-FDDE-220E-1DB8-2E3D0D0DF4AF}"/>
              </a:ext>
            </a:extLst>
          </p:cNvPr>
          <p:cNvSpPr/>
          <p:nvPr/>
        </p:nvSpPr>
        <p:spPr>
          <a:xfrm>
            <a:off x="4307745" y="4390212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283B19-BAA4-FD0A-95AB-C41A64C5B2F8}"/>
              </a:ext>
            </a:extLst>
          </p:cNvPr>
          <p:cNvSpPr/>
          <p:nvPr/>
        </p:nvSpPr>
        <p:spPr>
          <a:xfrm>
            <a:off x="6832832" y="4390211"/>
            <a:ext cx="1262543" cy="66831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FBC847-FEDE-3C0C-752D-5A903EB1C487}"/>
              </a:ext>
            </a:extLst>
          </p:cNvPr>
          <p:cNvSpPr/>
          <p:nvPr/>
        </p:nvSpPr>
        <p:spPr>
          <a:xfrm>
            <a:off x="520117" y="447572"/>
            <a:ext cx="1262543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49C39-0CA3-20B3-7355-CC63DA68DA4D}"/>
              </a:ext>
            </a:extLst>
          </p:cNvPr>
          <p:cNvSpPr/>
          <p:nvPr/>
        </p:nvSpPr>
        <p:spPr>
          <a:xfrm>
            <a:off x="1782659" y="447572"/>
            <a:ext cx="1262543" cy="195765"/>
          </a:xfrm>
          <a:prstGeom prst="rect">
            <a:avLst/>
          </a:prstGeom>
          <a:solidFill>
            <a:srgbClr val="2F798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5DE9A8-8539-06A0-66A4-25FA6B5D8C6E}"/>
              </a:ext>
            </a:extLst>
          </p:cNvPr>
          <p:cNvSpPr/>
          <p:nvPr/>
        </p:nvSpPr>
        <p:spPr>
          <a:xfrm>
            <a:off x="3045201" y="447572"/>
            <a:ext cx="1262543" cy="195765"/>
          </a:xfrm>
          <a:prstGeom prst="rect">
            <a:avLst/>
          </a:prstGeom>
          <a:solidFill>
            <a:srgbClr val="6C936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A3905E-5890-3F78-C280-C0EE7A92ABF7}"/>
              </a:ext>
            </a:extLst>
          </p:cNvPr>
          <p:cNvSpPr/>
          <p:nvPr/>
        </p:nvSpPr>
        <p:spPr>
          <a:xfrm>
            <a:off x="4307744" y="447572"/>
            <a:ext cx="1262543" cy="195765"/>
          </a:xfrm>
          <a:prstGeom prst="rect">
            <a:avLst/>
          </a:prstGeom>
          <a:solidFill>
            <a:srgbClr val="94A35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682DD7-D5A5-645E-4B33-1B0A89F57F7D}"/>
              </a:ext>
            </a:extLst>
          </p:cNvPr>
          <p:cNvSpPr/>
          <p:nvPr/>
        </p:nvSpPr>
        <p:spPr>
          <a:xfrm>
            <a:off x="5570286" y="447572"/>
            <a:ext cx="1262543" cy="195765"/>
          </a:xfrm>
          <a:prstGeom prst="rect">
            <a:avLst/>
          </a:prstGeom>
          <a:solidFill>
            <a:srgbClr val="A9AB4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4D7DE3-E705-CC7E-7AC4-8665F1E2871C}"/>
              </a:ext>
            </a:extLst>
          </p:cNvPr>
          <p:cNvSpPr/>
          <p:nvPr/>
        </p:nvSpPr>
        <p:spPr>
          <a:xfrm>
            <a:off x="6832832" y="447554"/>
            <a:ext cx="1262543" cy="195765"/>
          </a:xfrm>
          <a:prstGeom prst="rect">
            <a:avLst/>
          </a:prstGeom>
          <a:solidFill>
            <a:srgbClr val="BEB44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9234AD-EAAD-DC76-0BC0-DB0DA625497F}"/>
              </a:ext>
            </a:extLst>
          </p:cNvPr>
          <p:cNvSpPr/>
          <p:nvPr/>
        </p:nvSpPr>
        <p:spPr>
          <a:xfrm>
            <a:off x="8095372" y="447554"/>
            <a:ext cx="1262543" cy="195765"/>
          </a:xfrm>
          <a:prstGeom prst="rect">
            <a:avLst/>
          </a:prstGeom>
          <a:solidFill>
            <a:srgbClr val="D3BC3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C553E3-285C-34FC-CDB3-7B7E914BFF07}"/>
              </a:ext>
            </a:extLst>
          </p:cNvPr>
          <p:cNvSpPr/>
          <p:nvPr/>
        </p:nvSpPr>
        <p:spPr>
          <a:xfrm>
            <a:off x="9357909" y="447553"/>
            <a:ext cx="1262543" cy="195765"/>
          </a:xfrm>
          <a:prstGeom prst="rect">
            <a:avLst/>
          </a:prstGeom>
          <a:solidFill>
            <a:srgbClr val="E8C4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AF85FA-7E5F-ADD8-17CF-FC6A40D20146}"/>
              </a:ext>
            </a:extLst>
          </p:cNvPr>
          <p:cNvSpPr/>
          <p:nvPr/>
        </p:nvSpPr>
        <p:spPr>
          <a:xfrm>
            <a:off x="10620455" y="447553"/>
            <a:ext cx="1262543" cy="195765"/>
          </a:xfrm>
          <a:prstGeom prst="rect">
            <a:avLst/>
          </a:prstGeom>
          <a:solidFill>
            <a:srgbClr val="FDCD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BD9F19-8691-D5E0-53F4-537B7D7EECB0}"/>
              </a:ext>
            </a:extLst>
          </p:cNvPr>
          <p:cNvSpPr/>
          <p:nvPr/>
        </p:nvSpPr>
        <p:spPr>
          <a:xfrm>
            <a:off x="520116" y="235193"/>
            <a:ext cx="11362882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disagree											Most agree</a:t>
            </a:r>
            <a:endParaRPr lang="en-SE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C8F2-5F8B-E9FC-6F02-361996B4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0AE8D2-5F84-46AF-BF67-75D5FF51F711}"/>
              </a:ext>
            </a:extLst>
          </p:cNvPr>
          <p:cNvSpPr/>
          <p:nvPr/>
        </p:nvSpPr>
        <p:spPr>
          <a:xfrm>
            <a:off x="520117" y="1709956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The concept is counter productive.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DD54E-F0D2-D315-1EE7-5F04494FEB3F}"/>
              </a:ext>
            </a:extLst>
          </p:cNvPr>
          <p:cNvSpPr/>
          <p:nvPr/>
        </p:nvSpPr>
        <p:spPr>
          <a:xfrm>
            <a:off x="1782660" y="1709950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 The current state of knowledge does not allow us to understand the state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CFE23B-1882-78D7-9D16-53805E234C33}"/>
              </a:ext>
            </a:extLst>
          </p:cNvPr>
          <p:cNvSpPr/>
          <p:nvPr/>
        </p:nvSpPr>
        <p:spPr>
          <a:xfrm>
            <a:off x="3045203" y="1709954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Hyperspecialisation of knowledge is a driving force behind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E5D1D-79A1-D9C7-B989-E2083FCDA2DD}"/>
              </a:ext>
            </a:extLst>
          </p:cNvPr>
          <p:cNvSpPr/>
          <p:nvPr/>
        </p:nvSpPr>
        <p:spPr>
          <a:xfrm>
            <a:off x="5570287" y="1709932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polycrisis is the product of human interconnectivity.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19B26-91D8-9761-A6C2-7343CD3BBBF7}"/>
              </a:ext>
            </a:extLst>
          </p:cNvPr>
          <p:cNvSpPr/>
          <p:nvPr/>
        </p:nvSpPr>
        <p:spPr>
          <a:xfrm>
            <a:off x="8095375" y="170995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It is possible to identify the main drivers of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3BCE9-7DBA-CC10-80A1-F42881D4767D}"/>
              </a:ext>
            </a:extLst>
          </p:cNvPr>
          <p:cNvSpPr/>
          <p:nvPr/>
        </p:nvSpPr>
        <p:spPr>
          <a:xfrm>
            <a:off x="9357918" y="1709951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The polycrisis is here to stay.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46322-6147-A8C6-DC72-3E6B0C09A9DE}"/>
              </a:ext>
            </a:extLst>
          </p:cNvPr>
          <p:cNvSpPr/>
          <p:nvPr/>
        </p:nvSpPr>
        <p:spPr>
          <a:xfrm>
            <a:off x="10620461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The crises are clearly connected.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F52C5A-2553-1BF0-5BF5-6CFCBD721DC6}"/>
              </a:ext>
            </a:extLst>
          </p:cNvPr>
          <p:cNvSpPr/>
          <p:nvPr/>
        </p:nvSpPr>
        <p:spPr>
          <a:xfrm>
            <a:off x="1782660" y="2603373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32. Current methods are inadequate in explaining the mechanisms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859461-BCA6-39F0-BBF7-59A05B525523}"/>
              </a:ext>
            </a:extLst>
          </p:cNvPr>
          <p:cNvSpPr/>
          <p:nvPr/>
        </p:nvSpPr>
        <p:spPr>
          <a:xfrm>
            <a:off x="3045203" y="2603378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polycrisis is unpredictable.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47DD81-F601-8BCA-115E-235F82FC4976}"/>
              </a:ext>
            </a:extLst>
          </p:cNvPr>
          <p:cNvSpPr/>
          <p:nvPr/>
        </p:nvSpPr>
        <p:spPr>
          <a:xfrm>
            <a:off x="5570289" y="2603373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 phenomenon underlying the polycrisis is the apparition of shocks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01B1AA-0430-2E75-BA89-9FFF6A74830B}"/>
              </a:ext>
            </a:extLst>
          </p:cNvPr>
          <p:cNvSpPr/>
          <p:nvPr/>
        </p:nvSpPr>
        <p:spPr>
          <a:xfrm>
            <a:off x="8095375" y="2603372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The polycrisis is rooted in a geopolitical order constructed by Western colonialism.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987F7-8045-1535-EC1A-F0C399AB9476}"/>
              </a:ext>
            </a:extLst>
          </p:cNvPr>
          <p:cNvSpPr/>
          <p:nvPr/>
        </p:nvSpPr>
        <p:spPr>
          <a:xfrm>
            <a:off x="9357918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coordinated.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BD93F-AF4B-02C5-D285-4940D43B4FC2}"/>
              </a:ext>
            </a:extLst>
          </p:cNvPr>
          <p:cNvSpPr/>
          <p:nvPr/>
        </p:nvSpPr>
        <p:spPr>
          <a:xfrm>
            <a:off x="3045202" y="3496784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local.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74DD4-774D-897C-F44E-7EF7A25752CF}"/>
              </a:ext>
            </a:extLst>
          </p:cNvPr>
          <p:cNvSpPr/>
          <p:nvPr/>
        </p:nvSpPr>
        <p:spPr>
          <a:xfrm>
            <a:off x="5570289" y="3496797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Socio-technical barriers hamper the ability to cope with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F2A68-565E-6B84-A18A-C3E3AFAF40D9}"/>
              </a:ext>
            </a:extLst>
          </p:cNvPr>
          <p:cNvSpPr/>
          <p:nvPr/>
        </p:nvSpPr>
        <p:spPr>
          <a:xfrm>
            <a:off x="8095375" y="3496796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A polycrisis evolves along different spatial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6391A9-8292-78EB-3A17-02D0DB049C58}"/>
              </a:ext>
            </a:extLst>
          </p:cNvPr>
          <p:cNvSpPr/>
          <p:nvPr/>
        </p:nvSpPr>
        <p:spPr>
          <a:xfrm>
            <a:off x="5570288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 The integration of indigenous knowledge is a necessary element in understanding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47CC27-71CB-F645-4907-A0BAAB55673C}"/>
              </a:ext>
            </a:extLst>
          </p:cNvPr>
          <p:cNvSpPr/>
          <p:nvPr/>
        </p:nvSpPr>
        <p:spPr>
          <a:xfrm>
            <a:off x="520117" y="81652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Polycrisis disturbs more severely the Global North than the Global South.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8FB3B-2B10-6A9A-8952-6C672D9BAE36}"/>
              </a:ext>
            </a:extLst>
          </p:cNvPr>
          <p:cNvSpPr/>
          <p:nvPr/>
        </p:nvSpPr>
        <p:spPr>
          <a:xfrm>
            <a:off x="1782660" y="816518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The concept is a buzzword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3F8392-3873-3AF3-C787-172BF502B75D}"/>
              </a:ext>
            </a:extLst>
          </p:cNvPr>
          <p:cNvSpPr/>
          <p:nvPr/>
        </p:nvSpPr>
        <p:spPr>
          <a:xfrm>
            <a:off x="3045202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are not in ‘the’ polycrisis as much as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238F44-DF62-9AB9-0748-056745D850FC}"/>
              </a:ext>
            </a:extLst>
          </p:cNvPr>
          <p:cNvSpPr/>
          <p:nvPr/>
        </p:nvSpPr>
        <p:spPr>
          <a:xfrm>
            <a:off x="5570289" y="816519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list of crises that make up the current polycrisis is clear.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C5213-3895-0356-449F-B3913BA6C473}"/>
              </a:ext>
            </a:extLst>
          </p:cNvPr>
          <p:cNvSpPr/>
          <p:nvPr/>
        </p:nvSpPr>
        <p:spPr>
          <a:xfrm>
            <a:off x="8095375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polycrisis concept captures the complexity of the world.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A95F4E-CEFE-E2C8-417E-388728A05A31}"/>
              </a:ext>
            </a:extLst>
          </p:cNvPr>
          <p:cNvSpPr/>
          <p:nvPr/>
        </p:nvSpPr>
        <p:spPr>
          <a:xfrm>
            <a:off x="9357918" y="816519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The polycrisis evolves along different temporal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E23069-E3DC-B82F-C3F8-27ADB05E264C}"/>
              </a:ext>
            </a:extLst>
          </p:cNvPr>
          <p:cNvSpPr/>
          <p:nvPr/>
        </p:nvSpPr>
        <p:spPr>
          <a:xfrm>
            <a:off x="10620461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A phenomenon underlying the polycrisis is capitalism.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D1A704-E4F9-86DA-62EA-5EFB38FDE607}"/>
              </a:ext>
            </a:extLst>
          </p:cNvPr>
          <p:cNvSpPr/>
          <p:nvPr/>
        </p:nvSpPr>
        <p:spPr>
          <a:xfrm>
            <a:off x="4307746" y="1709950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Cooperation will become increasingly regional as the polycrisis develops.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DB8645-4E25-806A-0CB0-1E1A2DD99111}"/>
              </a:ext>
            </a:extLst>
          </p:cNvPr>
          <p:cNvSpPr/>
          <p:nvPr/>
        </p:nvSpPr>
        <p:spPr>
          <a:xfrm>
            <a:off x="4307746" y="260337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The polycrisis is likely to change how time is thought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9A25FD-25BC-D069-8127-47E8075A4AE1}"/>
              </a:ext>
            </a:extLst>
          </p:cNvPr>
          <p:cNvSpPr/>
          <p:nvPr/>
        </p:nvSpPr>
        <p:spPr>
          <a:xfrm>
            <a:off x="4307746" y="3496795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A polycrisis is also a source of opportunity.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A1AAF-D236-C6F3-23D9-52E4EC416CA8}"/>
              </a:ext>
            </a:extLst>
          </p:cNvPr>
          <p:cNvSpPr/>
          <p:nvPr/>
        </p:nvSpPr>
        <p:spPr>
          <a:xfrm>
            <a:off x="4307746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world is facing multiple polycrises.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6027E0-5F8C-5DAF-445E-BF94392E140F}"/>
              </a:ext>
            </a:extLst>
          </p:cNvPr>
          <p:cNvSpPr/>
          <p:nvPr/>
        </p:nvSpPr>
        <p:spPr>
          <a:xfrm>
            <a:off x="6832832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It is possible to identify the dynamics of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5B002A-2F77-994F-6897-7A57C603405A}"/>
              </a:ext>
            </a:extLst>
          </p:cNvPr>
          <p:cNvSpPr/>
          <p:nvPr/>
        </p:nvSpPr>
        <p:spPr>
          <a:xfrm>
            <a:off x="6832832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responses reinforce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D9FBA7-904E-64C4-8EA9-3744ABB8CC1E}"/>
              </a:ext>
            </a:extLst>
          </p:cNvPr>
          <p:cNvSpPr/>
          <p:nvPr/>
        </p:nvSpPr>
        <p:spPr>
          <a:xfrm>
            <a:off x="6832832" y="3496796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A strong intergovernmental institution is needed to manage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75D98E-CBE5-1FF7-61B5-A97E8B6E911F}"/>
              </a:ext>
            </a:extLst>
          </p:cNvPr>
          <p:cNvSpPr/>
          <p:nvPr/>
        </p:nvSpPr>
        <p:spPr>
          <a:xfrm>
            <a:off x="6832832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 phenomenon underlying the polycrisis is an accumulation of wears and tears.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556684-65A1-0DD2-EDD4-DD04D294FACA}"/>
              </a:ext>
            </a:extLst>
          </p:cNvPr>
          <p:cNvSpPr/>
          <p:nvPr/>
        </p:nvSpPr>
        <p:spPr>
          <a:xfrm>
            <a:off x="4307745" y="4390212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 Understanding the polycrisis is beyond what is individually possible.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06D9B6-E0C5-D042-B259-2F49E42ECA39}"/>
              </a:ext>
            </a:extLst>
          </p:cNvPr>
          <p:cNvSpPr/>
          <p:nvPr/>
        </p:nvSpPr>
        <p:spPr>
          <a:xfrm>
            <a:off x="6832832" y="4390211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Even ill defined, the concept is useful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B409CE-6F92-706A-CB37-911DD26EDB90}"/>
              </a:ext>
            </a:extLst>
          </p:cNvPr>
          <p:cNvSpPr/>
          <p:nvPr/>
        </p:nvSpPr>
        <p:spPr>
          <a:xfrm>
            <a:off x="520117" y="447572"/>
            <a:ext cx="1262543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1391FA-AC78-AEE9-5F68-120884566E6C}"/>
              </a:ext>
            </a:extLst>
          </p:cNvPr>
          <p:cNvSpPr/>
          <p:nvPr/>
        </p:nvSpPr>
        <p:spPr>
          <a:xfrm>
            <a:off x="1782659" y="447572"/>
            <a:ext cx="1262543" cy="195765"/>
          </a:xfrm>
          <a:prstGeom prst="rect">
            <a:avLst/>
          </a:prstGeom>
          <a:solidFill>
            <a:srgbClr val="2F798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C324E1-1DC4-D112-8123-73B0FD2C1C2F}"/>
              </a:ext>
            </a:extLst>
          </p:cNvPr>
          <p:cNvSpPr/>
          <p:nvPr/>
        </p:nvSpPr>
        <p:spPr>
          <a:xfrm>
            <a:off x="3045201" y="447572"/>
            <a:ext cx="1262543" cy="195765"/>
          </a:xfrm>
          <a:prstGeom prst="rect">
            <a:avLst/>
          </a:prstGeom>
          <a:solidFill>
            <a:srgbClr val="6C936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B948BD-DDD0-F52C-3805-C8293429BC2C}"/>
              </a:ext>
            </a:extLst>
          </p:cNvPr>
          <p:cNvSpPr/>
          <p:nvPr/>
        </p:nvSpPr>
        <p:spPr>
          <a:xfrm>
            <a:off x="4307744" y="447572"/>
            <a:ext cx="1262543" cy="195765"/>
          </a:xfrm>
          <a:prstGeom prst="rect">
            <a:avLst/>
          </a:prstGeom>
          <a:solidFill>
            <a:srgbClr val="94A35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FC4EAC-F02D-19CD-4ECF-DE88A65258B8}"/>
              </a:ext>
            </a:extLst>
          </p:cNvPr>
          <p:cNvSpPr/>
          <p:nvPr/>
        </p:nvSpPr>
        <p:spPr>
          <a:xfrm>
            <a:off x="5570286" y="447572"/>
            <a:ext cx="1262543" cy="195765"/>
          </a:xfrm>
          <a:prstGeom prst="rect">
            <a:avLst/>
          </a:prstGeom>
          <a:solidFill>
            <a:srgbClr val="A9AB4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270874-5D3F-C3AC-4B27-B718852EE198}"/>
              </a:ext>
            </a:extLst>
          </p:cNvPr>
          <p:cNvSpPr/>
          <p:nvPr/>
        </p:nvSpPr>
        <p:spPr>
          <a:xfrm>
            <a:off x="6832832" y="447554"/>
            <a:ext cx="1262543" cy="195765"/>
          </a:xfrm>
          <a:prstGeom prst="rect">
            <a:avLst/>
          </a:prstGeom>
          <a:solidFill>
            <a:srgbClr val="BEB44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C8B2C9-1DA7-9AE1-6546-3A1A24F35410}"/>
              </a:ext>
            </a:extLst>
          </p:cNvPr>
          <p:cNvSpPr/>
          <p:nvPr/>
        </p:nvSpPr>
        <p:spPr>
          <a:xfrm>
            <a:off x="8095372" y="447554"/>
            <a:ext cx="1262543" cy="195765"/>
          </a:xfrm>
          <a:prstGeom prst="rect">
            <a:avLst/>
          </a:prstGeom>
          <a:solidFill>
            <a:srgbClr val="D3BC3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861A77-D957-BF6F-B095-4D1DE708A832}"/>
              </a:ext>
            </a:extLst>
          </p:cNvPr>
          <p:cNvSpPr/>
          <p:nvPr/>
        </p:nvSpPr>
        <p:spPr>
          <a:xfrm>
            <a:off x="9357909" y="447553"/>
            <a:ext cx="1262543" cy="195765"/>
          </a:xfrm>
          <a:prstGeom prst="rect">
            <a:avLst/>
          </a:prstGeom>
          <a:solidFill>
            <a:srgbClr val="E8C4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873B9F-DD48-5505-5342-1D88583C0D48}"/>
              </a:ext>
            </a:extLst>
          </p:cNvPr>
          <p:cNvSpPr/>
          <p:nvPr/>
        </p:nvSpPr>
        <p:spPr>
          <a:xfrm>
            <a:off x="10620455" y="447553"/>
            <a:ext cx="1262543" cy="195765"/>
          </a:xfrm>
          <a:prstGeom prst="rect">
            <a:avLst/>
          </a:prstGeom>
          <a:solidFill>
            <a:srgbClr val="FDCD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478443-7ADF-6C7A-1B1D-6595658065F2}"/>
              </a:ext>
            </a:extLst>
          </p:cNvPr>
          <p:cNvSpPr/>
          <p:nvPr/>
        </p:nvSpPr>
        <p:spPr>
          <a:xfrm>
            <a:off x="520116" y="235193"/>
            <a:ext cx="11362882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disagree											Most agree</a:t>
            </a:r>
            <a:endParaRPr lang="en-SE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76106A22-4250-A738-ED97-65678969B7BE}"/>
              </a:ext>
            </a:extLst>
          </p:cNvPr>
          <p:cNvGrpSpPr/>
          <p:nvPr/>
        </p:nvGrpSpPr>
        <p:grpSpPr>
          <a:xfrm>
            <a:off x="520115" y="3162317"/>
            <a:ext cx="1648438" cy="1896209"/>
            <a:chOff x="520115" y="3187529"/>
            <a:chExt cx="1648438" cy="189620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DACBABC-EA9C-E75C-3720-C0B5C6B1311A}"/>
                </a:ext>
              </a:extLst>
            </p:cNvPr>
            <p:cNvSpPr/>
            <p:nvPr/>
          </p:nvSpPr>
          <p:spPr>
            <a:xfrm>
              <a:off x="520115" y="3459628"/>
              <a:ext cx="297110" cy="199266"/>
            </a:xfrm>
            <a:prstGeom prst="rect">
              <a:avLst/>
            </a:prstGeom>
            <a:solidFill>
              <a:srgbClr val="FBB4A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C7D6E8-01B7-3EB9-C873-0C2160A79CF0}"/>
                </a:ext>
              </a:extLst>
            </p:cNvPr>
            <p:cNvSpPr/>
            <p:nvPr/>
          </p:nvSpPr>
          <p:spPr>
            <a:xfrm>
              <a:off x="520115" y="3697102"/>
              <a:ext cx="297110" cy="199266"/>
            </a:xfrm>
            <a:prstGeom prst="rect">
              <a:avLst/>
            </a:prstGeom>
            <a:solidFill>
              <a:srgbClr val="B3CDE3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E91795-5A76-B786-5523-C08F25EE281B}"/>
                </a:ext>
              </a:extLst>
            </p:cNvPr>
            <p:cNvSpPr/>
            <p:nvPr/>
          </p:nvSpPr>
          <p:spPr>
            <a:xfrm>
              <a:off x="520115" y="3934576"/>
              <a:ext cx="297110" cy="199266"/>
            </a:xfrm>
            <a:prstGeom prst="rect">
              <a:avLst/>
            </a:prstGeom>
            <a:solidFill>
              <a:srgbClr val="CCEBC5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1CE21B-1DC4-5521-A9AA-FB0CF21EB456}"/>
                </a:ext>
              </a:extLst>
            </p:cNvPr>
            <p:cNvSpPr/>
            <p:nvPr/>
          </p:nvSpPr>
          <p:spPr>
            <a:xfrm>
              <a:off x="520115" y="4172050"/>
              <a:ext cx="297110" cy="199266"/>
            </a:xfrm>
            <a:prstGeom prst="rect">
              <a:avLst/>
            </a:prstGeom>
            <a:solidFill>
              <a:srgbClr val="DECBE4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CB0FD5-9B72-6B6D-62F8-6ADE1C97CB63}"/>
                </a:ext>
              </a:extLst>
            </p:cNvPr>
            <p:cNvSpPr/>
            <p:nvPr/>
          </p:nvSpPr>
          <p:spPr>
            <a:xfrm>
              <a:off x="520115" y="4409524"/>
              <a:ext cx="297110" cy="199266"/>
            </a:xfrm>
            <a:prstGeom prst="rect">
              <a:avLst/>
            </a:prstGeom>
            <a:solidFill>
              <a:srgbClr val="FED9A6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3B10062-9852-5EA4-36F9-459976E3741B}"/>
                </a:ext>
              </a:extLst>
            </p:cNvPr>
            <p:cNvSpPr/>
            <p:nvPr/>
          </p:nvSpPr>
          <p:spPr>
            <a:xfrm>
              <a:off x="520115" y="4646998"/>
              <a:ext cx="297110" cy="199266"/>
            </a:xfrm>
            <a:prstGeom prst="rect">
              <a:avLst/>
            </a:prstGeom>
            <a:solidFill>
              <a:srgbClr val="FFFFCC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6A2A05-8DBB-C172-FEC2-0316139EF456}"/>
                </a:ext>
              </a:extLst>
            </p:cNvPr>
            <p:cNvSpPr/>
            <p:nvPr/>
          </p:nvSpPr>
          <p:spPr>
            <a:xfrm>
              <a:off x="520115" y="4884472"/>
              <a:ext cx="297110" cy="199266"/>
            </a:xfrm>
            <a:prstGeom prst="rect">
              <a:avLst/>
            </a:prstGeom>
            <a:solidFill>
              <a:srgbClr val="E5D8BD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C58419-E370-D57A-FFD9-7DA7D69DD895}"/>
                </a:ext>
              </a:extLst>
            </p:cNvPr>
            <p:cNvSpPr/>
            <p:nvPr/>
          </p:nvSpPr>
          <p:spPr>
            <a:xfrm>
              <a:off x="854276" y="345962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120AA264-11FE-796B-4168-245E72FBCC30}"/>
                </a:ext>
              </a:extLst>
            </p:cNvPr>
            <p:cNvSpPr/>
            <p:nvPr/>
          </p:nvSpPr>
          <p:spPr>
            <a:xfrm>
              <a:off x="854276" y="369710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33B3B736-69CF-6F23-3D90-9204694CF07F}"/>
                </a:ext>
              </a:extLst>
            </p:cNvPr>
            <p:cNvSpPr/>
            <p:nvPr/>
          </p:nvSpPr>
          <p:spPr>
            <a:xfrm>
              <a:off x="854276" y="3934576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Cross-scale dynamics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5243EC68-53D1-F220-9CCE-CF5105A3B5D9}"/>
                </a:ext>
              </a:extLst>
            </p:cNvPr>
            <p:cNvSpPr/>
            <p:nvPr/>
          </p:nvSpPr>
          <p:spPr>
            <a:xfrm>
              <a:off x="854276" y="4172050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Impacts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A9147E19-3B89-443F-C944-2283066F95C7}"/>
                </a:ext>
              </a:extLst>
            </p:cNvPr>
            <p:cNvSpPr/>
            <p:nvPr/>
          </p:nvSpPr>
          <p:spPr>
            <a:xfrm>
              <a:off x="854276" y="4409524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241B2810-96DA-40A2-0145-005B799B5A8D}"/>
                </a:ext>
              </a:extLst>
            </p:cNvPr>
            <p:cNvSpPr/>
            <p:nvPr/>
          </p:nvSpPr>
          <p:spPr>
            <a:xfrm>
              <a:off x="854276" y="464699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4C97BC1-A5A0-2A1C-243B-695FE66719BF}"/>
                </a:ext>
              </a:extLst>
            </p:cNvPr>
            <p:cNvSpPr/>
            <p:nvPr/>
          </p:nvSpPr>
          <p:spPr>
            <a:xfrm>
              <a:off x="854276" y="488447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D66AFE2B-2EDE-4D23-0955-721F8050379D}"/>
                </a:ext>
              </a:extLst>
            </p:cNvPr>
            <p:cNvSpPr/>
            <p:nvPr/>
          </p:nvSpPr>
          <p:spPr>
            <a:xfrm>
              <a:off x="566254" y="3187529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Dimensions</a:t>
              </a:r>
              <a:endParaRPr lang="en-SE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8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F5529-4A34-4232-1358-95F9A114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A73A61-1DBF-D949-BBDE-3515F92925B0}"/>
              </a:ext>
            </a:extLst>
          </p:cNvPr>
          <p:cNvSpPr/>
          <p:nvPr/>
        </p:nvSpPr>
        <p:spPr>
          <a:xfrm>
            <a:off x="520117" y="1709956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The concept is counter productive.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924024-A88E-D5AA-78B7-DDA77F65C75F}"/>
              </a:ext>
            </a:extLst>
          </p:cNvPr>
          <p:cNvSpPr/>
          <p:nvPr/>
        </p:nvSpPr>
        <p:spPr>
          <a:xfrm>
            <a:off x="1782660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The crises are clearly connected.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574E4-1C9D-7555-979C-41347F33754C}"/>
              </a:ext>
            </a:extLst>
          </p:cNvPr>
          <p:cNvSpPr/>
          <p:nvPr/>
        </p:nvSpPr>
        <p:spPr>
          <a:xfrm>
            <a:off x="3045203" y="1709954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world is facing multiple polycrises.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1640-A20D-9B6E-9B75-B2CEEBCDB046}"/>
              </a:ext>
            </a:extLst>
          </p:cNvPr>
          <p:cNvSpPr/>
          <p:nvPr/>
        </p:nvSpPr>
        <p:spPr>
          <a:xfrm>
            <a:off x="5570287" y="1709932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polycrisis is the product of human interconnectivity.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6E7E18-4084-FFCD-A967-905898B043B4}"/>
              </a:ext>
            </a:extLst>
          </p:cNvPr>
          <p:cNvSpPr/>
          <p:nvPr/>
        </p:nvSpPr>
        <p:spPr>
          <a:xfrm>
            <a:off x="8095375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The polycrisis is here to stay.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A8CAE-5033-ECAE-265D-4650D7A5DB84}"/>
              </a:ext>
            </a:extLst>
          </p:cNvPr>
          <p:cNvSpPr/>
          <p:nvPr/>
        </p:nvSpPr>
        <p:spPr>
          <a:xfrm>
            <a:off x="9357918" y="1709951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Socio-technical barriers hamper the ability to cope with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EBC67D-9A81-FB55-A62A-4785053DC237}"/>
              </a:ext>
            </a:extLst>
          </p:cNvPr>
          <p:cNvSpPr/>
          <p:nvPr/>
        </p:nvSpPr>
        <p:spPr>
          <a:xfrm>
            <a:off x="10620461" y="1709950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 Understanding the polycrisis is beyond what is individually possible.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AAC67-4DA8-6F2B-17CF-0193ACC1A0E4}"/>
              </a:ext>
            </a:extLst>
          </p:cNvPr>
          <p:cNvSpPr/>
          <p:nvPr/>
        </p:nvSpPr>
        <p:spPr>
          <a:xfrm>
            <a:off x="1782660" y="2603373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The concept is a buzzword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8D75A-1113-B6FF-E2BE-6919B228B520}"/>
              </a:ext>
            </a:extLst>
          </p:cNvPr>
          <p:cNvSpPr/>
          <p:nvPr/>
        </p:nvSpPr>
        <p:spPr>
          <a:xfrm>
            <a:off x="3045203" y="260337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 phenomenon underlying the polycrisis is an accumulation of wears and tears.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77AD7-267B-FDCB-26E8-2AB3DA811EE6}"/>
              </a:ext>
            </a:extLst>
          </p:cNvPr>
          <p:cNvSpPr/>
          <p:nvPr/>
        </p:nvSpPr>
        <p:spPr>
          <a:xfrm>
            <a:off x="5570289" y="2603373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polycrisis is unpredictable.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42E9C0-5FEE-4236-ABA0-B2FDCF8FB8A8}"/>
              </a:ext>
            </a:extLst>
          </p:cNvPr>
          <p:cNvSpPr/>
          <p:nvPr/>
        </p:nvSpPr>
        <p:spPr>
          <a:xfrm>
            <a:off x="8095375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A polycrisis is also a source of opportunity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4CEA53-7590-F36F-4BB9-A7470702ED15}"/>
              </a:ext>
            </a:extLst>
          </p:cNvPr>
          <p:cNvSpPr/>
          <p:nvPr/>
        </p:nvSpPr>
        <p:spPr>
          <a:xfrm>
            <a:off x="9357918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A strong intergovernmental institution is needed to manage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5632E8-EC3B-CCEE-076D-3105EDB2D871}"/>
              </a:ext>
            </a:extLst>
          </p:cNvPr>
          <p:cNvSpPr/>
          <p:nvPr/>
        </p:nvSpPr>
        <p:spPr>
          <a:xfrm>
            <a:off x="3045202" y="3496784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A phenomenon underlying the polycrisis is capitalism.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E49C4-2CC0-7ECA-A8EB-1142442F4B77}"/>
              </a:ext>
            </a:extLst>
          </p:cNvPr>
          <p:cNvSpPr/>
          <p:nvPr/>
        </p:nvSpPr>
        <p:spPr>
          <a:xfrm>
            <a:off x="5570289" y="3496797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 The current state of knowledge does not allow us to understand the state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F5585-0F31-88AA-324B-697C3AF99BC7}"/>
              </a:ext>
            </a:extLst>
          </p:cNvPr>
          <p:cNvSpPr/>
          <p:nvPr/>
        </p:nvSpPr>
        <p:spPr>
          <a:xfrm>
            <a:off x="8095375" y="3496796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responses reinforce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D9F51C-3027-370D-ADD9-F9DDB4E6D582}"/>
              </a:ext>
            </a:extLst>
          </p:cNvPr>
          <p:cNvSpPr/>
          <p:nvPr/>
        </p:nvSpPr>
        <p:spPr>
          <a:xfrm>
            <a:off x="5570288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32. Current methods are inadequate in explaining the mechanisms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AB5EF-6EB0-B61F-5890-AD7336802D8B}"/>
              </a:ext>
            </a:extLst>
          </p:cNvPr>
          <p:cNvSpPr/>
          <p:nvPr/>
        </p:nvSpPr>
        <p:spPr>
          <a:xfrm>
            <a:off x="520117" y="81652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Polycrisis disturbs more severely the Global North than the Global South.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5B7035-82EA-BDB9-BEBD-544F9B797418}"/>
              </a:ext>
            </a:extLst>
          </p:cNvPr>
          <p:cNvSpPr/>
          <p:nvPr/>
        </p:nvSpPr>
        <p:spPr>
          <a:xfrm>
            <a:off x="1782660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list of crises that make up the current polycrisis is clear.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4B592-9C1A-561D-A8D9-CD7A75CBAC38}"/>
              </a:ext>
            </a:extLst>
          </p:cNvPr>
          <p:cNvSpPr/>
          <p:nvPr/>
        </p:nvSpPr>
        <p:spPr>
          <a:xfrm>
            <a:off x="3045202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are not in ‘the’ polycrisis as much as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D479F-7E63-3E27-82E2-A5F8C1F19384}"/>
              </a:ext>
            </a:extLst>
          </p:cNvPr>
          <p:cNvSpPr/>
          <p:nvPr/>
        </p:nvSpPr>
        <p:spPr>
          <a:xfrm>
            <a:off x="5570289" y="816519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It is possible to identify the main drivers of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1A2231-3C1C-9413-3419-137D919922DE}"/>
              </a:ext>
            </a:extLst>
          </p:cNvPr>
          <p:cNvSpPr/>
          <p:nvPr/>
        </p:nvSpPr>
        <p:spPr>
          <a:xfrm>
            <a:off x="8095375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polycrisis concept captures the complexity of the world.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BE970-EC53-4009-C86E-FFC7AF86DC49}"/>
              </a:ext>
            </a:extLst>
          </p:cNvPr>
          <p:cNvSpPr/>
          <p:nvPr/>
        </p:nvSpPr>
        <p:spPr>
          <a:xfrm>
            <a:off x="9357918" y="816519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The polycrisis evolves along different temporal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5BD31D-5C9F-5564-E5BE-BAA3183EAE08}"/>
              </a:ext>
            </a:extLst>
          </p:cNvPr>
          <p:cNvSpPr/>
          <p:nvPr/>
        </p:nvSpPr>
        <p:spPr>
          <a:xfrm>
            <a:off x="10620461" y="816518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coordinated.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9BFA1C-B6B4-D5E0-474A-885A4D317ED5}"/>
              </a:ext>
            </a:extLst>
          </p:cNvPr>
          <p:cNvSpPr/>
          <p:nvPr/>
        </p:nvSpPr>
        <p:spPr>
          <a:xfrm>
            <a:off x="4307746" y="170995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The polycrisis is rooted in a geopolitical order constructed by Western colonialism.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B5C26C-35DE-6D0F-AB68-0519DA77B496}"/>
              </a:ext>
            </a:extLst>
          </p:cNvPr>
          <p:cNvSpPr/>
          <p:nvPr/>
        </p:nvSpPr>
        <p:spPr>
          <a:xfrm>
            <a:off x="4307746" y="260337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Cooperation will become increasingly regional as the polycrisis develops.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44D026-24B8-E23E-21E9-5F7D6B18E2B3}"/>
              </a:ext>
            </a:extLst>
          </p:cNvPr>
          <p:cNvSpPr/>
          <p:nvPr/>
        </p:nvSpPr>
        <p:spPr>
          <a:xfrm>
            <a:off x="4307746" y="3496795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local.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17AEA7-F8CF-4F16-38B6-5343F6EF0781}"/>
              </a:ext>
            </a:extLst>
          </p:cNvPr>
          <p:cNvSpPr/>
          <p:nvPr/>
        </p:nvSpPr>
        <p:spPr>
          <a:xfrm>
            <a:off x="4307746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 phenomenon underlying the polycrisis is the apparition of shocks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17EE57-72FB-F85A-6CCF-BCD132EB43EB}"/>
              </a:ext>
            </a:extLst>
          </p:cNvPr>
          <p:cNvSpPr/>
          <p:nvPr/>
        </p:nvSpPr>
        <p:spPr>
          <a:xfrm>
            <a:off x="6832832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It is possible to identify the dynamics of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231988-9D4B-EA9A-B251-B6C457D37E3C}"/>
              </a:ext>
            </a:extLst>
          </p:cNvPr>
          <p:cNvSpPr/>
          <p:nvPr/>
        </p:nvSpPr>
        <p:spPr>
          <a:xfrm>
            <a:off x="6832832" y="2603372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A polycrisis evolves along different spatial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A4582C-50A2-FCB4-002D-A5153F16B64A}"/>
              </a:ext>
            </a:extLst>
          </p:cNvPr>
          <p:cNvSpPr/>
          <p:nvPr/>
        </p:nvSpPr>
        <p:spPr>
          <a:xfrm>
            <a:off x="6832832" y="3496796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The polycrisis is likely to change how time is thought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12C263-FC47-7209-893E-33DBEA10060A}"/>
              </a:ext>
            </a:extLst>
          </p:cNvPr>
          <p:cNvSpPr/>
          <p:nvPr/>
        </p:nvSpPr>
        <p:spPr>
          <a:xfrm>
            <a:off x="6832832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Hyperspecialisation of knowledge is a driving force behind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09FA1E-1CDD-00F9-F27C-65C92637BCBE}"/>
              </a:ext>
            </a:extLst>
          </p:cNvPr>
          <p:cNvSpPr/>
          <p:nvPr/>
        </p:nvSpPr>
        <p:spPr>
          <a:xfrm>
            <a:off x="4307745" y="4390212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Even ill defined, the concept is useful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2CA51D-EF52-ED83-EF49-8C95DC0F3A90}"/>
              </a:ext>
            </a:extLst>
          </p:cNvPr>
          <p:cNvSpPr/>
          <p:nvPr/>
        </p:nvSpPr>
        <p:spPr>
          <a:xfrm>
            <a:off x="6832832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 The integration of indigenous knowledge is a necessary element in understanding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F9A1B7-212E-C846-4F45-F7273CC6644A}"/>
              </a:ext>
            </a:extLst>
          </p:cNvPr>
          <p:cNvSpPr/>
          <p:nvPr/>
        </p:nvSpPr>
        <p:spPr>
          <a:xfrm>
            <a:off x="520117" y="447572"/>
            <a:ext cx="1262543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AF24B4-C633-49ED-578F-23DA322B9A87}"/>
              </a:ext>
            </a:extLst>
          </p:cNvPr>
          <p:cNvSpPr/>
          <p:nvPr/>
        </p:nvSpPr>
        <p:spPr>
          <a:xfrm>
            <a:off x="1782659" y="447572"/>
            <a:ext cx="1262543" cy="195765"/>
          </a:xfrm>
          <a:prstGeom prst="rect">
            <a:avLst/>
          </a:prstGeom>
          <a:solidFill>
            <a:srgbClr val="2F798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771972-7C52-19F4-B45F-CC5262F9EA69}"/>
              </a:ext>
            </a:extLst>
          </p:cNvPr>
          <p:cNvSpPr/>
          <p:nvPr/>
        </p:nvSpPr>
        <p:spPr>
          <a:xfrm>
            <a:off x="3045201" y="447572"/>
            <a:ext cx="1262543" cy="195765"/>
          </a:xfrm>
          <a:prstGeom prst="rect">
            <a:avLst/>
          </a:prstGeom>
          <a:solidFill>
            <a:srgbClr val="6C936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FA1007-6517-C9DA-DAFB-78B55D3CA588}"/>
              </a:ext>
            </a:extLst>
          </p:cNvPr>
          <p:cNvSpPr/>
          <p:nvPr/>
        </p:nvSpPr>
        <p:spPr>
          <a:xfrm>
            <a:off x="4307744" y="447572"/>
            <a:ext cx="1262543" cy="195765"/>
          </a:xfrm>
          <a:prstGeom prst="rect">
            <a:avLst/>
          </a:prstGeom>
          <a:solidFill>
            <a:srgbClr val="94A35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58E104-3EF6-11FD-F923-CEEB6BE15B4E}"/>
              </a:ext>
            </a:extLst>
          </p:cNvPr>
          <p:cNvSpPr/>
          <p:nvPr/>
        </p:nvSpPr>
        <p:spPr>
          <a:xfrm>
            <a:off x="5570286" y="447572"/>
            <a:ext cx="1262543" cy="195765"/>
          </a:xfrm>
          <a:prstGeom prst="rect">
            <a:avLst/>
          </a:prstGeom>
          <a:solidFill>
            <a:srgbClr val="A9AB4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9D0868-5A0D-1898-0B63-8B29A3DD9151}"/>
              </a:ext>
            </a:extLst>
          </p:cNvPr>
          <p:cNvSpPr/>
          <p:nvPr/>
        </p:nvSpPr>
        <p:spPr>
          <a:xfrm>
            <a:off x="6832832" y="447554"/>
            <a:ext cx="1262543" cy="195765"/>
          </a:xfrm>
          <a:prstGeom prst="rect">
            <a:avLst/>
          </a:prstGeom>
          <a:solidFill>
            <a:srgbClr val="BEB44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5733C-865D-46AA-DF81-BBF072F73334}"/>
              </a:ext>
            </a:extLst>
          </p:cNvPr>
          <p:cNvSpPr/>
          <p:nvPr/>
        </p:nvSpPr>
        <p:spPr>
          <a:xfrm>
            <a:off x="8095372" y="447554"/>
            <a:ext cx="1262543" cy="195765"/>
          </a:xfrm>
          <a:prstGeom prst="rect">
            <a:avLst/>
          </a:prstGeom>
          <a:solidFill>
            <a:srgbClr val="D3BC3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414854-804A-0B10-B1BC-646EA95A3E6D}"/>
              </a:ext>
            </a:extLst>
          </p:cNvPr>
          <p:cNvSpPr/>
          <p:nvPr/>
        </p:nvSpPr>
        <p:spPr>
          <a:xfrm>
            <a:off x="9357909" y="447553"/>
            <a:ext cx="1262543" cy="195765"/>
          </a:xfrm>
          <a:prstGeom prst="rect">
            <a:avLst/>
          </a:prstGeom>
          <a:solidFill>
            <a:srgbClr val="E8C4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7C1836-A8C7-9E41-E88A-FFF44B1008C2}"/>
              </a:ext>
            </a:extLst>
          </p:cNvPr>
          <p:cNvSpPr/>
          <p:nvPr/>
        </p:nvSpPr>
        <p:spPr>
          <a:xfrm>
            <a:off x="10620455" y="447553"/>
            <a:ext cx="1262543" cy="195765"/>
          </a:xfrm>
          <a:prstGeom prst="rect">
            <a:avLst/>
          </a:prstGeom>
          <a:solidFill>
            <a:srgbClr val="FDCD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047FAC-EF9D-BC74-8CE7-F6F3DCD0A6ED}"/>
              </a:ext>
            </a:extLst>
          </p:cNvPr>
          <p:cNvSpPr/>
          <p:nvPr/>
        </p:nvSpPr>
        <p:spPr>
          <a:xfrm>
            <a:off x="520116" y="235193"/>
            <a:ext cx="11362882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disagree											Most agree</a:t>
            </a:r>
            <a:endParaRPr lang="en-SE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25B3AB4C-59C3-4BA3-B946-397005EDAD52}"/>
              </a:ext>
            </a:extLst>
          </p:cNvPr>
          <p:cNvGrpSpPr/>
          <p:nvPr/>
        </p:nvGrpSpPr>
        <p:grpSpPr>
          <a:xfrm>
            <a:off x="520115" y="3162317"/>
            <a:ext cx="1648438" cy="1896209"/>
            <a:chOff x="520115" y="3187529"/>
            <a:chExt cx="1648438" cy="189620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980FEF-4444-7239-B546-9175EE767289}"/>
                </a:ext>
              </a:extLst>
            </p:cNvPr>
            <p:cNvSpPr/>
            <p:nvPr/>
          </p:nvSpPr>
          <p:spPr>
            <a:xfrm>
              <a:off x="520115" y="3459628"/>
              <a:ext cx="297110" cy="199266"/>
            </a:xfrm>
            <a:prstGeom prst="rect">
              <a:avLst/>
            </a:prstGeom>
            <a:solidFill>
              <a:srgbClr val="FBB4A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47882E-2EF7-9B89-E759-15E95BE2868B}"/>
                </a:ext>
              </a:extLst>
            </p:cNvPr>
            <p:cNvSpPr/>
            <p:nvPr/>
          </p:nvSpPr>
          <p:spPr>
            <a:xfrm>
              <a:off x="520115" y="3697102"/>
              <a:ext cx="297110" cy="199266"/>
            </a:xfrm>
            <a:prstGeom prst="rect">
              <a:avLst/>
            </a:prstGeom>
            <a:solidFill>
              <a:srgbClr val="B3CDE3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0F4ADE-3439-5790-4BBE-745603395185}"/>
                </a:ext>
              </a:extLst>
            </p:cNvPr>
            <p:cNvSpPr/>
            <p:nvPr/>
          </p:nvSpPr>
          <p:spPr>
            <a:xfrm>
              <a:off x="520115" y="3934576"/>
              <a:ext cx="297110" cy="199266"/>
            </a:xfrm>
            <a:prstGeom prst="rect">
              <a:avLst/>
            </a:prstGeom>
            <a:solidFill>
              <a:srgbClr val="CCEBC5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685B1C-B95F-9401-ABA9-979BD9E6BCBD}"/>
                </a:ext>
              </a:extLst>
            </p:cNvPr>
            <p:cNvSpPr/>
            <p:nvPr/>
          </p:nvSpPr>
          <p:spPr>
            <a:xfrm>
              <a:off x="520115" y="4172050"/>
              <a:ext cx="297110" cy="199266"/>
            </a:xfrm>
            <a:prstGeom prst="rect">
              <a:avLst/>
            </a:prstGeom>
            <a:solidFill>
              <a:srgbClr val="DECBE4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A115FD-0511-CEC8-37E4-95888A6759C7}"/>
                </a:ext>
              </a:extLst>
            </p:cNvPr>
            <p:cNvSpPr/>
            <p:nvPr/>
          </p:nvSpPr>
          <p:spPr>
            <a:xfrm>
              <a:off x="520115" y="4409524"/>
              <a:ext cx="297110" cy="199266"/>
            </a:xfrm>
            <a:prstGeom prst="rect">
              <a:avLst/>
            </a:prstGeom>
            <a:solidFill>
              <a:srgbClr val="FED9A6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1E6D6F-A51D-8954-D868-1E71BCE02387}"/>
                </a:ext>
              </a:extLst>
            </p:cNvPr>
            <p:cNvSpPr/>
            <p:nvPr/>
          </p:nvSpPr>
          <p:spPr>
            <a:xfrm>
              <a:off x="520115" y="4646998"/>
              <a:ext cx="297110" cy="199266"/>
            </a:xfrm>
            <a:prstGeom prst="rect">
              <a:avLst/>
            </a:prstGeom>
            <a:solidFill>
              <a:srgbClr val="FFFFCC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4830D9-5CAB-BE8A-1BB2-659F9B65DC62}"/>
                </a:ext>
              </a:extLst>
            </p:cNvPr>
            <p:cNvSpPr/>
            <p:nvPr/>
          </p:nvSpPr>
          <p:spPr>
            <a:xfrm>
              <a:off x="520115" y="4884472"/>
              <a:ext cx="297110" cy="199266"/>
            </a:xfrm>
            <a:prstGeom prst="rect">
              <a:avLst/>
            </a:prstGeom>
            <a:solidFill>
              <a:srgbClr val="E5D8BD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FB89E88-C320-816D-7C22-DFA19576383A}"/>
                </a:ext>
              </a:extLst>
            </p:cNvPr>
            <p:cNvSpPr/>
            <p:nvPr/>
          </p:nvSpPr>
          <p:spPr>
            <a:xfrm>
              <a:off x="854276" y="345962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2D4D06D1-DD40-BEDD-82D1-980204B22E54}"/>
                </a:ext>
              </a:extLst>
            </p:cNvPr>
            <p:cNvSpPr/>
            <p:nvPr/>
          </p:nvSpPr>
          <p:spPr>
            <a:xfrm>
              <a:off x="854276" y="369710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ED367772-7A19-4AD2-F4B5-EFB49BB0ACDD}"/>
                </a:ext>
              </a:extLst>
            </p:cNvPr>
            <p:cNvSpPr/>
            <p:nvPr/>
          </p:nvSpPr>
          <p:spPr>
            <a:xfrm>
              <a:off x="854276" y="3934576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Cross-scale dynamics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4CF7F945-7DE4-4F47-8EF1-AD63C24F3307}"/>
                </a:ext>
              </a:extLst>
            </p:cNvPr>
            <p:cNvSpPr/>
            <p:nvPr/>
          </p:nvSpPr>
          <p:spPr>
            <a:xfrm>
              <a:off x="854276" y="4172050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Impacts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CEB6B583-2121-1BB5-D115-7E751DF753C5}"/>
                </a:ext>
              </a:extLst>
            </p:cNvPr>
            <p:cNvSpPr/>
            <p:nvPr/>
          </p:nvSpPr>
          <p:spPr>
            <a:xfrm>
              <a:off x="854276" y="4409524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8FD0C881-46CB-2B98-3136-0013C8F40014}"/>
                </a:ext>
              </a:extLst>
            </p:cNvPr>
            <p:cNvSpPr/>
            <p:nvPr/>
          </p:nvSpPr>
          <p:spPr>
            <a:xfrm>
              <a:off x="854276" y="464699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56173AFB-16D3-8D7E-DEC3-4BFBBE43CF14}"/>
                </a:ext>
              </a:extLst>
            </p:cNvPr>
            <p:cNvSpPr/>
            <p:nvPr/>
          </p:nvSpPr>
          <p:spPr>
            <a:xfrm>
              <a:off x="854276" y="488447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113C7223-4904-B8E3-A876-F7088B4374C9}"/>
                </a:ext>
              </a:extLst>
            </p:cNvPr>
            <p:cNvSpPr/>
            <p:nvPr/>
          </p:nvSpPr>
          <p:spPr>
            <a:xfrm>
              <a:off x="566254" y="3187529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Dimensions</a:t>
              </a:r>
              <a:endParaRPr lang="en-SE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96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42A0E-4B68-8FE8-A9CC-55A58AE0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8E8EF9-2279-3FCD-30B5-A983BE28AC04}"/>
              </a:ext>
            </a:extLst>
          </p:cNvPr>
          <p:cNvSpPr/>
          <p:nvPr/>
        </p:nvSpPr>
        <p:spPr>
          <a:xfrm>
            <a:off x="520117" y="1709956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The concept is counter productive.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D44D4-E9C6-709A-8A3E-F562082CC02E}"/>
              </a:ext>
            </a:extLst>
          </p:cNvPr>
          <p:cNvSpPr/>
          <p:nvPr/>
        </p:nvSpPr>
        <p:spPr>
          <a:xfrm>
            <a:off x="1782660" y="170995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Hyperspecialisation of knowledge is a driving force behind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6BB60-6AE6-0C59-92A8-FBB22737F6AD}"/>
              </a:ext>
            </a:extLst>
          </p:cNvPr>
          <p:cNvSpPr/>
          <p:nvPr/>
        </p:nvSpPr>
        <p:spPr>
          <a:xfrm>
            <a:off x="3045203" y="1709954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The polycrisis is here to stay.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81495-6C8D-64CC-8E1D-E661CB42D7C5}"/>
              </a:ext>
            </a:extLst>
          </p:cNvPr>
          <p:cNvSpPr/>
          <p:nvPr/>
        </p:nvSpPr>
        <p:spPr>
          <a:xfrm>
            <a:off x="5570287" y="1709932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polycrisis is unpredictable.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199FC1-824D-7B75-BEC7-8355C55731BC}"/>
              </a:ext>
            </a:extLst>
          </p:cNvPr>
          <p:cNvSpPr/>
          <p:nvPr/>
        </p:nvSpPr>
        <p:spPr>
          <a:xfrm>
            <a:off x="8095375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It is possible to identify the dynamics of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6AC6E-4975-9F8D-55E7-9FCCB5B6B0B6}"/>
              </a:ext>
            </a:extLst>
          </p:cNvPr>
          <p:cNvSpPr/>
          <p:nvPr/>
        </p:nvSpPr>
        <p:spPr>
          <a:xfrm>
            <a:off x="9357918" y="1709951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The polycrisis evolves along different temporal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9FD8C-5640-8692-2FCD-42A73BC6E4E9}"/>
              </a:ext>
            </a:extLst>
          </p:cNvPr>
          <p:cNvSpPr/>
          <p:nvPr/>
        </p:nvSpPr>
        <p:spPr>
          <a:xfrm>
            <a:off x="10620461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A polycrisis evolves along different spatial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4F1BF9-989A-83CE-69DF-719B57280E55}"/>
              </a:ext>
            </a:extLst>
          </p:cNvPr>
          <p:cNvSpPr/>
          <p:nvPr/>
        </p:nvSpPr>
        <p:spPr>
          <a:xfrm>
            <a:off x="1782660" y="2603373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local.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50666-A5F9-17F9-390C-1E03BCA9D2F7}"/>
              </a:ext>
            </a:extLst>
          </p:cNvPr>
          <p:cNvSpPr/>
          <p:nvPr/>
        </p:nvSpPr>
        <p:spPr>
          <a:xfrm>
            <a:off x="3045203" y="2603378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Cooperation will become increasingly regional as the polycrisis develops.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47E63-1822-D3D3-8187-F3978428065A}"/>
              </a:ext>
            </a:extLst>
          </p:cNvPr>
          <p:cNvSpPr/>
          <p:nvPr/>
        </p:nvSpPr>
        <p:spPr>
          <a:xfrm>
            <a:off x="5570289" y="2603373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Even ill defined, the concept is useful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E8629-25D6-5094-19E4-DB28F127A915}"/>
              </a:ext>
            </a:extLst>
          </p:cNvPr>
          <p:cNvSpPr/>
          <p:nvPr/>
        </p:nvSpPr>
        <p:spPr>
          <a:xfrm>
            <a:off x="8095375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responses reinforce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CB4EC-4760-E5A9-9A82-F3543E85CF0F}"/>
              </a:ext>
            </a:extLst>
          </p:cNvPr>
          <p:cNvSpPr/>
          <p:nvPr/>
        </p:nvSpPr>
        <p:spPr>
          <a:xfrm>
            <a:off x="9357918" y="2603372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The crises are clearly connected.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A8929-0DFA-29F1-E6F2-8DFD5EE798C5}"/>
              </a:ext>
            </a:extLst>
          </p:cNvPr>
          <p:cNvSpPr/>
          <p:nvPr/>
        </p:nvSpPr>
        <p:spPr>
          <a:xfrm>
            <a:off x="3045202" y="349678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The polycrisis is likely to change how time is thought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AFD9DB-0C9D-28F3-4F10-14323F3C25CE}"/>
              </a:ext>
            </a:extLst>
          </p:cNvPr>
          <p:cNvSpPr/>
          <p:nvPr/>
        </p:nvSpPr>
        <p:spPr>
          <a:xfrm>
            <a:off x="5570289" y="3496797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32. Current methods are inadequate in explaining the mechanisms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481BD-437E-F662-40F4-9C60EF82C898}"/>
              </a:ext>
            </a:extLst>
          </p:cNvPr>
          <p:cNvSpPr/>
          <p:nvPr/>
        </p:nvSpPr>
        <p:spPr>
          <a:xfrm>
            <a:off x="8095375" y="3496796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coordinated.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AF26BF-5D30-A595-758D-0D5A753831DA}"/>
              </a:ext>
            </a:extLst>
          </p:cNvPr>
          <p:cNvSpPr/>
          <p:nvPr/>
        </p:nvSpPr>
        <p:spPr>
          <a:xfrm>
            <a:off x="5570288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 Understanding the polycrisis is beyond what is individually possible.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1AA61C-E39C-2215-6D8A-202BB066D8B5}"/>
              </a:ext>
            </a:extLst>
          </p:cNvPr>
          <p:cNvSpPr/>
          <p:nvPr/>
        </p:nvSpPr>
        <p:spPr>
          <a:xfrm>
            <a:off x="520117" y="81652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Polycrisis disturbs more severely the Global North than the Global South.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1FA4C9-52EC-3BEB-D4EF-8C6850F67ACE}"/>
              </a:ext>
            </a:extLst>
          </p:cNvPr>
          <p:cNvSpPr/>
          <p:nvPr/>
        </p:nvSpPr>
        <p:spPr>
          <a:xfrm>
            <a:off x="1782660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The polycrisis is rooted in a geopolitical order constructed by Western colonialism.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022A3-3BDA-E712-33B2-DED98ED423C6}"/>
              </a:ext>
            </a:extLst>
          </p:cNvPr>
          <p:cNvSpPr/>
          <p:nvPr/>
        </p:nvSpPr>
        <p:spPr>
          <a:xfrm>
            <a:off x="3045202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list of crises that make up the current polycrisis is clear.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3C082A-7093-D691-1AF0-F11FED91B87B}"/>
              </a:ext>
            </a:extLst>
          </p:cNvPr>
          <p:cNvSpPr/>
          <p:nvPr/>
        </p:nvSpPr>
        <p:spPr>
          <a:xfrm>
            <a:off x="5570289" y="816519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It is possible to identify the main drivers of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3B6972-81BC-C98B-8A6C-862A544B7CB6}"/>
              </a:ext>
            </a:extLst>
          </p:cNvPr>
          <p:cNvSpPr/>
          <p:nvPr/>
        </p:nvSpPr>
        <p:spPr>
          <a:xfrm>
            <a:off x="8095375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 phenomenon underlying the polycrisis is an accumulation of wears and tears.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7BA9F-91BD-8AC8-B576-8B0BFC89E0E8}"/>
              </a:ext>
            </a:extLst>
          </p:cNvPr>
          <p:cNvSpPr/>
          <p:nvPr/>
        </p:nvSpPr>
        <p:spPr>
          <a:xfrm>
            <a:off x="9357918" y="816519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polycrisis is the product of human interconnectivity.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DF1D-B182-415B-F897-A135734D38D1}"/>
              </a:ext>
            </a:extLst>
          </p:cNvPr>
          <p:cNvSpPr/>
          <p:nvPr/>
        </p:nvSpPr>
        <p:spPr>
          <a:xfrm>
            <a:off x="10620461" y="816518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 phenomenon underlying the polycrisis is the apparition of shocks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2A0E31-513F-5709-D77E-48443B970ABA}"/>
              </a:ext>
            </a:extLst>
          </p:cNvPr>
          <p:cNvSpPr/>
          <p:nvPr/>
        </p:nvSpPr>
        <p:spPr>
          <a:xfrm>
            <a:off x="4307746" y="170995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A phenomenon underlying the polycrisis is capitalism.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2F3DC0-C100-DEDF-FA3F-E70A27430BF4}"/>
              </a:ext>
            </a:extLst>
          </p:cNvPr>
          <p:cNvSpPr/>
          <p:nvPr/>
        </p:nvSpPr>
        <p:spPr>
          <a:xfrm>
            <a:off x="4307746" y="2603374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A strong intergovernmental institution is needed to manage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0FA14A-FB9D-6FB9-B5B0-A16E57997CB8}"/>
              </a:ext>
            </a:extLst>
          </p:cNvPr>
          <p:cNvSpPr/>
          <p:nvPr/>
        </p:nvSpPr>
        <p:spPr>
          <a:xfrm>
            <a:off x="4307746" y="3496795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The concept is a buzzword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C87CA-D5B1-78A9-835F-747ADA12345B}"/>
              </a:ext>
            </a:extLst>
          </p:cNvPr>
          <p:cNvSpPr/>
          <p:nvPr/>
        </p:nvSpPr>
        <p:spPr>
          <a:xfrm>
            <a:off x="4307746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polycrisis concept captures the complexity of the world.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09807-CEC6-F27D-7CD2-E86DE5B48609}"/>
              </a:ext>
            </a:extLst>
          </p:cNvPr>
          <p:cNvSpPr/>
          <p:nvPr/>
        </p:nvSpPr>
        <p:spPr>
          <a:xfrm>
            <a:off x="6832832" y="1709950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world is facing multiple polycrises.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20489F-7F49-9769-1D61-1248011D2D32}"/>
              </a:ext>
            </a:extLst>
          </p:cNvPr>
          <p:cNvSpPr/>
          <p:nvPr/>
        </p:nvSpPr>
        <p:spPr>
          <a:xfrm>
            <a:off x="6832832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A polycrisis is also a source of opportunity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690B12-A2C7-97A0-AA36-E4AFF50FD22F}"/>
              </a:ext>
            </a:extLst>
          </p:cNvPr>
          <p:cNvSpPr/>
          <p:nvPr/>
        </p:nvSpPr>
        <p:spPr>
          <a:xfrm>
            <a:off x="6832832" y="3496796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Socio-technical barriers hamper the ability to cope with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0D1FD6-397E-EE67-B5FD-7F215F801F3F}"/>
              </a:ext>
            </a:extLst>
          </p:cNvPr>
          <p:cNvSpPr/>
          <p:nvPr/>
        </p:nvSpPr>
        <p:spPr>
          <a:xfrm>
            <a:off x="6832832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are not in ‘the’ polycrisis as much as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86F02E-7084-413C-39F1-FF672AB5B19E}"/>
              </a:ext>
            </a:extLst>
          </p:cNvPr>
          <p:cNvSpPr/>
          <p:nvPr/>
        </p:nvSpPr>
        <p:spPr>
          <a:xfrm>
            <a:off x="4307745" y="4390212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 The integration of indigenous knowledge is a necessary element in understanding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12DED-764B-E82D-91E1-24016530FDCE}"/>
              </a:ext>
            </a:extLst>
          </p:cNvPr>
          <p:cNvSpPr/>
          <p:nvPr/>
        </p:nvSpPr>
        <p:spPr>
          <a:xfrm>
            <a:off x="6832832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 The current state of knowledge does not allow us to understand the state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EC41AC-0BD8-BB0A-147F-55DAA8367603}"/>
              </a:ext>
            </a:extLst>
          </p:cNvPr>
          <p:cNvSpPr/>
          <p:nvPr/>
        </p:nvSpPr>
        <p:spPr>
          <a:xfrm>
            <a:off x="520117" y="447572"/>
            <a:ext cx="1262543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B036CF-F722-87BC-9CB7-B49105C4E735}"/>
              </a:ext>
            </a:extLst>
          </p:cNvPr>
          <p:cNvSpPr/>
          <p:nvPr/>
        </p:nvSpPr>
        <p:spPr>
          <a:xfrm>
            <a:off x="1782659" y="447572"/>
            <a:ext cx="1262543" cy="195765"/>
          </a:xfrm>
          <a:prstGeom prst="rect">
            <a:avLst/>
          </a:prstGeom>
          <a:solidFill>
            <a:srgbClr val="2F798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5CF58C-68C1-F14C-AA5E-00DD72EE62E0}"/>
              </a:ext>
            </a:extLst>
          </p:cNvPr>
          <p:cNvSpPr/>
          <p:nvPr/>
        </p:nvSpPr>
        <p:spPr>
          <a:xfrm>
            <a:off x="3045201" y="447572"/>
            <a:ext cx="1262543" cy="195765"/>
          </a:xfrm>
          <a:prstGeom prst="rect">
            <a:avLst/>
          </a:prstGeom>
          <a:solidFill>
            <a:srgbClr val="6C936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EAF7C0-CD6C-28EF-D380-A7AD8375CEA9}"/>
              </a:ext>
            </a:extLst>
          </p:cNvPr>
          <p:cNvSpPr/>
          <p:nvPr/>
        </p:nvSpPr>
        <p:spPr>
          <a:xfrm>
            <a:off x="4307744" y="447572"/>
            <a:ext cx="1262543" cy="195765"/>
          </a:xfrm>
          <a:prstGeom prst="rect">
            <a:avLst/>
          </a:prstGeom>
          <a:solidFill>
            <a:srgbClr val="94A35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EE65CA-8DBC-B468-704B-3A35D4B548BB}"/>
              </a:ext>
            </a:extLst>
          </p:cNvPr>
          <p:cNvSpPr/>
          <p:nvPr/>
        </p:nvSpPr>
        <p:spPr>
          <a:xfrm>
            <a:off x="5570286" y="447572"/>
            <a:ext cx="1262543" cy="195765"/>
          </a:xfrm>
          <a:prstGeom prst="rect">
            <a:avLst/>
          </a:prstGeom>
          <a:solidFill>
            <a:srgbClr val="A9AB4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A9AC92-1714-45B1-E4AA-4DC5159ACA5C}"/>
              </a:ext>
            </a:extLst>
          </p:cNvPr>
          <p:cNvSpPr/>
          <p:nvPr/>
        </p:nvSpPr>
        <p:spPr>
          <a:xfrm>
            <a:off x="6832832" y="447554"/>
            <a:ext cx="1262543" cy="195765"/>
          </a:xfrm>
          <a:prstGeom prst="rect">
            <a:avLst/>
          </a:prstGeom>
          <a:solidFill>
            <a:srgbClr val="BEB44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42E6CA-3CD8-20D6-F1DE-AC5EE7CDAB1C}"/>
              </a:ext>
            </a:extLst>
          </p:cNvPr>
          <p:cNvSpPr/>
          <p:nvPr/>
        </p:nvSpPr>
        <p:spPr>
          <a:xfrm>
            <a:off x="8095372" y="447554"/>
            <a:ext cx="1262543" cy="195765"/>
          </a:xfrm>
          <a:prstGeom prst="rect">
            <a:avLst/>
          </a:prstGeom>
          <a:solidFill>
            <a:srgbClr val="D3BC3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895C36-43A2-D37A-728A-9A1CDF22D36F}"/>
              </a:ext>
            </a:extLst>
          </p:cNvPr>
          <p:cNvSpPr/>
          <p:nvPr/>
        </p:nvSpPr>
        <p:spPr>
          <a:xfrm>
            <a:off x="9357909" y="447553"/>
            <a:ext cx="1262543" cy="195765"/>
          </a:xfrm>
          <a:prstGeom prst="rect">
            <a:avLst/>
          </a:prstGeom>
          <a:solidFill>
            <a:srgbClr val="E8C4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9FD417-C735-2339-066C-6CB0B3C02914}"/>
              </a:ext>
            </a:extLst>
          </p:cNvPr>
          <p:cNvSpPr/>
          <p:nvPr/>
        </p:nvSpPr>
        <p:spPr>
          <a:xfrm>
            <a:off x="10620455" y="447553"/>
            <a:ext cx="1262543" cy="195765"/>
          </a:xfrm>
          <a:prstGeom prst="rect">
            <a:avLst/>
          </a:prstGeom>
          <a:solidFill>
            <a:srgbClr val="FDCD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65F0B7-864D-7E28-7BCF-35C967D046A7}"/>
              </a:ext>
            </a:extLst>
          </p:cNvPr>
          <p:cNvSpPr/>
          <p:nvPr/>
        </p:nvSpPr>
        <p:spPr>
          <a:xfrm>
            <a:off x="520116" y="235193"/>
            <a:ext cx="11362882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disagree											Most agree</a:t>
            </a:r>
            <a:endParaRPr lang="en-SE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72860865-99BD-152F-851C-29698B0F9156}"/>
              </a:ext>
            </a:extLst>
          </p:cNvPr>
          <p:cNvGrpSpPr/>
          <p:nvPr/>
        </p:nvGrpSpPr>
        <p:grpSpPr>
          <a:xfrm>
            <a:off x="520115" y="3162317"/>
            <a:ext cx="1648438" cy="1896209"/>
            <a:chOff x="520115" y="3187529"/>
            <a:chExt cx="1648438" cy="189620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129A0B-3052-ACD5-3330-1B6E0F177C65}"/>
                </a:ext>
              </a:extLst>
            </p:cNvPr>
            <p:cNvSpPr/>
            <p:nvPr/>
          </p:nvSpPr>
          <p:spPr>
            <a:xfrm>
              <a:off x="520115" y="3459628"/>
              <a:ext cx="297110" cy="199266"/>
            </a:xfrm>
            <a:prstGeom prst="rect">
              <a:avLst/>
            </a:prstGeom>
            <a:solidFill>
              <a:srgbClr val="FBB4A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54438C8-5770-6B6B-83AD-8E74653117B9}"/>
                </a:ext>
              </a:extLst>
            </p:cNvPr>
            <p:cNvSpPr/>
            <p:nvPr/>
          </p:nvSpPr>
          <p:spPr>
            <a:xfrm>
              <a:off x="520115" y="3697102"/>
              <a:ext cx="297110" cy="199266"/>
            </a:xfrm>
            <a:prstGeom prst="rect">
              <a:avLst/>
            </a:prstGeom>
            <a:solidFill>
              <a:srgbClr val="B3CDE3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1CBC548-0D4F-0920-E4C7-6407BF0C998E}"/>
                </a:ext>
              </a:extLst>
            </p:cNvPr>
            <p:cNvSpPr/>
            <p:nvPr/>
          </p:nvSpPr>
          <p:spPr>
            <a:xfrm>
              <a:off x="520115" y="3934576"/>
              <a:ext cx="297110" cy="199266"/>
            </a:xfrm>
            <a:prstGeom prst="rect">
              <a:avLst/>
            </a:prstGeom>
            <a:solidFill>
              <a:srgbClr val="CCEBC5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8CA954-0FE6-02DF-21FA-85F59B800D3A}"/>
                </a:ext>
              </a:extLst>
            </p:cNvPr>
            <p:cNvSpPr/>
            <p:nvPr/>
          </p:nvSpPr>
          <p:spPr>
            <a:xfrm>
              <a:off x="520115" y="4172050"/>
              <a:ext cx="297110" cy="199266"/>
            </a:xfrm>
            <a:prstGeom prst="rect">
              <a:avLst/>
            </a:prstGeom>
            <a:solidFill>
              <a:srgbClr val="DECBE4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F74965F-B935-D7DF-C2A5-6A6D1B1EA98A}"/>
                </a:ext>
              </a:extLst>
            </p:cNvPr>
            <p:cNvSpPr/>
            <p:nvPr/>
          </p:nvSpPr>
          <p:spPr>
            <a:xfrm>
              <a:off x="520115" y="4409524"/>
              <a:ext cx="297110" cy="199266"/>
            </a:xfrm>
            <a:prstGeom prst="rect">
              <a:avLst/>
            </a:prstGeom>
            <a:solidFill>
              <a:srgbClr val="FED9A6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1107F5-BB8A-3277-250B-1E15EFB139E7}"/>
                </a:ext>
              </a:extLst>
            </p:cNvPr>
            <p:cNvSpPr/>
            <p:nvPr/>
          </p:nvSpPr>
          <p:spPr>
            <a:xfrm>
              <a:off x="520115" y="4646998"/>
              <a:ext cx="297110" cy="199266"/>
            </a:xfrm>
            <a:prstGeom prst="rect">
              <a:avLst/>
            </a:prstGeom>
            <a:solidFill>
              <a:srgbClr val="FFFFCC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6CC2CC-8316-4000-50FF-C55ACC74BE25}"/>
                </a:ext>
              </a:extLst>
            </p:cNvPr>
            <p:cNvSpPr/>
            <p:nvPr/>
          </p:nvSpPr>
          <p:spPr>
            <a:xfrm>
              <a:off x="520115" y="4884472"/>
              <a:ext cx="297110" cy="199266"/>
            </a:xfrm>
            <a:prstGeom prst="rect">
              <a:avLst/>
            </a:prstGeom>
            <a:solidFill>
              <a:srgbClr val="E5D8BD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75DC11-4516-C104-137D-5E0A4F275CFB}"/>
                </a:ext>
              </a:extLst>
            </p:cNvPr>
            <p:cNvSpPr/>
            <p:nvPr/>
          </p:nvSpPr>
          <p:spPr>
            <a:xfrm>
              <a:off x="854276" y="345962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EE36127B-81E2-5D2F-2BF0-A8EA0F4B2086}"/>
                </a:ext>
              </a:extLst>
            </p:cNvPr>
            <p:cNvSpPr/>
            <p:nvPr/>
          </p:nvSpPr>
          <p:spPr>
            <a:xfrm>
              <a:off x="854276" y="369710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EDE0B00A-1A23-103A-1088-04EBCA02C008}"/>
                </a:ext>
              </a:extLst>
            </p:cNvPr>
            <p:cNvSpPr/>
            <p:nvPr/>
          </p:nvSpPr>
          <p:spPr>
            <a:xfrm>
              <a:off x="854276" y="3934576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Cross-scale dynamics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483BCFEF-C11D-CF9C-ECF2-EE35FB3BD6D3}"/>
                </a:ext>
              </a:extLst>
            </p:cNvPr>
            <p:cNvSpPr/>
            <p:nvPr/>
          </p:nvSpPr>
          <p:spPr>
            <a:xfrm>
              <a:off x="854276" y="4172050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Impacts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392C6250-140B-242B-C469-8C3BC1B711CE}"/>
                </a:ext>
              </a:extLst>
            </p:cNvPr>
            <p:cNvSpPr/>
            <p:nvPr/>
          </p:nvSpPr>
          <p:spPr>
            <a:xfrm>
              <a:off x="854276" y="4409524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1CF88D4-CC69-7274-8727-DFCE6169D0F4}"/>
                </a:ext>
              </a:extLst>
            </p:cNvPr>
            <p:cNvSpPr/>
            <p:nvPr/>
          </p:nvSpPr>
          <p:spPr>
            <a:xfrm>
              <a:off x="854276" y="464699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057120AF-0A64-B562-271E-677C5BEF8C32}"/>
                </a:ext>
              </a:extLst>
            </p:cNvPr>
            <p:cNvSpPr/>
            <p:nvPr/>
          </p:nvSpPr>
          <p:spPr>
            <a:xfrm>
              <a:off x="854276" y="488447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293EAC5D-7B5A-02B0-E2CA-2B9AF6AF9387}"/>
                </a:ext>
              </a:extLst>
            </p:cNvPr>
            <p:cNvSpPr/>
            <p:nvPr/>
          </p:nvSpPr>
          <p:spPr>
            <a:xfrm>
              <a:off x="566254" y="3187529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Dimensions</a:t>
              </a:r>
              <a:endParaRPr lang="en-SE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59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677E-5248-07A5-DB69-492E7CB4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BB8BFA-EE55-F6B6-8B89-EFE741C82F42}"/>
              </a:ext>
            </a:extLst>
          </p:cNvPr>
          <p:cNvSpPr/>
          <p:nvPr/>
        </p:nvSpPr>
        <p:spPr>
          <a:xfrm>
            <a:off x="520117" y="1709956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Polycrisis disturbs more severely the Global North than the Global South.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769EF-FA3A-F9AD-3622-17C8F2F30CD4}"/>
              </a:ext>
            </a:extLst>
          </p:cNvPr>
          <p:cNvSpPr/>
          <p:nvPr/>
        </p:nvSpPr>
        <p:spPr>
          <a:xfrm>
            <a:off x="1782660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The polycrisis is here to stay.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CB201-CB64-68B4-19A9-D898F530975C}"/>
              </a:ext>
            </a:extLst>
          </p:cNvPr>
          <p:cNvSpPr/>
          <p:nvPr/>
        </p:nvSpPr>
        <p:spPr>
          <a:xfrm>
            <a:off x="3045203" y="1709954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polycrisis concept captures the complexity of the world.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DB9EFD-949A-F2AA-79E8-70195928D263}"/>
              </a:ext>
            </a:extLst>
          </p:cNvPr>
          <p:cNvSpPr/>
          <p:nvPr/>
        </p:nvSpPr>
        <p:spPr>
          <a:xfrm>
            <a:off x="5570287" y="1709932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It is possible to identify the dynamics of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898CA-243B-95F2-086E-F337003AB9FC}"/>
              </a:ext>
            </a:extLst>
          </p:cNvPr>
          <p:cNvSpPr/>
          <p:nvPr/>
        </p:nvSpPr>
        <p:spPr>
          <a:xfrm>
            <a:off x="8095375" y="1709950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A polycrisis is also a source of opportunity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BF97E0-F481-CCFF-33D4-88671DE2FB5E}"/>
              </a:ext>
            </a:extLst>
          </p:cNvPr>
          <p:cNvSpPr/>
          <p:nvPr/>
        </p:nvSpPr>
        <p:spPr>
          <a:xfrm>
            <a:off x="9357918" y="1709951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A phenomenon underlying the polycrisis is capitalism.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FBE25-9744-344E-C8A6-218B34CA1433}"/>
              </a:ext>
            </a:extLst>
          </p:cNvPr>
          <p:cNvSpPr/>
          <p:nvPr/>
        </p:nvSpPr>
        <p:spPr>
          <a:xfrm>
            <a:off x="10620461" y="1709950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responses reinforce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3F1FA-8995-121B-8A4C-B93A4DD6C8A4}"/>
              </a:ext>
            </a:extLst>
          </p:cNvPr>
          <p:cNvSpPr/>
          <p:nvPr/>
        </p:nvSpPr>
        <p:spPr>
          <a:xfrm>
            <a:off x="1782660" y="2603373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Even ill defined, the concept is useful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13293-47A7-D281-5D4A-35E3DC41EF11}"/>
              </a:ext>
            </a:extLst>
          </p:cNvPr>
          <p:cNvSpPr/>
          <p:nvPr/>
        </p:nvSpPr>
        <p:spPr>
          <a:xfrm>
            <a:off x="3045203" y="2603378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polycrisis is the product of human interconnectivity.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72C51C-070F-8A12-2DAE-81E11A2DD8C6}"/>
              </a:ext>
            </a:extLst>
          </p:cNvPr>
          <p:cNvSpPr/>
          <p:nvPr/>
        </p:nvSpPr>
        <p:spPr>
          <a:xfrm>
            <a:off x="5570289" y="2603373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local.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3F7BFA-2FE1-7499-1C85-89FBDA22A9C2}"/>
              </a:ext>
            </a:extLst>
          </p:cNvPr>
          <p:cNvSpPr/>
          <p:nvPr/>
        </p:nvSpPr>
        <p:spPr>
          <a:xfrm>
            <a:off x="8095375" y="260337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Socio-technical barriers hamper the ability to cope with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83FA12-6ABB-3658-D98D-F5BCC42448B8}"/>
              </a:ext>
            </a:extLst>
          </p:cNvPr>
          <p:cNvSpPr/>
          <p:nvPr/>
        </p:nvSpPr>
        <p:spPr>
          <a:xfrm>
            <a:off x="9357918" y="2603372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The polycrisis evolves along different temporal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0DA56D-706A-719D-6B65-2C74E54A6A59}"/>
              </a:ext>
            </a:extLst>
          </p:cNvPr>
          <p:cNvSpPr/>
          <p:nvPr/>
        </p:nvSpPr>
        <p:spPr>
          <a:xfrm>
            <a:off x="3045202" y="3496784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The polycrisis is likely to change how time is thought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ACEA4-5B70-355C-25F7-F1649E9B5855}"/>
              </a:ext>
            </a:extLst>
          </p:cNvPr>
          <p:cNvSpPr/>
          <p:nvPr/>
        </p:nvSpPr>
        <p:spPr>
          <a:xfrm>
            <a:off x="5570289" y="3496797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coordinated.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B4E442-B55B-5BA0-B599-8AB4995255BC}"/>
              </a:ext>
            </a:extLst>
          </p:cNvPr>
          <p:cNvSpPr/>
          <p:nvPr/>
        </p:nvSpPr>
        <p:spPr>
          <a:xfrm>
            <a:off x="8095375" y="3496796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 The integration of indigenous knowledge is a necessary element in understanding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33E0C2-34D7-D5CB-9CF8-E5F0A2A6D71E}"/>
              </a:ext>
            </a:extLst>
          </p:cNvPr>
          <p:cNvSpPr/>
          <p:nvPr/>
        </p:nvSpPr>
        <p:spPr>
          <a:xfrm>
            <a:off x="5570288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32. Current methods are inadequate in explaining the mechanisms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5E33FD-B0E8-466E-5A6E-0B6CAC43CBF4}"/>
              </a:ext>
            </a:extLst>
          </p:cNvPr>
          <p:cNvSpPr/>
          <p:nvPr/>
        </p:nvSpPr>
        <p:spPr>
          <a:xfrm>
            <a:off x="520117" y="816524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list of crises that make up the current polycrisis is clear.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72CE3-B340-B444-CB5F-96C82E34969F}"/>
              </a:ext>
            </a:extLst>
          </p:cNvPr>
          <p:cNvSpPr/>
          <p:nvPr/>
        </p:nvSpPr>
        <p:spPr>
          <a:xfrm>
            <a:off x="1782660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are not in ‘the’ polycrisis as much as a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E735-6B40-2A66-F5FC-C3A20A3B2D6A}"/>
              </a:ext>
            </a:extLst>
          </p:cNvPr>
          <p:cNvSpPr/>
          <p:nvPr/>
        </p:nvSpPr>
        <p:spPr>
          <a:xfrm>
            <a:off x="3045202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world is facing multiple polycrises.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252513-3E0F-9D5B-905E-9EEAC42DDE6F}"/>
              </a:ext>
            </a:extLst>
          </p:cNvPr>
          <p:cNvSpPr/>
          <p:nvPr/>
        </p:nvSpPr>
        <p:spPr>
          <a:xfrm>
            <a:off x="5570289" y="816519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 phenomenon underlying the polycrisis is the apparition of shocks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10113D-FA67-C18F-2B7C-86E75EBB4D00}"/>
              </a:ext>
            </a:extLst>
          </p:cNvPr>
          <p:cNvSpPr/>
          <p:nvPr/>
        </p:nvSpPr>
        <p:spPr>
          <a:xfrm>
            <a:off x="8095375" y="816518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The crises are clearly connected.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AE7320-0A51-E8E0-8A55-5BE49F1930F6}"/>
              </a:ext>
            </a:extLst>
          </p:cNvPr>
          <p:cNvSpPr/>
          <p:nvPr/>
        </p:nvSpPr>
        <p:spPr>
          <a:xfrm>
            <a:off x="9357918" y="816519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The polycrisis is rooted in a geopolitical order constructed by Western colonialism.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30B394-1AA8-B49D-34FA-A86217B9AE2C}"/>
              </a:ext>
            </a:extLst>
          </p:cNvPr>
          <p:cNvSpPr/>
          <p:nvPr/>
        </p:nvSpPr>
        <p:spPr>
          <a:xfrm>
            <a:off x="10620461" y="816518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A polycrisis evolves along different spatial scales.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890E34-C4B9-88AA-38BC-0BDB37F083D0}"/>
              </a:ext>
            </a:extLst>
          </p:cNvPr>
          <p:cNvSpPr/>
          <p:nvPr/>
        </p:nvSpPr>
        <p:spPr>
          <a:xfrm>
            <a:off x="4307746" y="1709950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A strong intergovernmental institution is needed to manage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3782E5-3F75-0904-3AEA-D71027E97DBD}"/>
              </a:ext>
            </a:extLst>
          </p:cNvPr>
          <p:cNvSpPr/>
          <p:nvPr/>
        </p:nvSpPr>
        <p:spPr>
          <a:xfrm>
            <a:off x="4307746" y="2603374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The concept is a buzzword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C7729F-299D-FDC2-2FE2-6092C66A1913}"/>
              </a:ext>
            </a:extLst>
          </p:cNvPr>
          <p:cNvSpPr/>
          <p:nvPr/>
        </p:nvSpPr>
        <p:spPr>
          <a:xfrm>
            <a:off x="4307746" y="3496795"/>
            <a:ext cx="1262543" cy="668315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The concept is counter productive.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479725-419A-F235-D1CA-775B52D48C96}"/>
              </a:ext>
            </a:extLst>
          </p:cNvPr>
          <p:cNvSpPr/>
          <p:nvPr/>
        </p:nvSpPr>
        <p:spPr>
          <a:xfrm>
            <a:off x="4307746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It is possible to identify the main drivers of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E9E2B3-492D-9BCB-3EF9-6DD93BFDF36F}"/>
              </a:ext>
            </a:extLst>
          </p:cNvPr>
          <p:cNvSpPr/>
          <p:nvPr/>
        </p:nvSpPr>
        <p:spPr>
          <a:xfrm>
            <a:off x="6832832" y="1709950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Hyperspecialisation of knowledge is a driving force behind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F83032-DBE4-C453-8F37-AA80923D778E}"/>
              </a:ext>
            </a:extLst>
          </p:cNvPr>
          <p:cNvSpPr/>
          <p:nvPr/>
        </p:nvSpPr>
        <p:spPr>
          <a:xfrm>
            <a:off x="6832832" y="2603372"/>
            <a:ext cx="1262543" cy="668315"/>
          </a:xfrm>
          <a:prstGeom prst="rect">
            <a:avLst/>
          </a:prstGeom>
          <a:solidFill>
            <a:srgbClr val="CCEBC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polycrisis is unpredictable.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AEDF1C-8E8B-BBBF-EDE3-295CF5A382CE}"/>
              </a:ext>
            </a:extLst>
          </p:cNvPr>
          <p:cNvSpPr/>
          <p:nvPr/>
        </p:nvSpPr>
        <p:spPr>
          <a:xfrm>
            <a:off x="6832832" y="3496796"/>
            <a:ext cx="1262543" cy="668315"/>
          </a:xfrm>
          <a:prstGeom prst="rect">
            <a:avLst/>
          </a:prstGeom>
          <a:solidFill>
            <a:srgbClr val="DECBE4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Cooperation will become increasingly regional as the polycrisis develops.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BB923-4F8B-1A71-C565-29AD61DE3361}"/>
              </a:ext>
            </a:extLst>
          </p:cNvPr>
          <p:cNvSpPr/>
          <p:nvPr/>
        </p:nvSpPr>
        <p:spPr>
          <a:xfrm>
            <a:off x="6832832" y="816518"/>
            <a:ext cx="1262543" cy="668315"/>
          </a:xfrm>
          <a:prstGeom prst="rect">
            <a:avLst/>
          </a:prstGeom>
          <a:solidFill>
            <a:srgbClr val="FBB4A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 phenomenon underlying the polycrisis is an accumulation of wears and tears.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3717BF-4794-FE90-8F93-7C3D01E566AC}"/>
              </a:ext>
            </a:extLst>
          </p:cNvPr>
          <p:cNvSpPr/>
          <p:nvPr/>
        </p:nvSpPr>
        <p:spPr>
          <a:xfrm>
            <a:off x="4307745" y="4390212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 The current state of knowledge does not allow us to understand the state of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17635D-F2D8-3705-7D92-E6AE19D911AA}"/>
              </a:ext>
            </a:extLst>
          </p:cNvPr>
          <p:cNvSpPr/>
          <p:nvPr/>
        </p:nvSpPr>
        <p:spPr>
          <a:xfrm>
            <a:off x="6832832" y="4390211"/>
            <a:ext cx="1262543" cy="668315"/>
          </a:xfrm>
          <a:prstGeom prst="rect">
            <a:avLst/>
          </a:prstGeom>
          <a:solidFill>
            <a:srgbClr val="E5D8BD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 Understanding the polycrisis is beyond what is individually possible.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149528-8CA6-335D-4EA7-131F15B6F970}"/>
              </a:ext>
            </a:extLst>
          </p:cNvPr>
          <p:cNvSpPr/>
          <p:nvPr/>
        </p:nvSpPr>
        <p:spPr>
          <a:xfrm>
            <a:off x="520117" y="447572"/>
            <a:ext cx="1262543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604E49-C19B-8E6A-7D7F-70083B276413}"/>
              </a:ext>
            </a:extLst>
          </p:cNvPr>
          <p:cNvSpPr/>
          <p:nvPr/>
        </p:nvSpPr>
        <p:spPr>
          <a:xfrm>
            <a:off x="1782659" y="447572"/>
            <a:ext cx="1262543" cy="195765"/>
          </a:xfrm>
          <a:prstGeom prst="rect">
            <a:avLst/>
          </a:prstGeom>
          <a:solidFill>
            <a:srgbClr val="2F798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43135-8449-181C-5660-136E3C6CFCCA}"/>
              </a:ext>
            </a:extLst>
          </p:cNvPr>
          <p:cNvSpPr/>
          <p:nvPr/>
        </p:nvSpPr>
        <p:spPr>
          <a:xfrm>
            <a:off x="3045201" y="447572"/>
            <a:ext cx="1262543" cy="195765"/>
          </a:xfrm>
          <a:prstGeom prst="rect">
            <a:avLst/>
          </a:prstGeom>
          <a:solidFill>
            <a:srgbClr val="6C936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9C2759-0630-12E3-5842-05818BEB2C21}"/>
              </a:ext>
            </a:extLst>
          </p:cNvPr>
          <p:cNvSpPr/>
          <p:nvPr/>
        </p:nvSpPr>
        <p:spPr>
          <a:xfrm>
            <a:off x="4307744" y="447572"/>
            <a:ext cx="1262543" cy="195765"/>
          </a:xfrm>
          <a:prstGeom prst="rect">
            <a:avLst/>
          </a:prstGeom>
          <a:solidFill>
            <a:srgbClr val="94A35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56FA44-0D6B-11B6-9DD3-EDE436CD0565}"/>
              </a:ext>
            </a:extLst>
          </p:cNvPr>
          <p:cNvSpPr/>
          <p:nvPr/>
        </p:nvSpPr>
        <p:spPr>
          <a:xfrm>
            <a:off x="5570286" y="447572"/>
            <a:ext cx="1262543" cy="195765"/>
          </a:xfrm>
          <a:prstGeom prst="rect">
            <a:avLst/>
          </a:prstGeom>
          <a:solidFill>
            <a:srgbClr val="A9AB4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9128CD-7BFD-A3A1-1A36-E8D73104755F}"/>
              </a:ext>
            </a:extLst>
          </p:cNvPr>
          <p:cNvSpPr/>
          <p:nvPr/>
        </p:nvSpPr>
        <p:spPr>
          <a:xfrm>
            <a:off x="6832832" y="447554"/>
            <a:ext cx="1262543" cy="195765"/>
          </a:xfrm>
          <a:prstGeom prst="rect">
            <a:avLst/>
          </a:prstGeom>
          <a:solidFill>
            <a:srgbClr val="BEB44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D82816-5425-7492-8F6D-C1920A215A42}"/>
              </a:ext>
            </a:extLst>
          </p:cNvPr>
          <p:cNvSpPr/>
          <p:nvPr/>
        </p:nvSpPr>
        <p:spPr>
          <a:xfrm>
            <a:off x="8095372" y="447554"/>
            <a:ext cx="1262543" cy="195765"/>
          </a:xfrm>
          <a:prstGeom prst="rect">
            <a:avLst/>
          </a:prstGeom>
          <a:solidFill>
            <a:srgbClr val="D3BC3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41287D-18A3-6872-F5C1-154EB63715D1}"/>
              </a:ext>
            </a:extLst>
          </p:cNvPr>
          <p:cNvSpPr/>
          <p:nvPr/>
        </p:nvSpPr>
        <p:spPr>
          <a:xfrm>
            <a:off x="9357909" y="447553"/>
            <a:ext cx="1262543" cy="195765"/>
          </a:xfrm>
          <a:prstGeom prst="rect">
            <a:avLst/>
          </a:prstGeom>
          <a:solidFill>
            <a:srgbClr val="E8C4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C9B544-2EC7-5A98-E9FF-613FFD0D6A47}"/>
              </a:ext>
            </a:extLst>
          </p:cNvPr>
          <p:cNvSpPr/>
          <p:nvPr/>
        </p:nvSpPr>
        <p:spPr>
          <a:xfrm>
            <a:off x="10620455" y="447553"/>
            <a:ext cx="1262543" cy="195765"/>
          </a:xfrm>
          <a:prstGeom prst="rect">
            <a:avLst/>
          </a:prstGeom>
          <a:solidFill>
            <a:srgbClr val="FDCD3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SE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DC0E26-A22F-B673-2713-8C132E3164D4}"/>
              </a:ext>
            </a:extLst>
          </p:cNvPr>
          <p:cNvSpPr/>
          <p:nvPr/>
        </p:nvSpPr>
        <p:spPr>
          <a:xfrm>
            <a:off x="520116" y="235193"/>
            <a:ext cx="11362882" cy="195765"/>
          </a:xfrm>
          <a:prstGeom prst="rect">
            <a:avLst/>
          </a:prstGeom>
          <a:solidFill>
            <a:srgbClr val="0E69A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disagree											Most agree</a:t>
            </a:r>
            <a:endParaRPr lang="en-SE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2" name="Groupe 1031">
            <a:extLst>
              <a:ext uri="{FF2B5EF4-FFF2-40B4-BE49-F238E27FC236}">
                <a16:creationId xmlns:a16="http://schemas.microsoft.com/office/drawing/2014/main" id="{600645FD-C3F7-F5E7-92D8-290D264EC5BF}"/>
              </a:ext>
            </a:extLst>
          </p:cNvPr>
          <p:cNvGrpSpPr/>
          <p:nvPr/>
        </p:nvGrpSpPr>
        <p:grpSpPr>
          <a:xfrm>
            <a:off x="520115" y="3162317"/>
            <a:ext cx="1648438" cy="1896209"/>
            <a:chOff x="520115" y="3187529"/>
            <a:chExt cx="1648438" cy="189620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97FBF4-FAC9-21BA-53AA-5B5AEB457648}"/>
                </a:ext>
              </a:extLst>
            </p:cNvPr>
            <p:cNvSpPr/>
            <p:nvPr/>
          </p:nvSpPr>
          <p:spPr>
            <a:xfrm>
              <a:off x="520115" y="3459628"/>
              <a:ext cx="297110" cy="199266"/>
            </a:xfrm>
            <a:prstGeom prst="rect">
              <a:avLst/>
            </a:prstGeom>
            <a:solidFill>
              <a:srgbClr val="FBB4AE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460AE5-9753-876B-8089-2260C682E1C1}"/>
                </a:ext>
              </a:extLst>
            </p:cNvPr>
            <p:cNvSpPr/>
            <p:nvPr/>
          </p:nvSpPr>
          <p:spPr>
            <a:xfrm>
              <a:off x="520115" y="3697102"/>
              <a:ext cx="297110" cy="199266"/>
            </a:xfrm>
            <a:prstGeom prst="rect">
              <a:avLst/>
            </a:prstGeom>
            <a:solidFill>
              <a:srgbClr val="B3CDE3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BFDA20-DF41-66C9-5134-F17BB0834274}"/>
                </a:ext>
              </a:extLst>
            </p:cNvPr>
            <p:cNvSpPr/>
            <p:nvPr/>
          </p:nvSpPr>
          <p:spPr>
            <a:xfrm>
              <a:off x="520115" y="3934576"/>
              <a:ext cx="297110" cy="199266"/>
            </a:xfrm>
            <a:prstGeom prst="rect">
              <a:avLst/>
            </a:prstGeom>
            <a:solidFill>
              <a:srgbClr val="CCEBC5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E54B3A-E7B8-169F-1721-D8763BC61328}"/>
                </a:ext>
              </a:extLst>
            </p:cNvPr>
            <p:cNvSpPr/>
            <p:nvPr/>
          </p:nvSpPr>
          <p:spPr>
            <a:xfrm>
              <a:off x="520115" y="4172050"/>
              <a:ext cx="297110" cy="199266"/>
            </a:xfrm>
            <a:prstGeom prst="rect">
              <a:avLst/>
            </a:prstGeom>
            <a:solidFill>
              <a:srgbClr val="DECBE4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DDA80C-0277-63DD-B6E0-D78C65431C32}"/>
                </a:ext>
              </a:extLst>
            </p:cNvPr>
            <p:cNvSpPr/>
            <p:nvPr/>
          </p:nvSpPr>
          <p:spPr>
            <a:xfrm>
              <a:off x="520115" y="4409524"/>
              <a:ext cx="297110" cy="199266"/>
            </a:xfrm>
            <a:prstGeom prst="rect">
              <a:avLst/>
            </a:prstGeom>
            <a:solidFill>
              <a:srgbClr val="FED9A6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03DD3AF-C3DA-9F77-3582-2482BA8137E2}"/>
                </a:ext>
              </a:extLst>
            </p:cNvPr>
            <p:cNvSpPr/>
            <p:nvPr/>
          </p:nvSpPr>
          <p:spPr>
            <a:xfrm>
              <a:off x="520115" y="4646998"/>
              <a:ext cx="297110" cy="199266"/>
            </a:xfrm>
            <a:prstGeom prst="rect">
              <a:avLst/>
            </a:prstGeom>
            <a:solidFill>
              <a:srgbClr val="FFFFCC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07BE31-3236-F1BE-032C-ADD1437130B3}"/>
                </a:ext>
              </a:extLst>
            </p:cNvPr>
            <p:cNvSpPr/>
            <p:nvPr/>
          </p:nvSpPr>
          <p:spPr>
            <a:xfrm>
              <a:off x="520115" y="4884472"/>
              <a:ext cx="297110" cy="199266"/>
            </a:xfrm>
            <a:prstGeom prst="rect">
              <a:avLst/>
            </a:prstGeom>
            <a:solidFill>
              <a:srgbClr val="E5D8BD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96328F-F64D-4CEE-7E3D-8DC6A5192A90}"/>
                </a:ext>
              </a:extLst>
            </p:cNvPr>
            <p:cNvSpPr/>
            <p:nvPr/>
          </p:nvSpPr>
          <p:spPr>
            <a:xfrm>
              <a:off x="854276" y="345962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E41C94AE-80CB-47F7-DF94-9E1754D83CAC}"/>
                </a:ext>
              </a:extLst>
            </p:cNvPr>
            <p:cNvSpPr/>
            <p:nvPr/>
          </p:nvSpPr>
          <p:spPr>
            <a:xfrm>
              <a:off x="854276" y="369710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B6AEA0E-51ED-69F6-BD8F-FF5A2BD654B9}"/>
                </a:ext>
              </a:extLst>
            </p:cNvPr>
            <p:cNvSpPr/>
            <p:nvPr/>
          </p:nvSpPr>
          <p:spPr>
            <a:xfrm>
              <a:off x="854276" y="3934576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Cross-scale dynamics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03F7EA95-0BE9-7895-8D01-C022DCB8D3DE}"/>
                </a:ext>
              </a:extLst>
            </p:cNvPr>
            <p:cNvSpPr/>
            <p:nvPr/>
          </p:nvSpPr>
          <p:spPr>
            <a:xfrm>
              <a:off x="854276" y="4172050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Impacts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EF79B4FF-503D-37EC-8F2D-57E8AF63847E}"/>
                </a:ext>
              </a:extLst>
            </p:cNvPr>
            <p:cNvSpPr/>
            <p:nvPr/>
          </p:nvSpPr>
          <p:spPr>
            <a:xfrm>
              <a:off x="854276" y="4409524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Responses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7489D94-29EA-D37D-E984-B19CCE6DD073}"/>
                </a:ext>
              </a:extLst>
            </p:cNvPr>
            <p:cNvSpPr/>
            <p:nvPr/>
          </p:nvSpPr>
          <p:spPr>
            <a:xfrm>
              <a:off x="854276" y="4646998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1AB431EC-47ED-02DA-2E0A-F3F1D58834AB}"/>
                </a:ext>
              </a:extLst>
            </p:cNvPr>
            <p:cNvSpPr/>
            <p:nvPr/>
          </p:nvSpPr>
          <p:spPr>
            <a:xfrm>
              <a:off x="854276" y="4884472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</a:t>
              </a:r>
              <a:endParaRPr lang="en-SE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EBD9F69A-5899-5B90-8EB3-C7340A97F810}"/>
                </a:ext>
              </a:extLst>
            </p:cNvPr>
            <p:cNvSpPr/>
            <p:nvPr/>
          </p:nvSpPr>
          <p:spPr>
            <a:xfrm>
              <a:off x="566254" y="3187529"/>
              <a:ext cx="1314277" cy="19926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Dimensions</a:t>
              </a:r>
              <a:endParaRPr lang="en-SE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C26C3AB-A644-6CB6-EE3B-651FAEF9E08D}"/>
              </a:ext>
            </a:extLst>
          </p:cNvPr>
          <p:cNvSpPr/>
          <p:nvPr/>
        </p:nvSpPr>
        <p:spPr>
          <a:xfrm>
            <a:off x="9357916" y="1709933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A phenomenon underlying the polycrisis is capitalism.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3B5B71-6E9C-EB0E-E56F-1A1933724449}"/>
              </a:ext>
            </a:extLst>
          </p:cNvPr>
          <p:cNvSpPr/>
          <p:nvPr/>
        </p:nvSpPr>
        <p:spPr>
          <a:xfrm>
            <a:off x="3045201" y="260336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polycrisis is the product of human interconnectivity.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3D4DD-D798-2682-E301-0EDA8111B550}"/>
              </a:ext>
            </a:extLst>
          </p:cNvPr>
          <p:cNvSpPr/>
          <p:nvPr/>
        </p:nvSpPr>
        <p:spPr>
          <a:xfrm>
            <a:off x="5570287" y="816501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 phenomenon underlying the polycrisis is the apparition of shocks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818B4-9A35-001E-42B2-33C06D9B8A14}"/>
              </a:ext>
            </a:extLst>
          </p:cNvPr>
          <p:cNvSpPr/>
          <p:nvPr/>
        </p:nvSpPr>
        <p:spPr>
          <a:xfrm>
            <a:off x="9357916" y="816501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The polycrisis is rooted in a geopolitical order constructed by Western colonialism.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BB345-E870-EE2A-F903-270B7761F9AA}"/>
              </a:ext>
            </a:extLst>
          </p:cNvPr>
          <p:cNvSpPr/>
          <p:nvPr/>
        </p:nvSpPr>
        <p:spPr>
          <a:xfrm>
            <a:off x="4307744" y="81650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It is possible to identify the main drivers of the polycrisis.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946D3-8CD5-C631-80A8-7FCF42727247}"/>
              </a:ext>
            </a:extLst>
          </p:cNvPr>
          <p:cNvSpPr/>
          <p:nvPr/>
        </p:nvSpPr>
        <p:spPr>
          <a:xfrm>
            <a:off x="6832830" y="1709932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Hyperspecialisation of knowledge is a driving force behind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B0D16-1F0B-1C16-6DAF-5C45F36143A2}"/>
              </a:ext>
            </a:extLst>
          </p:cNvPr>
          <p:cNvSpPr/>
          <p:nvPr/>
        </p:nvSpPr>
        <p:spPr>
          <a:xfrm>
            <a:off x="6832830" y="816500"/>
            <a:ext cx="1262543" cy="668315"/>
          </a:xfrm>
          <a:prstGeom prst="rect">
            <a:avLst/>
          </a:prstGeom>
          <a:solidFill>
            <a:srgbClr val="B3CDE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 phenomenon underlying the polycrisis is an accumulation of wears and tears.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46FBC-F7FF-CF5F-B57F-F9A95C2FA2D2}"/>
              </a:ext>
            </a:extLst>
          </p:cNvPr>
          <p:cNvSpPr/>
          <p:nvPr/>
        </p:nvSpPr>
        <p:spPr>
          <a:xfrm>
            <a:off x="8095374" y="1709912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A polycrisis is also a source of opportunity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232A8-F9A9-2ADF-FA27-47DB87ABC436}"/>
              </a:ext>
            </a:extLst>
          </p:cNvPr>
          <p:cNvSpPr/>
          <p:nvPr/>
        </p:nvSpPr>
        <p:spPr>
          <a:xfrm>
            <a:off x="5570288" y="2603335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local.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5C9CAB-9156-E117-C409-19133B1C2877}"/>
              </a:ext>
            </a:extLst>
          </p:cNvPr>
          <p:cNvSpPr/>
          <p:nvPr/>
        </p:nvSpPr>
        <p:spPr>
          <a:xfrm>
            <a:off x="8095374" y="2603334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Socio-technical barriers hamper the ability to cope with the polycrisis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3DFAFD-1802-0B57-924A-5C343422E6AC}"/>
              </a:ext>
            </a:extLst>
          </p:cNvPr>
          <p:cNvSpPr/>
          <p:nvPr/>
        </p:nvSpPr>
        <p:spPr>
          <a:xfrm>
            <a:off x="5570288" y="3496759"/>
            <a:ext cx="1262543" cy="668315"/>
          </a:xfrm>
          <a:prstGeom prst="rect">
            <a:avLst/>
          </a:prstGeom>
          <a:solidFill>
            <a:srgbClr val="FED9A6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 must be coordinated. </a:t>
            </a:r>
            <a:endParaRPr lang="en-SE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46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1806</Words>
  <Application>Microsoft Office PowerPoint</Application>
  <PresentationFormat>Grand écran</PresentationFormat>
  <Paragraphs>225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Delannoy</dc:creator>
  <cp:lastModifiedBy>Louis Delannoy</cp:lastModifiedBy>
  <cp:revision>1</cp:revision>
  <dcterms:created xsi:type="dcterms:W3CDTF">2025-06-06T10:27:49Z</dcterms:created>
  <dcterms:modified xsi:type="dcterms:W3CDTF">2025-06-19T13:25:01Z</dcterms:modified>
</cp:coreProperties>
</file>