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B01-9A90-8E66-1F53-B401816E9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99EA6-76F6-A6F9-B71C-90A302FB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40DC-2C00-AD7C-1312-8DBB3E9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0B08-E80B-0E9F-083E-3A84D021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11FE-4860-15AB-5272-05EFC7E3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A3C8-0DC8-E13C-93F7-B01AC1F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6A39-0C4F-BB01-C78C-BF612603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94F3-10A9-1BC4-0054-FCB364A2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74C6-BB92-DE13-C1A9-3E99FE19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608A-306E-F9AC-858B-7D8D21A8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8702D-D67D-3CAD-326D-415CB6C92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5BD19-D23B-8F01-F35C-63A641A1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BD0A7-AE46-D774-E863-8653E2E6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0C97-ECA2-100B-5415-943BD86B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3C90-BABB-CFA1-3CBA-56FF4A79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82AE-7C6E-2A29-77BD-2C84DBB7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DD09-8DAF-F705-7111-063E42D3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EC43-0490-4CE5-3C0A-A1986998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5DAE-0845-0D33-D7BB-317CC174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1B7E-99DD-6D81-173C-4BA6C2AA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D4A-79B8-A626-4BFC-189BE499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043C-9D72-824E-92DF-B4CBD239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4B80-8C46-8A59-A519-C34720E0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8F9F-2717-26C6-E742-2EDB24EB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344C-4AE0-8C96-6092-C99A9DD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3222-B22F-DA44-DBCF-A3FC81A7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0473-D38A-EE87-4234-3C52BCDE5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55FDB-AF03-FB3C-CA9B-727EE42F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60C55-BA89-42B8-5C64-60CCCD00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1C7F-988A-6FBC-0DB4-CB75D12A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B5A3-4D53-6A6F-AD37-3F901B7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0055-B90A-941B-304A-5FF7B270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BB82-261D-3DC5-C1EF-7BAB443B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9AD5-0867-2CB2-3374-E6AC1097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102B2-6D2B-AE6B-C44D-3E2E574AB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E6EB-B88F-B480-5D4C-C21F1B053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92E45-AA66-45CA-EBC4-FCD97F44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07A-88E6-0612-FF2D-E760AEA5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176D6-1552-AE49-A5E4-DC1C4BF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FFAF-E188-E1C1-5AC5-9916518A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8F388-9516-FD05-BCD6-BB4DE82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32597-7CDB-DFB9-F63C-A2A1E85B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08B63-1B02-440F-241E-E7B48391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DDF4-305C-31BA-9469-AF22DCE7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623C0-9436-5FBE-CE3C-352357FC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6BA17-664F-7829-03FA-96AAA8B2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AAF3-3475-1BC7-BF76-0B294E36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4885-CE66-17DF-88AF-EF10EE1F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30829-DA9C-4F9A-FAAC-DBAE0E1A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C0EA-E43F-7C01-FEDC-1E63E36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2734-2331-5CA5-5B3A-603D71F8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41A1A-2AB5-31A0-B4AE-C628C7E7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DA49-6E6D-76F9-3618-533F3BA7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270EB-9272-2153-FE00-CBD74200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94CD2-542C-DEE4-4722-B716373A2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A77D-0D40-4C08-00B4-D7E06027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8BF6-D2C7-E346-11A4-5A5D8BC4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1F0E-193B-E599-9783-14502F62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FFE5A-83CF-DDB5-7405-BFE93D3D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3C32-A600-3E29-A4EB-9C54E8C1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AA06-CE02-7D1C-9E2D-54A366982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B5290-ADA3-4E93-841B-338C17E57DAD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6D54-BB38-1061-A2A2-3211FE5DC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4D0A-0202-1B32-4C6E-52796DEA9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EDAC0-2DAC-4E6B-83FA-2A121AE28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6FF7-EDA0-E2EB-121C-75ABC7F3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TreeNet</a:t>
            </a:r>
            <a:r>
              <a:rPr lang="en-US" dirty="0"/>
              <a:t> Data in </a:t>
            </a:r>
            <a:r>
              <a:rPr lang="en-US" dirty="0" err="1"/>
              <a:t>Vetroz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39DCE-21F3-88AC-75EF-3E256A021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BCA3-1D9D-7024-8AB2-51A68390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15422</a:t>
            </a:r>
          </a:p>
        </p:txBody>
      </p:sp>
      <p:pic>
        <p:nvPicPr>
          <p:cNvPr id="5" name="Content Placeholder 4" descr="A graph showing a line&#10;&#10;AI-generated content may be incorrect.">
            <a:extLst>
              <a:ext uri="{FF2B5EF4-FFF2-40B4-BE49-F238E27FC236}">
                <a16:creationId xmlns:a16="http://schemas.microsoft.com/office/drawing/2014/main" id="{357689B5-804B-46AD-0795-09116BF5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88" y="1825625"/>
            <a:ext cx="9480624" cy="4351338"/>
          </a:xfrm>
        </p:spPr>
      </p:pic>
    </p:spTree>
    <p:extLst>
      <p:ext uri="{BB962C8B-B14F-4D97-AF65-F5344CB8AC3E}">
        <p14:creationId xmlns:p14="http://schemas.microsoft.com/office/powerpoint/2010/main" val="381012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8E3E-1005-39EB-BE06-48F67008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15423</a:t>
            </a:r>
          </a:p>
        </p:txBody>
      </p:sp>
      <p:pic>
        <p:nvPicPr>
          <p:cNvPr id="5" name="Content Placeholder 4" descr="A graph showing a line&#10;&#10;AI-generated content may be incorrect.">
            <a:extLst>
              <a:ext uri="{FF2B5EF4-FFF2-40B4-BE49-F238E27FC236}">
                <a16:creationId xmlns:a16="http://schemas.microsoft.com/office/drawing/2014/main" id="{BFD8D9F5-A8D0-928B-E9B6-A6D9BC1E4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88" y="1825625"/>
            <a:ext cx="9480624" cy="4351338"/>
          </a:xfrm>
        </p:spPr>
      </p:pic>
    </p:spTree>
    <p:extLst>
      <p:ext uri="{BB962C8B-B14F-4D97-AF65-F5344CB8AC3E}">
        <p14:creationId xmlns:p14="http://schemas.microsoft.com/office/powerpoint/2010/main" val="156115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 descr="A graph of a graph showing a graph&#10;&#10;AI-generated content may be incorrect.">
            <a:extLst>
              <a:ext uri="{FF2B5EF4-FFF2-40B4-BE49-F238E27FC236}">
                <a16:creationId xmlns:a16="http://schemas.microsoft.com/office/drawing/2014/main" id="{009F9C1A-023D-99DF-C340-D867AB40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451" y="-96634"/>
            <a:ext cx="11970549" cy="68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 graph of a graph showing a graph&#10;&#10;AI-generated content may be incorrect.">
            <a:extLst>
              <a:ext uri="{FF2B5EF4-FFF2-40B4-BE49-F238E27FC236}">
                <a16:creationId xmlns:a16="http://schemas.microsoft.com/office/drawing/2014/main" id="{2BDB765A-E410-7088-BEF4-1CFBA5836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25" y="5759"/>
            <a:ext cx="11970549" cy="68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18803-4755-8AB7-1F00-53D038BF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32" y="4218257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offender – series 1357</a:t>
            </a:r>
            <a:br>
              <a:rPr lang="en-US" dirty="0"/>
            </a:br>
            <a:r>
              <a:rPr lang="en-US" dirty="0"/>
              <a:t>Sensor 15417</a:t>
            </a:r>
          </a:p>
        </p:txBody>
      </p:sp>
    </p:spTree>
    <p:extLst>
      <p:ext uri="{BB962C8B-B14F-4D97-AF65-F5344CB8AC3E}">
        <p14:creationId xmlns:p14="http://schemas.microsoft.com/office/powerpoint/2010/main" val="180773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576EF-8632-5825-7935-33C010AC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graph&#10;&#10;AI-generated content may be incorrect.">
            <a:extLst>
              <a:ext uri="{FF2B5EF4-FFF2-40B4-BE49-F238E27FC236}">
                <a16:creationId xmlns:a16="http://schemas.microsoft.com/office/drawing/2014/main" id="{459685C2-BFBF-EE78-B6E1-FC0E9D436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1309" cy="63145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AF089-6CE5-0862-7634-0F4951FD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653" y="4097487"/>
            <a:ext cx="4894452" cy="1440671"/>
          </a:xfrm>
        </p:spPr>
        <p:txBody>
          <a:bodyPr>
            <a:normAutofit/>
          </a:bodyPr>
          <a:lstStyle/>
          <a:p>
            <a:r>
              <a:rPr lang="en-US" dirty="0"/>
              <a:t>Series 1812</a:t>
            </a:r>
            <a:br>
              <a:rPr lang="en-US" dirty="0"/>
            </a:br>
            <a:r>
              <a:rPr lang="en-US" dirty="0"/>
              <a:t>Sensor 15417</a:t>
            </a:r>
          </a:p>
        </p:txBody>
      </p:sp>
    </p:spTree>
    <p:extLst>
      <p:ext uri="{BB962C8B-B14F-4D97-AF65-F5344CB8AC3E}">
        <p14:creationId xmlns:p14="http://schemas.microsoft.com/office/powerpoint/2010/main" val="175947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C088-8D51-78F0-3B85-38ED2935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C97882EB-CE75-A536-BD76-28855187B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3" y="0"/>
            <a:ext cx="11685917" cy="6875512"/>
          </a:xfrm>
        </p:spPr>
      </p:pic>
    </p:spTree>
    <p:extLst>
      <p:ext uri="{BB962C8B-B14F-4D97-AF65-F5344CB8AC3E}">
        <p14:creationId xmlns:p14="http://schemas.microsoft.com/office/powerpoint/2010/main" val="339316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1F95-B384-1DEF-5596-003000E1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4B654463-FE75-7D0B-60B5-1811EBCBC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39" cy="66193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1E364-2939-6124-9EA3-8592DB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32" y="4218257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US" dirty="0"/>
              <a:t>Fixed series 1357</a:t>
            </a:r>
            <a:br>
              <a:rPr lang="en-US" dirty="0"/>
            </a:br>
            <a:r>
              <a:rPr lang="en-US" dirty="0"/>
              <a:t>Sensor 15417</a:t>
            </a:r>
          </a:p>
        </p:txBody>
      </p:sp>
    </p:spTree>
    <p:extLst>
      <p:ext uri="{BB962C8B-B14F-4D97-AF65-F5344CB8AC3E}">
        <p14:creationId xmlns:p14="http://schemas.microsoft.com/office/powerpoint/2010/main" val="37710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84740BDC-CAB6-0A38-6A01-379052CB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686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FF859-303D-D175-3EF6-2E032850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85" y="512690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example – series 1362</a:t>
            </a:r>
            <a:br>
              <a:rPr lang="en-US" dirty="0"/>
            </a:br>
            <a:r>
              <a:rPr lang="en-US" dirty="0"/>
              <a:t>Sensor 15418</a:t>
            </a:r>
          </a:p>
        </p:txBody>
      </p:sp>
    </p:spTree>
    <p:extLst>
      <p:ext uri="{BB962C8B-B14F-4D97-AF65-F5344CB8AC3E}">
        <p14:creationId xmlns:p14="http://schemas.microsoft.com/office/powerpoint/2010/main" val="414222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graph&#10;&#10;AI-generated content may be incorrect.">
            <a:extLst>
              <a:ext uri="{FF2B5EF4-FFF2-40B4-BE49-F238E27FC236}">
                <a16:creationId xmlns:a16="http://schemas.microsoft.com/office/drawing/2014/main" id="{F16545D7-1546-22CD-1437-0F7E45A4D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726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E050E-31ED-AC60-DB16-B12E9972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932" y="4695585"/>
            <a:ext cx="3843068" cy="1325563"/>
          </a:xfrm>
        </p:spPr>
        <p:txBody>
          <a:bodyPr/>
          <a:lstStyle/>
          <a:p>
            <a:r>
              <a:rPr lang="en-US" dirty="0"/>
              <a:t>Series 1813</a:t>
            </a:r>
            <a:br>
              <a:rPr lang="en-US" dirty="0"/>
            </a:br>
            <a:r>
              <a:rPr lang="en-US" dirty="0"/>
              <a:t>Sensor 15418</a:t>
            </a:r>
          </a:p>
        </p:txBody>
      </p:sp>
    </p:spTree>
    <p:extLst>
      <p:ext uri="{BB962C8B-B14F-4D97-AF65-F5344CB8AC3E}">
        <p14:creationId xmlns:p14="http://schemas.microsoft.com/office/powerpoint/2010/main" val="4132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E3A84F61-6877-F9AD-354A-D513A4940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657"/>
            <a:ext cx="12219163" cy="58602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76A57-1925-B911-6542-AA08B5C7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728" y="4383657"/>
            <a:ext cx="6960079" cy="2040147"/>
          </a:xfrm>
        </p:spPr>
        <p:txBody>
          <a:bodyPr>
            <a:normAutofit/>
          </a:bodyPr>
          <a:lstStyle/>
          <a:p>
            <a:r>
              <a:rPr lang="en-US" dirty="0"/>
              <a:t>~500 missing values from longer data set for overlapping time period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0BB5CE-CD63-D8FD-E387-C77EAAB15115}"/>
              </a:ext>
            </a:extLst>
          </p:cNvPr>
          <p:cNvSpPr txBox="1">
            <a:spLocks/>
          </p:cNvSpPr>
          <p:nvPr/>
        </p:nvSpPr>
        <p:spPr>
          <a:xfrm>
            <a:off x="838200" y="66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Sensor 15418</a:t>
            </a:r>
          </a:p>
        </p:txBody>
      </p:sp>
    </p:spTree>
    <p:extLst>
      <p:ext uri="{BB962C8B-B14F-4D97-AF65-F5344CB8AC3E}">
        <p14:creationId xmlns:p14="http://schemas.microsoft.com/office/powerpoint/2010/main" val="232985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D92A-58B6-0722-AF9D-DBF20D75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36"/>
            <a:ext cx="10515600" cy="1325563"/>
          </a:xfrm>
        </p:spPr>
        <p:txBody>
          <a:bodyPr/>
          <a:lstStyle/>
          <a:p>
            <a:r>
              <a:rPr lang="en-US" dirty="0"/>
              <a:t>Sensor 15419</a:t>
            </a:r>
          </a:p>
        </p:txBody>
      </p:sp>
      <p:pic>
        <p:nvPicPr>
          <p:cNvPr id="6" name="Content Placeholder 5" descr="A graph of a graph&#10;&#10;AI-generated content may be incorrect.">
            <a:extLst>
              <a:ext uri="{FF2B5EF4-FFF2-40B4-BE49-F238E27FC236}">
                <a16:creationId xmlns:a16="http://schemas.microsoft.com/office/drawing/2014/main" id="{4A99B0FB-FE31-5B22-CC8F-3D56BDF03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" y="1213449"/>
            <a:ext cx="12152973" cy="5578415"/>
          </a:xfrm>
        </p:spPr>
      </p:pic>
    </p:spTree>
    <p:extLst>
      <p:ext uri="{BB962C8B-B14F-4D97-AF65-F5344CB8AC3E}">
        <p14:creationId xmlns:p14="http://schemas.microsoft.com/office/powerpoint/2010/main" val="36764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TreeNet Data in Vetroz</vt:lpstr>
      <vt:lpstr>Worst offender – series 1357 Sensor 15417</vt:lpstr>
      <vt:lpstr>Series 1812 Sensor 15417</vt:lpstr>
      <vt:lpstr>PowerPoint Presentation</vt:lpstr>
      <vt:lpstr>Fixed series 1357 Sensor 15417</vt:lpstr>
      <vt:lpstr>Next example – series 1362 Sensor 15418</vt:lpstr>
      <vt:lpstr>Series 1813 Sensor 15418</vt:lpstr>
      <vt:lpstr>~500 missing values from longer data set for overlapping time period</vt:lpstr>
      <vt:lpstr>Sensor 15419</vt:lpstr>
      <vt:lpstr>Sensor 15422</vt:lpstr>
      <vt:lpstr>Sensor 15423</vt:lpstr>
    </vt:vector>
  </TitlesOfParts>
  <Company>Eidg. Forschungsanstalt WSL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John Graup</dc:creator>
  <cp:lastModifiedBy>Louis John Graup</cp:lastModifiedBy>
  <cp:revision>2</cp:revision>
  <dcterms:created xsi:type="dcterms:W3CDTF">2025-05-26T10:37:26Z</dcterms:created>
  <dcterms:modified xsi:type="dcterms:W3CDTF">2025-05-26T13:26:23Z</dcterms:modified>
</cp:coreProperties>
</file>