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340" r:id="rId3"/>
    <p:sldId id="257" r:id="rId4"/>
    <p:sldId id="260" r:id="rId5"/>
    <p:sldId id="262" r:id="rId6"/>
    <p:sldId id="341" r:id="rId7"/>
    <p:sldId id="263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7" r:id="rId16"/>
    <p:sldId id="328" r:id="rId17"/>
    <p:sldId id="329" r:id="rId18"/>
    <p:sldId id="330" r:id="rId19"/>
    <p:sldId id="331" r:id="rId20"/>
    <p:sldId id="332" r:id="rId21"/>
    <p:sldId id="326" r:id="rId22"/>
    <p:sldId id="334" r:id="rId23"/>
    <p:sldId id="335" r:id="rId24"/>
    <p:sldId id="336" r:id="rId25"/>
    <p:sldId id="337" r:id="rId26"/>
    <p:sldId id="338" r:id="rId27"/>
    <p:sldId id="339" r:id="rId28"/>
    <p:sldId id="342" r:id="rId29"/>
    <p:sldId id="264" r:id="rId30"/>
    <p:sldId id="344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10" r:id="rId48"/>
    <p:sldId id="311" r:id="rId49"/>
    <p:sldId id="299" r:id="rId50"/>
    <p:sldId id="401" r:id="rId51"/>
    <p:sldId id="400" r:id="rId52"/>
    <p:sldId id="313" r:id="rId53"/>
    <p:sldId id="312" r:id="rId54"/>
    <p:sldId id="362" r:id="rId55"/>
    <p:sldId id="303" r:id="rId56"/>
    <p:sldId id="265" r:id="rId57"/>
    <p:sldId id="392" r:id="rId58"/>
    <p:sldId id="393" r:id="rId59"/>
    <p:sldId id="394" r:id="rId60"/>
    <p:sldId id="266" r:id="rId61"/>
    <p:sldId id="395" r:id="rId62"/>
    <p:sldId id="277" r:id="rId63"/>
    <p:sldId id="308" r:id="rId64"/>
    <p:sldId id="309" r:id="rId65"/>
    <p:sldId id="379" r:id="rId66"/>
    <p:sldId id="404" r:id="rId67"/>
    <p:sldId id="405" r:id="rId68"/>
    <p:sldId id="406" r:id="rId69"/>
    <p:sldId id="396" r:id="rId70"/>
    <p:sldId id="397" r:id="rId71"/>
    <p:sldId id="407" r:id="rId72"/>
    <p:sldId id="408" r:id="rId73"/>
    <p:sldId id="398" r:id="rId74"/>
    <p:sldId id="399" r:id="rId75"/>
    <p:sldId id="267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933D2D3-7814-4608-81F8-EDF56CD5E844}">
          <p14:sldIdLst>
            <p14:sldId id="256"/>
            <p14:sldId id="340"/>
          </p14:sldIdLst>
        </p14:section>
        <p14:section name="Java Virtual Machine" id="{2A58BCE8-CB42-48B6-B2EA-264BA046558B}">
          <p14:sldIdLst>
            <p14:sldId id="257"/>
            <p14:sldId id="260"/>
            <p14:sldId id="262"/>
            <p14:sldId id="341"/>
            <p14:sldId id="263"/>
            <p14:sldId id="319"/>
            <p14:sldId id="320"/>
            <p14:sldId id="321"/>
            <p14:sldId id="322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26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LLVM" id="{C3962EFF-4E0F-40E0-8A09-81FA5176D249}">
          <p14:sldIdLst>
            <p14:sldId id="342"/>
            <p14:sldId id="264"/>
            <p14:sldId id="344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10"/>
            <p14:sldId id="311"/>
            <p14:sldId id="299"/>
            <p14:sldId id="401"/>
            <p14:sldId id="400"/>
            <p14:sldId id="313"/>
            <p14:sldId id="312"/>
            <p14:sldId id="362"/>
            <p14:sldId id="303"/>
          </p14:sldIdLst>
        </p14:section>
        <p14:section name="JVM to LLVM" id="{E774D793-ECF6-4A4C-8144-E891B7F8F3F3}">
          <p14:sldIdLst>
            <p14:sldId id="265"/>
            <p14:sldId id="392"/>
            <p14:sldId id="393"/>
            <p14:sldId id="394"/>
            <p14:sldId id="266"/>
            <p14:sldId id="395"/>
            <p14:sldId id="277"/>
            <p14:sldId id="308"/>
            <p14:sldId id="309"/>
            <p14:sldId id="379"/>
            <p14:sldId id="404"/>
            <p14:sldId id="405"/>
            <p14:sldId id="406"/>
            <p14:sldId id="396"/>
            <p14:sldId id="397"/>
            <p14:sldId id="407"/>
            <p14:sldId id="408"/>
            <p14:sldId id="398"/>
            <p14:sldId id="399"/>
          </p14:sldIdLst>
        </p14:section>
        <p14:section name="Conclusion" id="{BE635302-A3F8-4444-8156-777CEA2C208E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42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Jenkins" userId="aa8b955da09a1f54" providerId="LiveId" clId="{8187C8F7-982F-4133-AA56-B18C956D2E86}"/>
    <pc:docChg chg="undo redo custSel addSld delSld modSld sldOrd delSection modSection">
      <pc:chgData name="Louis Jenkins" userId="aa8b955da09a1f54" providerId="LiveId" clId="{8187C8F7-982F-4133-AA56-B18C956D2E86}" dt="2017-12-10T00:54:23.776" v="39654" actId="2696"/>
      <pc:docMkLst>
        <pc:docMk/>
      </pc:docMkLst>
      <pc:sldChg chg="modSp">
        <pc:chgData name="Louis Jenkins" userId="aa8b955da09a1f54" providerId="LiveId" clId="{8187C8F7-982F-4133-AA56-B18C956D2E86}" dt="2017-11-23T21:39:35.511" v="29790" actId="1076"/>
        <pc:sldMkLst>
          <pc:docMk/>
          <pc:sldMk cId="2405514770" sldId="256"/>
        </pc:sldMkLst>
        <pc:spChg chg="mod">
          <ac:chgData name="Louis Jenkins" userId="aa8b955da09a1f54" providerId="LiveId" clId="{8187C8F7-982F-4133-AA56-B18C956D2E86}" dt="2017-11-23T21:39:35.511" v="29790" actId="1076"/>
          <ac:spMkLst>
            <pc:docMk/>
            <pc:sldMk cId="2405514770" sldId="256"/>
            <ac:spMk id="2" creationId="{60C6BBB1-64DC-4606-8252-6B9BBFF841FF}"/>
          </ac:spMkLst>
        </pc:spChg>
      </pc:sldChg>
      <pc:sldChg chg="modSp add ord">
        <pc:chgData name="Louis Jenkins" userId="aa8b955da09a1f54" providerId="LiveId" clId="{8187C8F7-982F-4133-AA56-B18C956D2E86}" dt="2017-11-23T21:39:37.104" v="29792" actId="1076"/>
        <pc:sldMkLst>
          <pc:docMk/>
          <pc:sldMk cId="2347574512" sldId="257"/>
        </pc:sldMkLst>
        <pc:spChg chg="mod">
          <ac:chgData name="Louis Jenkins" userId="aa8b955da09a1f54" providerId="LiveId" clId="{8187C8F7-982F-4133-AA56-B18C956D2E86}" dt="2017-11-23T18:32:08.535" v="25304" actId="14100"/>
          <ac:spMkLst>
            <pc:docMk/>
            <pc:sldMk cId="2347574512" sldId="257"/>
            <ac:spMk id="2" creationId="{FE85D0C1-5742-4996-BFF8-C62BD30D7572}"/>
          </ac:spMkLst>
        </pc:spChg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2347574512" sldId="257"/>
            <ac:spMk id="3" creationId="{82A4DDF1-16AE-468B-A576-0819D96950A9}"/>
          </ac:spMkLst>
        </pc:spChg>
      </pc:sldChg>
      <pc:sldChg chg="modSp add del">
        <pc:chgData name="Louis Jenkins" userId="aa8b955da09a1f54" providerId="LiveId" clId="{8187C8F7-982F-4133-AA56-B18C956D2E86}" dt="2017-11-23T18:37:51.520" v="25339" actId="2696"/>
        <pc:sldMkLst>
          <pc:docMk/>
          <pc:sldMk cId="1968549565" sldId="258"/>
        </pc:sldMkLst>
        <pc:spChg chg="mod">
          <ac:chgData name="Louis Jenkins" userId="aa8b955da09a1f54" providerId="LiveId" clId="{8187C8F7-982F-4133-AA56-B18C956D2E86}" dt="2017-11-12T22:16:10.912" v="84" actId="20577"/>
          <ac:spMkLst>
            <pc:docMk/>
            <pc:sldMk cId="1968549565" sldId="258"/>
            <ac:spMk id="2" creationId="{16CB3986-0E39-4333-97D7-07D07AD6E290}"/>
          </ac:spMkLst>
        </pc:spChg>
      </pc:sldChg>
      <pc:sldChg chg="modSp add del">
        <pc:chgData name="Louis Jenkins" userId="aa8b955da09a1f54" providerId="LiveId" clId="{8187C8F7-982F-4133-AA56-B18C956D2E86}" dt="2017-11-23T18:36:47.783" v="25318" actId="2696"/>
        <pc:sldMkLst>
          <pc:docMk/>
          <pc:sldMk cId="2788117143" sldId="259"/>
        </pc:sldMkLst>
        <pc:spChg chg="mod">
          <ac:chgData name="Louis Jenkins" userId="aa8b955da09a1f54" providerId="LiveId" clId="{8187C8F7-982F-4133-AA56-B18C956D2E86}" dt="2017-11-12T22:18:18.655" v="161" actId="20577"/>
          <ac:spMkLst>
            <pc:docMk/>
            <pc:sldMk cId="2788117143" sldId="259"/>
            <ac:spMk id="2" creationId="{8B1F6A08-9D3F-464C-BC36-213B41A237ED}"/>
          </ac:spMkLst>
        </pc:spChg>
        <pc:spChg chg="mod">
          <ac:chgData name="Louis Jenkins" userId="aa8b955da09a1f54" providerId="LiveId" clId="{8187C8F7-982F-4133-AA56-B18C956D2E86}" dt="2017-11-12T22:19:06.318" v="280" actId="14"/>
          <ac:spMkLst>
            <pc:docMk/>
            <pc:sldMk cId="2788117143" sldId="259"/>
            <ac:spMk id="3" creationId="{2EDD5536-431D-4C7A-8816-366F851B3859}"/>
          </ac:spMkLst>
        </pc:spChg>
      </pc:sldChg>
      <pc:sldChg chg="modSp add">
        <pc:chgData name="Louis Jenkins" userId="aa8b955da09a1f54" providerId="LiveId" clId="{8187C8F7-982F-4133-AA56-B18C956D2E86}" dt="2017-11-23T18:37:37.771" v="25338" actId="20577"/>
        <pc:sldMkLst>
          <pc:docMk/>
          <pc:sldMk cId="3770462603" sldId="260"/>
        </pc:sldMkLst>
        <pc:spChg chg="mod">
          <ac:chgData name="Louis Jenkins" userId="aa8b955da09a1f54" providerId="LiveId" clId="{8187C8F7-982F-4133-AA56-B18C956D2E86}" dt="2017-11-23T18:37:37.771" v="25338" actId="20577"/>
          <ac:spMkLst>
            <pc:docMk/>
            <pc:sldMk cId="3770462603" sldId="260"/>
            <ac:spMk id="2" creationId="{E664EC4B-8E14-4543-A260-58EB9F7FBF0C}"/>
          </ac:spMkLst>
        </pc:spChg>
        <pc:spChg chg="mod">
          <ac:chgData name="Louis Jenkins" userId="aa8b955da09a1f54" providerId="LiveId" clId="{8187C8F7-982F-4133-AA56-B18C956D2E86}" dt="2017-11-23T15:48:08.111" v="20951" actId="20577"/>
          <ac:spMkLst>
            <pc:docMk/>
            <pc:sldMk cId="3770462603" sldId="260"/>
            <ac:spMk id="3" creationId="{9DA16602-DEF0-4AC4-A4B0-82A4E10E5FEB}"/>
          </ac:spMkLst>
        </pc:spChg>
      </pc:sldChg>
      <pc:sldChg chg="modSp add del">
        <pc:chgData name="Louis Jenkins" userId="aa8b955da09a1f54" providerId="LiveId" clId="{8187C8F7-982F-4133-AA56-B18C956D2E86}" dt="2017-11-12T22:28:02.409" v="1030" actId="2696"/>
        <pc:sldMkLst>
          <pc:docMk/>
          <pc:sldMk cId="2836905813" sldId="261"/>
        </pc:sldMkLst>
        <pc:spChg chg="mod">
          <ac:chgData name="Louis Jenkins" userId="aa8b955da09a1f54" providerId="LiveId" clId="{8187C8F7-982F-4133-AA56-B18C956D2E86}" dt="2017-11-12T22:22:36.179" v="604" actId="20577"/>
          <ac:spMkLst>
            <pc:docMk/>
            <pc:sldMk cId="2836905813" sldId="261"/>
            <ac:spMk id="2" creationId="{BC86CDB8-955E-412B-B50A-5028E652847F}"/>
          </ac:spMkLst>
        </pc:spChg>
        <pc:spChg chg="mod">
          <ac:chgData name="Louis Jenkins" userId="aa8b955da09a1f54" providerId="LiveId" clId="{8187C8F7-982F-4133-AA56-B18C956D2E86}" dt="2017-11-12T22:26:28.348" v="846" actId="20577"/>
          <ac:spMkLst>
            <pc:docMk/>
            <pc:sldMk cId="2836905813" sldId="261"/>
            <ac:spMk id="3" creationId="{1E479A67-7784-4575-9649-0F88E525DEDB}"/>
          </ac:spMkLst>
        </pc:spChg>
      </pc:sldChg>
      <pc:sldChg chg="addSp delSp modSp add mod setBg">
        <pc:chgData name="Louis Jenkins" userId="aa8b955da09a1f54" providerId="LiveId" clId="{8187C8F7-982F-4133-AA56-B18C956D2E86}" dt="2017-11-23T21:39:37.104" v="29792" actId="1076"/>
        <pc:sldMkLst>
          <pc:docMk/>
          <pc:sldMk cId="1557521160" sldId="262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1557521160" sldId="262"/>
            <ac:spMk id="2" creationId="{2BFD3C9D-875C-417F-9C19-3781F807DCCC}"/>
          </ac:spMkLst>
        </pc:spChg>
        <pc:spChg chg="add mod">
          <ac:chgData name="Louis Jenkins" userId="aa8b955da09a1f54" providerId="LiveId" clId="{8187C8F7-982F-4133-AA56-B18C956D2E86}" dt="2017-11-23T15:40:58.329" v="20130" actId="14100"/>
          <ac:spMkLst>
            <pc:docMk/>
            <pc:sldMk cId="1557521160" sldId="262"/>
            <ac:spMk id="3" creationId="{04BB1857-12FB-46A9-9614-0CECAA86D517}"/>
          </ac:spMkLst>
        </pc:spChg>
        <pc:spChg chg="add del mod">
          <ac:chgData name="Louis Jenkins" userId="aa8b955da09a1f54" providerId="LiveId" clId="{8187C8F7-982F-4133-AA56-B18C956D2E86}" dt="2017-11-12T22:24:25.912" v="705" actId="20577"/>
          <ac:spMkLst>
            <pc:docMk/>
            <pc:sldMk cId="1557521160" sldId="262"/>
            <ac:spMk id="3" creationId="{9136E356-2C2A-4DEA-AA51-1F53258F2AB4}"/>
          </ac:spMkLst>
        </pc:spChg>
        <pc:spChg chg="add del mod">
          <ac:chgData name="Louis Jenkins" userId="aa8b955da09a1f54" providerId="LiveId" clId="{8187C8F7-982F-4133-AA56-B18C956D2E86}" dt="2017-11-23T21:39:35.511" v="29790" actId="1076"/>
          <ac:spMkLst>
            <pc:docMk/>
            <pc:sldMk cId="1557521160" sldId="262"/>
            <ac:spMk id="4" creationId="{FAD62BBE-9B42-4916-8373-2C7787EB0E96}"/>
          </ac:spMkLst>
        </pc:spChg>
        <pc:spChg chg="add del mod">
          <ac:chgData name="Louis Jenkins" userId="aa8b955da09a1f54" providerId="LiveId" clId="{8187C8F7-982F-4133-AA56-B18C956D2E86}" dt="2017-11-12T22:24:27.477" v="706" actId="20577"/>
          <ac:spMkLst>
            <pc:docMk/>
            <pc:sldMk cId="1557521160" sldId="262"/>
            <ac:spMk id="5" creationId="{6FA6657F-BDBD-4968-B152-8E198E7254E0}"/>
          </ac:spMkLst>
        </pc:spChg>
        <pc:spChg chg="add mod">
          <ac:chgData name="Louis Jenkins" userId="aa8b955da09a1f54" providerId="LiveId" clId="{8187C8F7-982F-4133-AA56-B18C956D2E86}" dt="2017-11-23T15:41:06.575" v="20132" actId="1076"/>
          <ac:spMkLst>
            <pc:docMk/>
            <pc:sldMk cId="1557521160" sldId="262"/>
            <ac:spMk id="6" creationId="{90533672-45F5-47D8-9D30-4707F45A893D}"/>
          </ac:spMkLst>
        </pc:spChg>
        <pc:spChg chg="add mod">
          <ac:chgData name="Louis Jenkins" userId="aa8b955da09a1f54" providerId="LiveId" clId="{8187C8F7-982F-4133-AA56-B18C956D2E86}" dt="2017-11-23T15:41:10.546" v="20134" actId="1076"/>
          <ac:spMkLst>
            <pc:docMk/>
            <pc:sldMk cId="1557521160" sldId="262"/>
            <ac:spMk id="7" creationId="{3121CF1F-F97F-418F-9972-50255E3D459F}"/>
          </ac:spMkLst>
        </pc:spChg>
        <pc:spChg chg="add mod">
          <ac:chgData name="Louis Jenkins" userId="aa8b955da09a1f54" providerId="LiveId" clId="{8187C8F7-982F-4133-AA56-B18C956D2E86}" dt="2017-11-23T15:41:13.662" v="20136" actId="1076"/>
          <ac:spMkLst>
            <pc:docMk/>
            <pc:sldMk cId="1557521160" sldId="262"/>
            <ac:spMk id="8" creationId="{2C6FD019-2153-4980-A03A-5CBF735E1482}"/>
          </ac:spMkLst>
        </pc:spChg>
        <pc:spChg chg="add mod">
          <ac:chgData name="Louis Jenkins" userId="aa8b955da09a1f54" providerId="LiveId" clId="{8187C8F7-982F-4133-AA56-B18C956D2E86}" dt="2017-11-23T15:41:16.327" v="20138" actId="1076"/>
          <ac:spMkLst>
            <pc:docMk/>
            <pc:sldMk cId="1557521160" sldId="262"/>
            <ac:spMk id="9" creationId="{507467F9-99D0-42EA-B2D5-117A16F4C85B}"/>
          </ac:spMkLst>
        </pc:spChg>
        <pc:picChg chg="add mod ord">
          <ac:chgData name="Louis Jenkins" userId="aa8b955da09a1f54" providerId="LiveId" clId="{8187C8F7-982F-4133-AA56-B18C956D2E86}" dt="2017-11-12T22:24:30.863" v="707" actId="26606"/>
          <ac:picMkLst>
            <pc:docMk/>
            <pc:sldMk cId="1557521160" sldId="262"/>
            <ac:picMk id="1026" creationId="{023D39FA-05CA-4510-BE08-E55A5A40308D}"/>
          </ac:picMkLst>
        </pc:picChg>
      </pc:sldChg>
      <pc:sldChg chg="addSp delSp modSp add">
        <pc:chgData name="Louis Jenkins" userId="aa8b955da09a1f54" providerId="LiveId" clId="{8187C8F7-982F-4133-AA56-B18C956D2E86}" dt="2017-11-23T21:39:37.104" v="29792" actId="1076"/>
        <pc:sldMkLst>
          <pc:docMk/>
          <pc:sldMk cId="3537185078" sldId="263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3537185078" sldId="263"/>
            <ac:spMk id="2" creationId="{21F45EE2-8C8B-4412-8F13-9F05E3649539}"/>
          </ac:spMkLst>
        </pc:spChg>
        <pc:spChg chg="del">
          <ac:chgData name="Louis Jenkins" userId="aa8b955da09a1f54" providerId="LiveId" clId="{8187C8F7-982F-4133-AA56-B18C956D2E86}" dt="2017-11-12T22:29:52.457" v="1095" actId="20577"/>
          <ac:spMkLst>
            <pc:docMk/>
            <pc:sldMk cId="3537185078" sldId="263"/>
            <ac:spMk id="3" creationId="{7057D2CF-A172-49AB-AAB8-4256AD014518}"/>
          </ac:spMkLst>
        </pc:spChg>
        <pc:spChg chg="del">
          <ac:chgData name="Louis Jenkins" userId="aa8b955da09a1f54" providerId="LiveId" clId="{8187C8F7-982F-4133-AA56-B18C956D2E86}" dt="2017-11-12T22:29:52.457" v="1095" actId="20577"/>
          <ac:spMkLst>
            <pc:docMk/>
            <pc:sldMk cId="3537185078" sldId="263"/>
            <ac:spMk id="4" creationId="{ABEA2C43-8FB7-4129-A75A-EFC76C51F9D6}"/>
          </ac:spMkLst>
        </pc:spChg>
        <pc:spChg chg="add mod ord">
          <ac:chgData name="Louis Jenkins" userId="aa8b955da09a1f54" providerId="LiveId" clId="{8187C8F7-982F-4133-AA56-B18C956D2E86}" dt="2017-11-23T16:14:59.097" v="21224" actId="1076"/>
          <ac:spMkLst>
            <pc:docMk/>
            <pc:sldMk cId="3537185078" sldId="263"/>
            <ac:spMk id="4" creationId="{02F50C0B-2135-4F86-84D4-52AAF6635CAD}"/>
          </ac:spMkLst>
        </pc:spChg>
        <pc:spChg chg="add mod">
          <ac:chgData name="Louis Jenkins" userId="aa8b955da09a1f54" providerId="LiveId" clId="{8187C8F7-982F-4133-AA56-B18C956D2E86}" dt="2017-11-23T15:49:02.186" v="20954" actId="14100"/>
          <ac:spMkLst>
            <pc:docMk/>
            <pc:sldMk cId="3537185078" sldId="263"/>
            <ac:spMk id="5" creationId="{B0D733FF-DD0D-47A4-83B7-B5281A2F23FB}"/>
          </ac:spMkLst>
        </pc:spChg>
        <pc:spChg chg="add mod">
          <ac:chgData name="Louis Jenkins" userId="aa8b955da09a1f54" providerId="LiveId" clId="{8187C8F7-982F-4133-AA56-B18C956D2E86}" dt="2017-11-23T16:15:05.173" v="21225" actId="1076"/>
          <ac:spMkLst>
            <pc:docMk/>
            <pc:sldMk cId="3537185078" sldId="263"/>
            <ac:spMk id="7" creationId="{2EB11EC9-53ED-4A6F-9B7E-1177C8CDF736}"/>
          </ac:spMkLst>
        </pc:spChg>
        <pc:spChg chg="add mod ord">
          <ac:chgData name="Louis Jenkins" userId="aa8b955da09a1f54" providerId="LiveId" clId="{8187C8F7-982F-4133-AA56-B18C956D2E86}" dt="2017-11-23T16:16:25.568" v="21244" actId="1076"/>
          <ac:spMkLst>
            <pc:docMk/>
            <pc:sldMk cId="3537185078" sldId="263"/>
            <ac:spMk id="8" creationId="{73B92CA4-F369-44DC-A410-A70D8180A1B0}"/>
          </ac:spMkLst>
        </pc:spChg>
        <pc:spChg chg="add del mod">
          <ac:chgData name="Louis Jenkins" userId="aa8b955da09a1f54" providerId="LiveId" clId="{8187C8F7-982F-4133-AA56-B18C956D2E86}" dt="2017-11-23T15:59:47.140" v="21017" actId="478"/>
          <ac:spMkLst>
            <pc:docMk/>
            <pc:sldMk cId="3537185078" sldId="263"/>
            <ac:spMk id="9" creationId="{D344D893-BEB3-4DCC-864E-526AB0ED39C9}"/>
          </ac:spMkLst>
        </pc:spChg>
        <pc:spChg chg="add del mod">
          <ac:chgData name="Louis Jenkins" userId="aa8b955da09a1f54" providerId="LiveId" clId="{8187C8F7-982F-4133-AA56-B18C956D2E86}" dt="2017-11-23T16:05:56.647" v="21184" actId="478"/>
          <ac:spMkLst>
            <pc:docMk/>
            <pc:sldMk cId="3537185078" sldId="263"/>
            <ac:spMk id="10" creationId="{4CB939DD-7B7A-44DC-9D22-75609AC6A6ED}"/>
          </ac:spMkLst>
        </pc:spChg>
        <pc:spChg chg="add mod">
          <ac:chgData name="Louis Jenkins" userId="aa8b955da09a1f54" providerId="LiveId" clId="{8187C8F7-982F-4133-AA56-B18C956D2E86}" dt="2017-11-23T16:16:33.658" v="21245" actId="1076"/>
          <ac:spMkLst>
            <pc:docMk/>
            <pc:sldMk cId="3537185078" sldId="263"/>
            <ac:spMk id="11" creationId="{659A6C64-88FD-4CF6-9CA4-C7DAF2934425}"/>
          </ac:spMkLst>
        </pc:spChg>
        <pc:spChg chg="add del mod">
          <ac:chgData name="Louis Jenkins" userId="aa8b955da09a1f54" providerId="LiveId" clId="{8187C8F7-982F-4133-AA56-B18C956D2E86}" dt="2017-11-23T16:12:47.329" v="21215" actId="478"/>
          <ac:spMkLst>
            <pc:docMk/>
            <pc:sldMk cId="3537185078" sldId="263"/>
            <ac:spMk id="12" creationId="{7EF36C97-0E63-4184-9F56-35CB5BFF7F74}"/>
          </ac:spMkLst>
        </pc:spChg>
        <pc:picChg chg="add del mod">
          <ac:chgData name="Louis Jenkins" userId="aa8b955da09a1f54" providerId="LiveId" clId="{8187C8F7-982F-4133-AA56-B18C956D2E86}" dt="2017-11-23T16:12:24.068" v="21206" actId="478"/>
          <ac:picMkLst>
            <pc:docMk/>
            <pc:sldMk cId="3537185078" sldId="263"/>
            <ac:picMk id="3" creationId="{2B9D6177-4843-4E4C-B235-33B7CB4F0FB5}"/>
          </ac:picMkLst>
        </pc:picChg>
        <pc:picChg chg="add del mod">
          <ac:chgData name="Louis Jenkins" userId="aa8b955da09a1f54" providerId="LiveId" clId="{8187C8F7-982F-4133-AA56-B18C956D2E86}" dt="2017-11-23T16:15:39.953" v="21229" actId="478"/>
          <ac:picMkLst>
            <pc:docMk/>
            <pc:sldMk cId="3537185078" sldId="263"/>
            <ac:picMk id="6" creationId="{DD9F60FD-AC47-47A3-9DB1-EF5B6945F505}"/>
          </ac:picMkLst>
        </pc:picChg>
        <pc:picChg chg="add del mod">
          <ac:chgData name="Louis Jenkins" userId="aa8b955da09a1f54" providerId="LiveId" clId="{8187C8F7-982F-4133-AA56-B18C956D2E86}" dt="2017-11-23T16:14:40.220" v="21217" actId="478"/>
          <ac:picMkLst>
            <pc:docMk/>
            <pc:sldMk cId="3537185078" sldId="263"/>
            <ac:picMk id="9" creationId="{DF322BC2-2A2C-44D4-B3C9-BF32DB8E0408}"/>
          </ac:picMkLst>
        </pc:picChg>
        <pc:picChg chg="add mod">
          <ac:chgData name="Louis Jenkins" userId="aa8b955da09a1f54" providerId="LiveId" clId="{8187C8F7-982F-4133-AA56-B18C956D2E86}" dt="2017-11-23T16:14:51.801" v="21222" actId="1076"/>
          <ac:picMkLst>
            <pc:docMk/>
            <pc:sldMk cId="3537185078" sldId="263"/>
            <ac:picMk id="13" creationId="{6E245581-72CB-4002-9ED6-D410C378E2D9}"/>
          </ac:picMkLst>
        </pc:picChg>
        <pc:picChg chg="add del mod">
          <ac:chgData name="Louis Jenkins" userId="aa8b955da09a1f54" providerId="LiveId" clId="{8187C8F7-982F-4133-AA56-B18C956D2E86}" dt="2017-11-23T16:15:59.648" v="21233" actId="478"/>
          <ac:picMkLst>
            <pc:docMk/>
            <pc:sldMk cId="3537185078" sldId="263"/>
            <ac:picMk id="14" creationId="{AF9D65E2-33ED-4E1B-81DF-CD3484BCB6EA}"/>
          </ac:picMkLst>
        </pc:picChg>
        <pc:picChg chg="add mod">
          <ac:chgData name="Louis Jenkins" userId="aa8b955da09a1f54" providerId="LiveId" clId="{8187C8F7-982F-4133-AA56-B18C956D2E86}" dt="2017-11-23T16:16:13.824" v="21239" actId="1076"/>
          <ac:picMkLst>
            <pc:docMk/>
            <pc:sldMk cId="3537185078" sldId="263"/>
            <ac:picMk id="15" creationId="{4817C55F-7484-42CA-94AC-6239193480F8}"/>
          </ac:picMkLst>
        </pc:picChg>
      </pc:sldChg>
      <pc:sldChg chg="modSp add">
        <pc:chgData name="Louis Jenkins" userId="aa8b955da09a1f54" providerId="LiveId" clId="{8187C8F7-982F-4133-AA56-B18C956D2E86}" dt="2017-11-23T20:04:52.477" v="27774" actId="20577"/>
        <pc:sldMkLst>
          <pc:docMk/>
          <pc:sldMk cId="1829020275" sldId="264"/>
        </pc:sldMkLst>
        <pc:spChg chg="mod">
          <ac:chgData name="Louis Jenkins" userId="aa8b955da09a1f54" providerId="LiveId" clId="{8187C8F7-982F-4133-AA56-B18C956D2E86}" dt="2017-11-23T19:44:10.383" v="27464" actId="20577"/>
          <ac:spMkLst>
            <pc:docMk/>
            <pc:sldMk cId="1829020275" sldId="264"/>
            <ac:spMk id="2" creationId="{75B7C47C-79C7-41A4-9346-6C8A82FEAC54}"/>
          </ac:spMkLst>
        </pc:spChg>
        <pc:spChg chg="mod">
          <ac:chgData name="Louis Jenkins" userId="aa8b955da09a1f54" providerId="LiveId" clId="{8187C8F7-982F-4133-AA56-B18C956D2E86}" dt="2017-11-23T20:04:52.477" v="27774" actId="20577"/>
          <ac:spMkLst>
            <pc:docMk/>
            <pc:sldMk cId="1829020275" sldId="264"/>
            <ac:spMk id="3" creationId="{5798197A-CB16-45D3-8B65-4D1552509A6A}"/>
          </ac:spMkLst>
        </pc:spChg>
      </pc:sldChg>
      <pc:sldChg chg="addSp delSp modSp add ord">
        <pc:chgData name="Louis Jenkins" userId="aa8b955da09a1f54" providerId="LiveId" clId="{8187C8F7-982F-4133-AA56-B18C956D2E86}" dt="2017-11-25T00:37:33.279" v="37013" actId="478"/>
        <pc:sldMkLst>
          <pc:docMk/>
          <pc:sldMk cId="249205847" sldId="265"/>
        </pc:sldMkLst>
        <pc:spChg chg="mod">
          <ac:chgData name="Louis Jenkins" userId="aa8b955da09a1f54" providerId="LiveId" clId="{8187C8F7-982F-4133-AA56-B18C956D2E86}" dt="2017-11-25T00:04:40.334" v="35851" actId="27636"/>
          <ac:spMkLst>
            <pc:docMk/>
            <pc:sldMk cId="249205847" sldId="265"/>
            <ac:spMk id="2" creationId="{AE58F993-CDE1-4E49-8602-01FCF4FE4A64}"/>
          </ac:spMkLst>
        </pc:spChg>
        <pc:spChg chg="mod">
          <ac:chgData name="Louis Jenkins" userId="aa8b955da09a1f54" providerId="LiveId" clId="{8187C8F7-982F-4133-AA56-B18C956D2E86}" dt="2017-11-25T00:30:21.231" v="36977" actId="20577"/>
          <ac:spMkLst>
            <pc:docMk/>
            <pc:sldMk cId="249205847" sldId="265"/>
            <ac:spMk id="3" creationId="{4E90B25F-BA83-42CD-9AAE-B7E40304912D}"/>
          </ac:spMkLst>
        </pc:spChg>
        <pc:spChg chg="add">
          <ac:chgData name="Louis Jenkins" userId="aa8b955da09a1f54" providerId="LiveId" clId="{8187C8F7-982F-4133-AA56-B18C956D2E86}" dt="2017-11-25T00:29:15.831" v="36963" actId="478"/>
          <ac:spMkLst>
            <pc:docMk/>
            <pc:sldMk cId="249205847" sldId="265"/>
            <ac:spMk id="7" creationId="{E9FF0B11-3E94-4643-9C04-58C9E22486D1}"/>
          </ac:spMkLst>
        </pc:spChg>
        <pc:spChg chg="add">
          <ac:chgData name="Louis Jenkins" userId="aa8b955da09a1f54" providerId="LiveId" clId="{8187C8F7-982F-4133-AA56-B18C956D2E86}" dt="2017-11-25T00:29:15.831" v="36963" actId="478"/>
          <ac:spMkLst>
            <pc:docMk/>
            <pc:sldMk cId="249205847" sldId="265"/>
            <ac:spMk id="8" creationId="{B0C2CEAE-50C6-4479-A1A5-0D38ED72BE4C}"/>
          </ac:spMkLst>
        </pc:spChg>
        <pc:spChg chg="add">
          <ac:chgData name="Louis Jenkins" userId="aa8b955da09a1f54" providerId="LiveId" clId="{8187C8F7-982F-4133-AA56-B18C956D2E86}" dt="2017-11-25T00:29:15.831" v="36963" actId="478"/>
          <ac:spMkLst>
            <pc:docMk/>
            <pc:sldMk cId="249205847" sldId="265"/>
            <ac:spMk id="9" creationId="{288E647C-2C6E-4BAF-A3F6-C7C012F3558D}"/>
          </ac:spMkLst>
        </pc:spChg>
        <pc:picChg chg="add">
          <ac:chgData name="Louis Jenkins" userId="aa8b955da09a1f54" providerId="LiveId" clId="{8187C8F7-982F-4133-AA56-B18C956D2E86}" dt="2017-11-25T00:29:15.831" v="36963" actId="478"/>
          <ac:picMkLst>
            <pc:docMk/>
            <pc:sldMk cId="249205847" sldId="265"/>
            <ac:picMk id="4" creationId="{A17D4C88-D7EF-47C1-8859-2166B20F032B}"/>
          </ac:picMkLst>
        </pc:picChg>
        <pc:picChg chg="add">
          <ac:chgData name="Louis Jenkins" userId="aa8b955da09a1f54" providerId="LiveId" clId="{8187C8F7-982F-4133-AA56-B18C956D2E86}" dt="2017-11-25T00:29:15.831" v="36963" actId="478"/>
          <ac:picMkLst>
            <pc:docMk/>
            <pc:sldMk cId="249205847" sldId="265"/>
            <ac:picMk id="5" creationId="{F0104D5F-7B23-41C1-8D89-5EE5BC340F8E}"/>
          </ac:picMkLst>
        </pc:picChg>
        <pc:picChg chg="add">
          <ac:chgData name="Louis Jenkins" userId="aa8b955da09a1f54" providerId="LiveId" clId="{8187C8F7-982F-4133-AA56-B18C956D2E86}" dt="2017-11-25T00:29:15.831" v="36963" actId="478"/>
          <ac:picMkLst>
            <pc:docMk/>
            <pc:sldMk cId="249205847" sldId="265"/>
            <ac:picMk id="6" creationId="{36215A1F-FD91-4748-94C5-4D427BE7C090}"/>
          </ac:picMkLst>
        </pc:picChg>
        <pc:cxnChg chg="add mod">
          <ac:chgData name="Louis Jenkins" userId="aa8b955da09a1f54" providerId="LiveId" clId="{8187C8F7-982F-4133-AA56-B18C956D2E86}" dt="2017-11-25T00:36:26.854" v="36994" actId="1076"/>
          <ac:cxnSpMkLst>
            <pc:docMk/>
            <pc:sldMk cId="249205847" sldId="265"/>
            <ac:cxnSpMk id="11" creationId="{CF602F55-9C61-44BB-BF98-3354E0DAFF93}"/>
          </ac:cxnSpMkLst>
        </pc:cxnChg>
        <pc:cxnChg chg="add mod">
          <ac:chgData name="Louis Jenkins" userId="aa8b955da09a1f54" providerId="LiveId" clId="{8187C8F7-982F-4133-AA56-B18C956D2E86}" dt="2017-11-25T00:36:22.990" v="36993" actId="1076"/>
          <ac:cxnSpMkLst>
            <pc:docMk/>
            <pc:sldMk cId="249205847" sldId="265"/>
            <ac:cxnSpMk id="12" creationId="{9CD250A0-D26E-498B-B7AD-9CBB6FFDA4BA}"/>
          </ac:cxnSpMkLst>
        </pc:cxnChg>
        <pc:cxnChg chg="add del mod">
          <ac:chgData name="Louis Jenkins" userId="aa8b955da09a1f54" providerId="LiveId" clId="{8187C8F7-982F-4133-AA56-B18C956D2E86}" dt="2017-11-25T00:37:31.079" v="37011" actId="478"/>
          <ac:cxnSpMkLst>
            <pc:docMk/>
            <pc:sldMk cId="249205847" sldId="265"/>
            <ac:cxnSpMk id="13" creationId="{FEF0AD36-3B70-4BA9-AEEB-E3DA4D9C8EE2}"/>
          </ac:cxnSpMkLst>
        </pc:cxnChg>
        <pc:cxnChg chg="add mod">
          <ac:chgData name="Louis Jenkins" userId="aa8b955da09a1f54" providerId="LiveId" clId="{8187C8F7-982F-4133-AA56-B18C956D2E86}" dt="2017-11-25T00:36:12.239" v="36990" actId="1076"/>
          <ac:cxnSpMkLst>
            <pc:docMk/>
            <pc:sldMk cId="249205847" sldId="265"/>
            <ac:cxnSpMk id="14" creationId="{FF6D04A1-7EDD-4173-86B6-55C93340B7B2}"/>
          </ac:cxnSpMkLst>
        </pc:cxnChg>
        <pc:cxnChg chg="add del mod">
          <ac:chgData name="Louis Jenkins" userId="aa8b955da09a1f54" providerId="LiveId" clId="{8187C8F7-982F-4133-AA56-B18C956D2E86}" dt="2017-11-25T00:37:32.046" v="37012" actId="478"/>
          <ac:cxnSpMkLst>
            <pc:docMk/>
            <pc:sldMk cId="249205847" sldId="265"/>
            <ac:cxnSpMk id="15" creationId="{A2AD694A-E9E4-4D07-A144-11D2F9835CC6}"/>
          </ac:cxnSpMkLst>
        </pc:cxnChg>
        <pc:cxnChg chg="add del mod">
          <ac:chgData name="Louis Jenkins" userId="aa8b955da09a1f54" providerId="LiveId" clId="{8187C8F7-982F-4133-AA56-B18C956D2E86}" dt="2017-11-25T00:37:33.279" v="37013" actId="478"/>
          <ac:cxnSpMkLst>
            <pc:docMk/>
            <pc:sldMk cId="249205847" sldId="265"/>
            <ac:cxnSpMk id="16" creationId="{EF71C3C7-8C54-4A7C-B5E0-71DF84C895FE}"/>
          </ac:cxnSpMkLst>
        </pc:cxnChg>
        <pc:cxnChg chg="add mod">
          <ac:chgData name="Louis Jenkins" userId="aa8b955da09a1f54" providerId="LiveId" clId="{8187C8F7-982F-4133-AA56-B18C956D2E86}" dt="2017-11-25T00:37:04.273" v="37003" actId="1076"/>
          <ac:cxnSpMkLst>
            <pc:docMk/>
            <pc:sldMk cId="249205847" sldId="265"/>
            <ac:cxnSpMk id="17" creationId="{2218F76D-76FB-4ED2-9162-C8CCF32F8D8F}"/>
          </ac:cxnSpMkLst>
        </pc:cxnChg>
        <pc:cxnChg chg="add mod">
          <ac:chgData name="Louis Jenkins" userId="aa8b955da09a1f54" providerId="LiveId" clId="{8187C8F7-982F-4133-AA56-B18C956D2E86}" dt="2017-11-25T00:37:07.982" v="37005" actId="1076"/>
          <ac:cxnSpMkLst>
            <pc:docMk/>
            <pc:sldMk cId="249205847" sldId="265"/>
            <ac:cxnSpMk id="18" creationId="{D5B19088-9CE7-4CEC-A0D4-82F83008543D}"/>
          </ac:cxnSpMkLst>
        </pc:cxnChg>
        <pc:cxnChg chg="add mod">
          <ac:chgData name="Louis Jenkins" userId="aa8b955da09a1f54" providerId="LiveId" clId="{8187C8F7-982F-4133-AA56-B18C956D2E86}" dt="2017-11-25T00:37:13.269" v="37007" actId="1076"/>
          <ac:cxnSpMkLst>
            <pc:docMk/>
            <pc:sldMk cId="249205847" sldId="265"/>
            <ac:cxnSpMk id="19" creationId="{1D47EF88-D14B-4CF0-9C1F-6ACB5D217ADC}"/>
          </ac:cxnSpMkLst>
        </pc:cxnChg>
        <pc:cxnChg chg="add del mod">
          <ac:chgData name="Louis Jenkins" userId="aa8b955da09a1f54" providerId="LiveId" clId="{8187C8F7-982F-4133-AA56-B18C956D2E86}" dt="2017-11-25T00:37:26.771" v="37010" actId="478"/>
          <ac:cxnSpMkLst>
            <pc:docMk/>
            <pc:sldMk cId="249205847" sldId="265"/>
            <ac:cxnSpMk id="20" creationId="{1DD05097-7648-4E80-8664-12058EF1586C}"/>
          </ac:cxnSpMkLst>
        </pc:cxnChg>
      </pc:sldChg>
      <pc:sldChg chg="delSp modSp add ord">
        <pc:chgData name="Louis Jenkins" userId="aa8b955da09a1f54" providerId="LiveId" clId="{8187C8F7-982F-4133-AA56-B18C956D2E86}" dt="2017-11-26T20:05:02.083" v="37321" actId="478"/>
        <pc:sldMkLst>
          <pc:docMk/>
          <pc:sldMk cId="113449340" sldId="266"/>
        </pc:sldMkLst>
        <pc:spChg chg="mod">
          <ac:chgData name="Louis Jenkins" userId="aa8b955da09a1f54" providerId="LiveId" clId="{8187C8F7-982F-4133-AA56-B18C956D2E86}" dt="2017-11-12T22:53:15.798" v="2134" actId="20577"/>
          <ac:spMkLst>
            <pc:docMk/>
            <pc:sldMk cId="113449340" sldId="266"/>
            <ac:spMk id="2" creationId="{9EA77262-C11D-4527-B7C1-96E8C57864D1}"/>
          </ac:spMkLst>
        </pc:spChg>
        <pc:spChg chg="del">
          <ac:chgData name="Louis Jenkins" userId="aa8b955da09a1f54" providerId="LiveId" clId="{8187C8F7-982F-4133-AA56-B18C956D2E86}" dt="2017-11-26T20:05:02.083" v="37321" actId="478"/>
          <ac:spMkLst>
            <pc:docMk/>
            <pc:sldMk cId="113449340" sldId="266"/>
            <ac:spMk id="3" creationId="{83E7B477-FACA-448B-822B-CA9D4145B63E}"/>
          </ac:spMkLst>
        </pc:spChg>
      </pc:sldChg>
      <pc:sldChg chg="delSp modSp add">
        <pc:chgData name="Louis Jenkins" userId="aa8b955da09a1f54" providerId="LiveId" clId="{8187C8F7-982F-4133-AA56-B18C956D2E86}" dt="2017-11-26T19:36:00.715" v="37313" actId="478"/>
        <pc:sldMkLst>
          <pc:docMk/>
          <pc:sldMk cId="3109845169" sldId="267"/>
        </pc:sldMkLst>
        <pc:spChg chg="mod">
          <ac:chgData name="Louis Jenkins" userId="aa8b955da09a1f54" providerId="LiveId" clId="{8187C8F7-982F-4133-AA56-B18C956D2E86}" dt="2017-11-26T19:35:48.658" v="37312" actId="20577"/>
          <ac:spMkLst>
            <pc:docMk/>
            <pc:sldMk cId="3109845169" sldId="267"/>
            <ac:spMk id="2" creationId="{3926B5F2-C69B-495D-94D1-A3C81B341D89}"/>
          </ac:spMkLst>
        </pc:spChg>
        <pc:spChg chg="del mod">
          <ac:chgData name="Louis Jenkins" userId="aa8b955da09a1f54" providerId="LiveId" clId="{8187C8F7-982F-4133-AA56-B18C956D2E86}" dt="2017-11-26T19:36:00.715" v="37313" actId="478"/>
          <ac:spMkLst>
            <pc:docMk/>
            <pc:sldMk cId="3109845169" sldId="267"/>
            <ac:spMk id="3" creationId="{C1902590-5E73-443B-87AA-B6E18EE68743}"/>
          </ac:spMkLst>
        </pc:spChg>
      </pc:sldChg>
      <pc:sldChg chg="addSp delSp modSp add del">
        <pc:chgData name="Louis Jenkins" userId="aa8b955da09a1f54" providerId="LiveId" clId="{8187C8F7-982F-4133-AA56-B18C956D2E86}" dt="2017-11-23T20:26:20.890" v="28400" actId="2696"/>
        <pc:sldMkLst>
          <pc:docMk/>
          <pc:sldMk cId="2098933409" sldId="268"/>
        </pc:sldMkLst>
        <pc:spChg chg="del mod">
          <ac:chgData name="Louis Jenkins" userId="aa8b955da09a1f54" providerId="LiveId" clId="{8187C8F7-982F-4133-AA56-B18C956D2E86}" dt="2017-11-16T15:55:49.925" v="2162" actId="1076"/>
          <ac:spMkLst>
            <pc:docMk/>
            <pc:sldMk cId="2098933409" sldId="268"/>
            <ac:spMk id="2" creationId="{7F739DAE-384F-4BF6-8BA7-B1B9D69397B3}"/>
          </ac:spMkLst>
        </pc:spChg>
        <pc:spChg chg="del">
          <ac:chgData name="Louis Jenkins" userId="aa8b955da09a1f54" providerId="LiveId" clId="{8187C8F7-982F-4133-AA56-B18C956D2E86}" dt="2017-11-16T15:55:49.925" v="2162" actId="1076"/>
          <ac:spMkLst>
            <pc:docMk/>
            <pc:sldMk cId="2098933409" sldId="268"/>
            <ac:spMk id="3" creationId="{93D186C7-77D4-4854-9D18-844AF94FDA2F}"/>
          </ac:spMkLst>
        </pc:spChg>
        <pc:spChg chg="add mod">
          <ac:chgData name="Louis Jenkins" userId="aa8b955da09a1f54" providerId="LiveId" clId="{8187C8F7-982F-4133-AA56-B18C956D2E86}" dt="2017-11-16T15:56:11.539" v="2179" actId="1076"/>
          <ac:spMkLst>
            <pc:docMk/>
            <pc:sldMk cId="2098933409" sldId="268"/>
            <ac:spMk id="4" creationId="{41EB38DD-0EBF-4E10-A623-C0902BEB380F}"/>
          </ac:spMkLst>
        </pc:spChg>
      </pc:sldChg>
      <pc:sldChg chg="add del">
        <pc:chgData name="Louis Jenkins" userId="aa8b955da09a1f54" providerId="LiveId" clId="{8187C8F7-982F-4133-AA56-B18C956D2E86}" dt="2017-11-16T15:55:18.842" v="2149" actId="2696"/>
        <pc:sldMkLst>
          <pc:docMk/>
          <pc:sldMk cId="2865593024" sldId="268"/>
        </pc:sldMkLst>
      </pc:sldChg>
      <pc:sldChg chg="addSp delSp modSp add del mod ord setBg delDesignElem">
        <pc:chgData name="Louis Jenkins" userId="aa8b955da09a1f54" providerId="LiveId" clId="{8187C8F7-982F-4133-AA56-B18C956D2E86}" dt="2017-11-23T23:00:39.815" v="30899" actId="2696"/>
        <pc:sldMkLst>
          <pc:docMk/>
          <pc:sldMk cId="895250475" sldId="269"/>
        </pc:sldMkLst>
        <pc:spChg chg="del">
          <ac:chgData name="Louis Jenkins" userId="aa8b955da09a1f54" providerId="LiveId" clId="{8187C8F7-982F-4133-AA56-B18C956D2E86}" dt="2017-11-16T15:56:44.777" v="2181" actId="20577"/>
          <ac:spMkLst>
            <pc:docMk/>
            <pc:sldMk cId="895250475" sldId="269"/>
            <ac:spMk id="2" creationId="{3C78FEFA-BF98-46E7-B1CE-09EF0220DA47}"/>
          </ac:spMkLst>
        </pc:spChg>
        <pc:spChg chg="add mod">
          <ac:chgData name="Louis Jenkins" userId="aa8b955da09a1f54" providerId="LiveId" clId="{8187C8F7-982F-4133-AA56-B18C956D2E86}" dt="2017-11-23T21:39:37.104" v="29792" actId="2696"/>
          <ac:spMkLst>
            <pc:docMk/>
            <pc:sldMk cId="895250475" sldId="269"/>
            <ac:spMk id="3" creationId="{7F324A40-9ABA-40EC-94D9-959C6CCE2E85}"/>
          </ac:spMkLst>
        </pc:spChg>
        <pc:spChg chg="add del mod">
          <ac:chgData name="Louis Jenkins" userId="aa8b955da09a1f54" providerId="LiveId" clId="{8187C8F7-982F-4133-AA56-B18C956D2E86}" dt="2017-11-16T16:11:54.518" v="2226" actId="20577"/>
          <ac:spMkLst>
            <pc:docMk/>
            <pc:sldMk cId="895250475" sldId="269"/>
            <ac:spMk id="4" creationId="{C90385F5-2FD1-475B-B08F-17BAB431F97D}"/>
          </ac:spMkLst>
        </pc:spChg>
        <pc:spChg chg="add mod">
          <ac:chgData name="Louis Jenkins" userId="aa8b955da09a1f54" providerId="LiveId" clId="{8187C8F7-982F-4133-AA56-B18C956D2E86}" dt="2017-11-23T20:37:38.732" v="28447" actId="404"/>
          <ac:spMkLst>
            <pc:docMk/>
            <pc:sldMk cId="895250475" sldId="269"/>
            <ac:spMk id="5" creationId="{9AA38417-E7BE-45F7-9A08-D490368081F1}"/>
          </ac:spMkLst>
        </pc:spChg>
        <pc:spChg chg="add del">
          <ac:chgData name="Louis Jenkins" userId="aa8b955da09a1f54" providerId="LiveId" clId="{8187C8F7-982F-4133-AA56-B18C956D2E86}" dt="2017-11-16T16:12:04.684" v="2228" actId="26606"/>
          <ac:spMkLst>
            <pc:docMk/>
            <pc:sldMk cId="895250475" sldId="269"/>
            <ac:spMk id="73" creationId="{41F5D10F-E683-48AF-9F3D-8B027C441576}"/>
          </ac:spMkLst>
        </pc:spChg>
        <pc:spChg chg="add del">
          <ac:chgData name="Louis Jenkins" userId="aa8b955da09a1f54" providerId="LiveId" clId="{8187C8F7-982F-4133-AA56-B18C956D2E86}" dt="2017-11-16T16:12:04.684" v="2228" actId="26606"/>
          <ac:spMkLst>
            <pc:docMk/>
            <pc:sldMk cId="895250475" sldId="269"/>
            <ac:spMk id="98" creationId="{19959CDE-EE43-4BAD-B6E8-209CD5F19554}"/>
          </ac:spMkLst>
        </pc:spChg>
        <pc:spChg chg="add del">
          <ac:chgData name="Louis Jenkins" userId="aa8b955da09a1f54" providerId="LiveId" clId="{8187C8F7-982F-4133-AA56-B18C956D2E86}" dt="2017-11-16T16:12:04.684" v="2228" actId="26606"/>
          <ac:spMkLst>
            <pc:docMk/>
            <pc:sldMk cId="895250475" sldId="269"/>
            <ac:spMk id="100" creationId="{2F1B43D9-C551-4B12-B955-90EA9A4E3F4B}"/>
          </ac:spMkLst>
        </pc:spChg>
        <pc:spChg chg="add del">
          <ac:chgData name="Louis Jenkins" userId="aa8b955da09a1f54" providerId="LiveId" clId="{8187C8F7-982F-4133-AA56-B18C956D2E86}" dt="2017-11-16T16:12:04.684" v="2228" actId="26606"/>
          <ac:spMkLst>
            <pc:docMk/>
            <pc:sldMk cId="895250475" sldId="269"/>
            <ac:spMk id="102" creationId="{70980CB4-1A49-4BFE-A81F-503F5B5EE7B8}"/>
          </ac:spMkLst>
        </pc:spChg>
        <pc:spChg chg="add del">
          <ac:chgData name="Louis Jenkins" userId="aa8b955da09a1f54" providerId="LiveId" clId="{8187C8F7-982F-4133-AA56-B18C956D2E86}" dt="2017-11-16T16:12:04.684" v="2228" actId="26606"/>
          <ac:spMkLst>
            <pc:docMk/>
            <pc:sldMk cId="895250475" sldId="269"/>
            <ac:spMk id="104" creationId="{475EF11F-E897-488C-B684-92EE83A779FF}"/>
          </ac:spMkLst>
        </pc:spChg>
        <pc:spChg chg="add del">
          <ac:chgData name="Louis Jenkins" userId="aa8b955da09a1f54" providerId="LiveId" clId="{8187C8F7-982F-4133-AA56-B18C956D2E86}" dt="2017-11-23T21:39:50.639" v="29793" actId="2696"/>
          <ac:spMkLst>
            <pc:docMk/>
            <pc:sldMk cId="895250475" sldId="269"/>
            <ac:spMk id="1030" creationId="{11C59EDF-5A1E-404D-B55D-8AEA5D8D6D62}"/>
          </ac:spMkLst>
        </pc:spChg>
        <pc:spChg chg="add del">
          <ac:chgData name="Louis Jenkins" userId="aa8b955da09a1f54" providerId="LiveId" clId="{8187C8F7-982F-4133-AA56-B18C956D2E86}" dt="2017-11-23T21:39:50.639" v="29793" actId="2696"/>
          <ac:spMkLst>
            <pc:docMk/>
            <pc:sldMk cId="895250475" sldId="269"/>
            <ac:spMk id="1031" creationId="{FEE0385D-4151-43AA-9C6B-0365E103172D}"/>
          </ac:spMkLst>
        </pc:spChg>
        <pc:grpChg chg="add del">
          <ac:chgData name="Louis Jenkins" userId="aa8b955da09a1f54" providerId="LiveId" clId="{8187C8F7-982F-4133-AA56-B18C956D2E86}" dt="2017-11-16T16:12:04.684" v="2228" actId="26606"/>
          <ac:grpSpMkLst>
            <pc:docMk/>
            <pc:sldMk cId="895250475" sldId="269"/>
            <ac:grpSpMk id="75" creationId="{2F9BC050-CF20-4F0B-BB6F-A4A4774862E4}"/>
          </ac:grpSpMkLst>
        </pc:grpChg>
        <pc:picChg chg="add del mod">
          <ac:chgData name="Louis Jenkins" userId="aa8b955da09a1f54" providerId="LiveId" clId="{8187C8F7-982F-4133-AA56-B18C956D2E86}" dt="2017-11-16T16:11:53.606" v="2225" actId="20577"/>
          <ac:picMkLst>
            <pc:docMk/>
            <pc:sldMk cId="895250475" sldId="269"/>
            <ac:picMk id="1026" creationId="{9B01E1DD-A3ED-4B88-9A27-2300A754CE73}"/>
          </ac:picMkLst>
        </pc:picChg>
        <pc:picChg chg="add mod ord">
          <ac:chgData name="Louis Jenkins" userId="aa8b955da09a1f54" providerId="LiveId" clId="{8187C8F7-982F-4133-AA56-B18C956D2E86}" dt="2017-11-16T16:12:04.699" v="2229" actId="26606"/>
          <ac:picMkLst>
            <pc:docMk/>
            <pc:sldMk cId="895250475" sldId="269"/>
            <ac:picMk id="1028" creationId="{4BB1E215-4027-4490-B94C-04C0F81BDACE}"/>
          </ac:picMkLst>
        </pc:picChg>
      </pc:sldChg>
      <pc:sldChg chg="addSp delSp modSp add del ord">
        <pc:chgData name="Louis Jenkins" userId="aa8b955da09a1f54" providerId="LiveId" clId="{8187C8F7-982F-4133-AA56-B18C956D2E86}" dt="2017-11-23T23:00:40.076" v="30912" actId="2696"/>
        <pc:sldMkLst>
          <pc:docMk/>
          <pc:sldMk cId="3695508102" sldId="270"/>
        </pc:sldMkLst>
        <pc:spChg chg="mod">
          <ac:chgData name="Louis Jenkins" userId="aa8b955da09a1f54" providerId="LiveId" clId="{8187C8F7-982F-4133-AA56-B18C956D2E86}" dt="2017-11-16T16:31:42.226" v="2792" actId="1076"/>
          <ac:spMkLst>
            <pc:docMk/>
            <pc:sldMk cId="3695508102" sldId="270"/>
            <ac:spMk id="2" creationId="{1925E226-59DC-4C53-81A6-5D795B281011}"/>
          </ac:spMkLst>
        </pc:spChg>
        <pc:spChg chg="del">
          <ac:chgData name="Louis Jenkins" userId="aa8b955da09a1f54" providerId="LiveId" clId="{8187C8F7-982F-4133-AA56-B18C956D2E86}" dt="2017-11-16T16:29:36.770" v="2720" actId="1076"/>
          <ac:spMkLst>
            <pc:docMk/>
            <pc:sldMk cId="3695508102" sldId="270"/>
            <ac:spMk id="3" creationId="{F0343203-5554-4734-AF85-8051D466DAFE}"/>
          </ac:spMkLst>
        </pc:spChg>
        <pc:spChg chg="del">
          <ac:chgData name="Louis Jenkins" userId="aa8b955da09a1f54" providerId="LiveId" clId="{8187C8F7-982F-4133-AA56-B18C956D2E86}" dt="2017-11-16T16:29:36.770" v="2720" actId="1076"/>
          <ac:spMkLst>
            <pc:docMk/>
            <pc:sldMk cId="3695508102" sldId="270"/>
            <ac:spMk id="4" creationId="{C390C991-04AD-44AA-B8B2-9DE7406E8C3A}"/>
          </ac:spMkLst>
        </pc:spChg>
        <pc:spChg chg="add del mod">
          <ac:chgData name="Louis Jenkins" userId="aa8b955da09a1f54" providerId="LiveId" clId="{8187C8F7-982F-4133-AA56-B18C956D2E86}" dt="2017-11-16T16:29:41.541" v="2721" actId="1076"/>
          <ac:spMkLst>
            <pc:docMk/>
            <pc:sldMk cId="3695508102" sldId="270"/>
            <ac:spMk id="5" creationId="{4CE46AC9-B97C-4833-808F-AD88764D09BE}"/>
          </ac:spMkLst>
        </pc:spChg>
        <pc:spChg chg="add del mod">
          <ac:chgData name="Louis Jenkins" userId="aa8b955da09a1f54" providerId="LiveId" clId="{8187C8F7-982F-4133-AA56-B18C956D2E86}" dt="2017-11-18T03:23:24.593" v="8486" actId="1076"/>
          <ac:spMkLst>
            <pc:docMk/>
            <pc:sldMk cId="3695508102" sldId="270"/>
            <ac:spMk id="5" creationId="{A03528F7-67C0-46D2-9EEE-DDF47AB90CB6}"/>
          </ac:spMkLst>
        </pc:spChg>
        <pc:spChg chg="add del mod">
          <ac:chgData name="Louis Jenkins" userId="aa8b955da09a1f54" providerId="LiveId" clId="{8187C8F7-982F-4133-AA56-B18C956D2E86}" dt="2017-11-16T16:29:41.541" v="2721" actId="1076"/>
          <ac:spMkLst>
            <pc:docMk/>
            <pc:sldMk cId="3695508102" sldId="270"/>
            <ac:spMk id="6" creationId="{FA22879F-D20D-4C13-B98A-EC735689F215}"/>
          </ac:spMkLst>
        </pc:spChg>
        <pc:spChg chg="add mod">
          <ac:chgData name="Louis Jenkins" userId="aa8b955da09a1f54" providerId="LiveId" clId="{8187C8F7-982F-4133-AA56-B18C956D2E86}" dt="2017-11-23T21:39:35.511" v="29790" actId="2696"/>
          <ac:spMkLst>
            <pc:docMk/>
            <pc:sldMk cId="3695508102" sldId="270"/>
            <ac:spMk id="7" creationId="{06294326-756A-40AD-B991-AF96FBF7D670}"/>
          </ac:spMkLst>
        </pc:spChg>
        <pc:spChg chg="add del mod">
          <ac:chgData name="Louis Jenkins" userId="aa8b955da09a1f54" providerId="LiveId" clId="{8187C8F7-982F-4133-AA56-B18C956D2E86}" dt="2017-11-16T16:29:58.913" v="2749" actId="1076"/>
          <ac:spMkLst>
            <pc:docMk/>
            <pc:sldMk cId="3695508102" sldId="270"/>
            <ac:spMk id="8" creationId="{4F3F4D8C-C64D-40DA-BEF6-CAF7A77E45D4}"/>
          </ac:spMkLst>
        </pc:spChg>
        <pc:spChg chg="add mod">
          <ac:chgData name="Louis Jenkins" userId="aa8b955da09a1f54" providerId="LiveId" clId="{8187C8F7-982F-4133-AA56-B18C956D2E86}" dt="2017-11-23T21:39:35.511" v="29790" actId="2696"/>
          <ac:spMkLst>
            <pc:docMk/>
            <pc:sldMk cId="3695508102" sldId="270"/>
            <ac:spMk id="9" creationId="{96C333CA-1D86-420B-A0CB-D45EBD629B04}"/>
          </ac:spMkLst>
        </pc:spChg>
        <pc:spChg chg="add del mod">
          <ac:chgData name="Louis Jenkins" userId="aa8b955da09a1f54" providerId="LiveId" clId="{8187C8F7-982F-4133-AA56-B18C956D2E86}" dt="2017-11-18T03:23:40.352" v="8492" actId="1076"/>
          <ac:spMkLst>
            <pc:docMk/>
            <pc:sldMk cId="3695508102" sldId="270"/>
            <ac:spMk id="10" creationId="{66B0D3CC-E111-4F9C-8DCC-18ACDA4E117F}"/>
          </ac:spMkLst>
        </pc:spChg>
        <pc:spChg chg="add del mod">
          <ac:chgData name="Louis Jenkins" userId="aa8b955da09a1f54" providerId="LiveId" clId="{8187C8F7-982F-4133-AA56-B18C956D2E86}" dt="2017-11-16T16:31:28.684" v="2791" actId="1076"/>
          <ac:spMkLst>
            <pc:docMk/>
            <pc:sldMk cId="3695508102" sldId="270"/>
            <ac:spMk id="10" creationId="{26D9FF73-10BA-450C-99DC-CA6B9C2B2FA6}"/>
          </ac:spMkLst>
        </pc:spChg>
        <pc:picChg chg="add del">
          <ac:chgData name="Louis Jenkins" userId="aa8b955da09a1f54" providerId="LiveId" clId="{8187C8F7-982F-4133-AA56-B18C956D2E86}" dt="2017-11-18T03:23:22.507" v="8484" actId="1076"/>
          <ac:picMkLst>
            <pc:docMk/>
            <pc:sldMk cId="3695508102" sldId="270"/>
            <ac:picMk id="3" creationId="{D951A79E-D9DC-440D-8EA3-F0EEA77A36F5}"/>
          </ac:picMkLst>
        </pc:picChg>
        <pc:picChg chg="add mod">
          <ac:chgData name="Louis Jenkins" userId="aa8b955da09a1f54" providerId="LiveId" clId="{8187C8F7-982F-4133-AA56-B18C956D2E86}" dt="2017-11-18T03:23:35.071" v="8490" actId="1076"/>
          <ac:picMkLst>
            <pc:docMk/>
            <pc:sldMk cId="3695508102" sldId="270"/>
            <ac:picMk id="6" creationId="{9CA0BE3A-F173-42FF-9701-7185B2749746}"/>
          </ac:picMkLst>
        </pc:picChg>
        <pc:picChg chg="add del mod">
          <ac:chgData name="Louis Jenkins" userId="aa8b955da09a1f54" providerId="LiveId" clId="{8187C8F7-982F-4133-AA56-B18C956D2E86}" dt="2017-11-16T16:29:57.943" v="2748" actId="1076"/>
          <ac:picMkLst>
            <pc:docMk/>
            <pc:sldMk cId="3695508102" sldId="270"/>
            <ac:picMk id="11" creationId="{3A3D013D-0CC9-404A-899E-7A35B6B4EEC7}"/>
          </ac:picMkLst>
        </pc:picChg>
        <pc:picChg chg="add del mod">
          <ac:chgData name="Louis Jenkins" userId="aa8b955da09a1f54" providerId="LiveId" clId="{8187C8F7-982F-4133-AA56-B18C956D2E86}" dt="2017-11-18T03:23:23.536" v="8485" actId="478"/>
          <ac:picMkLst>
            <pc:docMk/>
            <pc:sldMk cId="3695508102" sldId="270"/>
            <ac:picMk id="12" creationId="{9046F13A-87E3-4092-A082-40622D730C4B}"/>
          </ac:picMkLst>
        </pc:picChg>
        <pc:picChg chg="add del mod">
          <ac:chgData name="Louis Jenkins" userId="aa8b955da09a1f54" providerId="LiveId" clId="{8187C8F7-982F-4133-AA56-B18C956D2E86}" dt="2017-11-18T03:23:39.041" v="8491" actId="478"/>
          <ac:picMkLst>
            <pc:docMk/>
            <pc:sldMk cId="3695508102" sldId="270"/>
            <ac:picMk id="13" creationId="{73D542C4-BF52-43BF-A4D2-29F0D1A6AAC9}"/>
          </ac:picMkLst>
        </pc:picChg>
        <pc:picChg chg="add mod">
          <ac:chgData name="Louis Jenkins" userId="aa8b955da09a1f54" providerId="LiveId" clId="{8187C8F7-982F-4133-AA56-B18C956D2E86}" dt="2017-11-18T03:23:47.361" v="8495" actId="1076"/>
          <ac:picMkLst>
            <pc:docMk/>
            <pc:sldMk cId="3695508102" sldId="270"/>
            <ac:picMk id="14" creationId="{E1F9447D-1858-47D8-8F3F-03595D60D361}"/>
          </ac:picMkLst>
        </pc:picChg>
      </pc:sldChg>
      <pc:sldChg chg="addSp delSp modSp add del ord modNotesTx">
        <pc:chgData name="Louis Jenkins" userId="aa8b955da09a1f54" providerId="LiveId" clId="{8187C8F7-982F-4133-AA56-B18C956D2E86}" dt="2017-11-23T23:00:39.834" v="30900" actId="2696"/>
        <pc:sldMkLst>
          <pc:docMk/>
          <pc:sldMk cId="984316668" sldId="271"/>
        </pc:sldMkLst>
        <pc:spChg chg="del">
          <ac:chgData name="Louis Jenkins" userId="aa8b955da09a1f54" providerId="LiveId" clId="{8187C8F7-982F-4133-AA56-B18C956D2E86}" dt="2017-11-16T16:36:36.147" v="3206" actId="1076"/>
          <ac:spMkLst>
            <pc:docMk/>
            <pc:sldMk cId="984316668" sldId="271"/>
            <ac:spMk id="2" creationId="{0E445BBD-9756-4618-A47C-E9EE778ADCB0}"/>
          </ac:spMkLst>
        </pc:spChg>
        <pc:spChg chg="del">
          <ac:chgData name="Louis Jenkins" userId="aa8b955da09a1f54" providerId="LiveId" clId="{8187C8F7-982F-4133-AA56-B18C956D2E86}" dt="2017-11-16T16:36:36.147" v="3206" actId="1076"/>
          <ac:spMkLst>
            <pc:docMk/>
            <pc:sldMk cId="984316668" sldId="271"/>
            <ac:spMk id="3" creationId="{D286AEA0-0B4A-41A4-A531-F09A5288E262}"/>
          </ac:spMkLst>
        </pc:spChg>
        <pc:spChg chg="add del mod">
          <ac:chgData name="Louis Jenkins" userId="aa8b955da09a1f54" providerId="LiveId" clId="{8187C8F7-982F-4133-AA56-B18C956D2E86}" dt="2017-11-18T02:44:25.628" v="8228" actId="13822"/>
          <ac:spMkLst>
            <pc:docMk/>
            <pc:sldMk cId="984316668" sldId="271"/>
            <ac:spMk id="4" creationId="{DFEEFA5C-1F23-415F-AA28-93DEE5D4EAE8}"/>
          </ac:spMkLst>
        </pc:spChg>
        <pc:spChg chg="del">
          <ac:chgData name="Louis Jenkins" userId="aa8b955da09a1f54" providerId="LiveId" clId="{8187C8F7-982F-4133-AA56-B18C956D2E86}" dt="2017-11-16T16:36:36.147" v="3206" actId="1076"/>
          <ac:spMkLst>
            <pc:docMk/>
            <pc:sldMk cId="984316668" sldId="271"/>
            <ac:spMk id="4" creationId="{615A92D3-53E9-4BEC-812C-F7955BA5EB90}"/>
          </ac:spMkLst>
        </pc:spChg>
        <pc:spChg chg="add mod">
          <ac:chgData name="Louis Jenkins" userId="aa8b955da09a1f54" providerId="LiveId" clId="{8187C8F7-982F-4133-AA56-B18C956D2E86}" dt="2017-11-16T16:36:50.113" v="3272" actId="20577"/>
          <ac:spMkLst>
            <pc:docMk/>
            <pc:sldMk cId="984316668" sldId="271"/>
            <ac:spMk id="5" creationId="{9BA14D7F-9303-4B3A-ADF2-9C5D4BBFF231}"/>
          </ac:spMkLst>
        </pc:spChg>
        <pc:spChg chg="add mod">
          <ac:chgData name="Louis Jenkins" userId="aa8b955da09a1f54" providerId="LiveId" clId="{8187C8F7-982F-4133-AA56-B18C956D2E86}" dt="2017-11-16T16:38:21.952" v="3304" actId="20577"/>
          <ac:spMkLst>
            <pc:docMk/>
            <pc:sldMk cId="984316668" sldId="271"/>
            <ac:spMk id="6" creationId="{AE4BB24A-4CA6-4F31-B01E-15137ED65520}"/>
          </ac:spMkLst>
        </pc:spChg>
        <pc:spChg chg="add del mod">
          <ac:chgData name="Louis Jenkins" userId="aa8b955da09a1f54" providerId="LiveId" clId="{8187C8F7-982F-4133-AA56-B18C956D2E86}" dt="2017-11-16T16:42:20.034" v="3335" actId="1076"/>
          <ac:spMkLst>
            <pc:docMk/>
            <pc:sldMk cId="984316668" sldId="271"/>
            <ac:spMk id="7" creationId="{35BE8B84-0724-4DC1-9136-CF03515076AB}"/>
          </ac:spMkLst>
        </pc:spChg>
        <pc:spChg chg="add mod">
          <ac:chgData name="Louis Jenkins" userId="aa8b955da09a1f54" providerId="LiveId" clId="{8187C8F7-982F-4133-AA56-B18C956D2E86}" dt="2017-11-16T16:38:26.920" v="3325" actId="20577"/>
          <ac:spMkLst>
            <pc:docMk/>
            <pc:sldMk cId="984316668" sldId="271"/>
            <ac:spMk id="8" creationId="{22271566-0850-4A91-B286-350B6A1BC48C}"/>
          </ac:spMkLst>
        </pc:spChg>
        <pc:spChg chg="add del mod">
          <ac:chgData name="Louis Jenkins" userId="aa8b955da09a1f54" providerId="LiveId" clId="{8187C8F7-982F-4133-AA56-B18C956D2E86}" dt="2017-11-16T16:42:53.588" v="3336" actId="1076"/>
          <ac:spMkLst>
            <pc:docMk/>
            <pc:sldMk cId="984316668" sldId="271"/>
            <ac:spMk id="9" creationId="{4A5F18B2-D2C9-47F6-9726-9BD44E0F3F04}"/>
          </ac:spMkLst>
        </pc:spChg>
        <pc:spChg chg="add del mod">
          <ac:chgData name="Louis Jenkins" userId="aa8b955da09a1f54" providerId="LiveId" clId="{8187C8F7-982F-4133-AA56-B18C956D2E86}" dt="2017-11-18T02:45:19.408" v="8239" actId="13822"/>
          <ac:spMkLst>
            <pc:docMk/>
            <pc:sldMk cId="984316668" sldId="271"/>
            <ac:spMk id="15" creationId="{57D0BEE6-28E3-46C5-BE48-D4DFA13CA461}"/>
          </ac:spMkLst>
        </pc:spChg>
        <pc:spChg chg="add mod">
          <ac:chgData name="Louis Jenkins" userId="aa8b955da09a1f54" providerId="LiveId" clId="{8187C8F7-982F-4133-AA56-B18C956D2E86}" dt="2017-11-18T02:46:33.498" v="8258" actId="20577"/>
          <ac:spMkLst>
            <pc:docMk/>
            <pc:sldMk cId="984316668" sldId="271"/>
            <ac:spMk id="17" creationId="{7C2AA75E-D0CB-43CC-B947-503A0CB5AA59}"/>
          </ac:spMkLst>
        </pc:spChg>
        <pc:spChg chg="add del mod">
          <ac:chgData name="Louis Jenkins" userId="aa8b955da09a1f54" providerId="LiveId" clId="{8187C8F7-982F-4133-AA56-B18C956D2E86}" dt="2017-11-18T02:47:48.396" v="8265" actId="13822"/>
          <ac:spMkLst>
            <pc:docMk/>
            <pc:sldMk cId="984316668" sldId="271"/>
            <ac:spMk id="19" creationId="{D09E97D1-DFB8-4603-A5B8-D92283F2B95C}"/>
          </ac:spMkLst>
        </pc:spChg>
        <pc:spChg chg="add del mod">
          <ac:chgData name="Louis Jenkins" userId="aa8b955da09a1f54" providerId="LiveId" clId="{8187C8F7-982F-4133-AA56-B18C956D2E86}" dt="2017-11-18T02:48:16.467" v="8272" actId="11529"/>
          <ac:spMkLst>
            <pc:docMk/>
            <pc:sldMk cId="984316668" sldId="271"/>
            <ac:spMk id="21" creationId="{B9812C8D-079A-4ABB-852E-24CAEE88DD1F}"/>
          </ac:spMkLst>
        </pc:spChg>
        <pc:spChg chg="add del mod">
          <ac:chgData name="Louis Jenkins" userId="aa8b955da09a1f54" providerId="LiveId" clId="{8187C8F7-982F-4133-AA56-B18C956D2E86}" dt="2017-11-18T02:48:27.061" v="8274" actId="11529"/>
          <ac:spMkLst>
            <pc:docMk/>
            <pc:sldMk cId="984316668" sldId="271"/>
            <ac:spMk id="22" creationId="{3A647807-AD86-45B7-AD0B-5861E5FB7C5A}"/>
          </ac:spMkLst>
        </pc:spChg>
        <pc:spChg chg="add del mod">
          <ac:chgData name="Louis Jenkins" userId="aa8b955da09a1f54" providerId="LiveId" clId="{8187C8F7-982F-4133-AA56-B18C956D2E86}" dt="2017-11-18T02:48:49.336" v="8283" actId="478"/>
          <ac:spMkLst>
            <pc:docMk/>
            <pc:sldMk cId="984316668" sldId="271"/>
            <ac:spMk id="23" creationId="{C5882A2D-28A2-4327-9E99-FC05ACBAD798}"/>
          </ac:spMkLst>
        </pc:spChg>
        <pc:spChg chg="add mod">
          <ac:chgData name="Louis Jenkins" userId="aa8b955da09a1f54" providerId="LiveId" clId="{8187C8F7-982F-4133-AA56-B18C956D2E86}" dt="2017-11-18T02:49:02.204" v="8285" actId="13822"/>
          <ac:spMkLst>
            <pc:docMk/>
            <pc:sldMk cId="984316668" sldId="271"/>
            <ac:spMk id="24" creationId="{FF0D81DE-D725-44CF-BC6C-36AB079542AB}"/>
          </ac:spMkLst>
        </pc:spChg>
        <pc:picChg chg="add del mod">
          <ac:chgData name="Louis Jenkins" userId="aa8b955da09a1f54" providerId="LiveId" clId="{8187C8F7-982F-4133-AA56-B18C956D2E86}" dt="2017-11-18T02:44:20.222" v="8227" actId="478"/>
          <ac:picMkLst>
            <pc:docMk/>
            <pc:sldMk cId="984316668" sldId="271"/>
            <ac:picMk id="2" creationId="{5FB486E4-97EB-4240-9224-8C9897012745}"/>
          </ac:picMkLst>
        </pc:picChg>
        <pc:picChg chg="add del mod">
          <ac:chgData name="Louis Jenkins" userId="aa8b955da09a1f54" providerId="LiveId" clId="{8187C8F7-982F-4133-AA56-B18C956D2E86}" dt="2017-11-16T16:40:57.739" v="3334" actId="1076"/>
          <ac:picMkLst>
            <pc:docMk/>
            <pc:sldMk cId="984316668" sldId="271"/>
            <ac:picMk id="10" creationId="{EF4DFC67-5533-45F8-A027-C3F0FE19B154}"/>
          </ac:picMkLst>
        </pc:picChg>
        <pc:picChg chg="add del mod">
          <ac:chgData name="Louis Jenkins" userId="aa8b955da09a1f54" providerId="LiveId" clId="{8187C8F7-982F-4133-AA56-B18C956D2E86}" dt="2017-11-18T02:47:47.193" v="8264" actId="478"/>
          <ac:picMkLst>
            <pc:docMk/>
            <pc:sldMk cId="984316668" sldId="271"/>
            <ac:picMk id="10" creationId="{D26F90CF-791A-4480-89DC-5611CF0C01B6}"/>
          </ac:picMkLst>
        </pc:picChg>
        <pc:picChg chg="add del mod">
          <ac:chgData name="Louis Jenkins" userId="aa8b955da09a1f54" providerId="LiveId" clId="{8187C8F7-982F-4133-AA56-B18C956D2E86}" dt="2017-11-18T02:44:17.218" v="8225" actId="478"/>
          <ac:picMkLst>
            <pc:docMk/>
            <pc:sldMk cId="984316668" sldId="271"/>
            <ac:picMk id="11" creationId="{4AF47ACD-EC1E-480F-B3E7-88785F6A3A1A}"/>
          </ac:picMkLst>
        </pc:picChg>
        <pc:picChg chg="add del mod">
          <ac:chgData name="Louis Jenkins" userId="aa8b955da09a1f54" providerId="LiveId" clId="{8187C8F7-982F-4133-AA56-B18C956D2E86}" dt="2017-11-18T02:45:17.947" v="8238" actId="478"/>
          <ac:picMkLst>
            <pc:docMk/>
            <pc:sldMk cId="984316668" sldId="271"/>
            <ac:picMk id="12" creationId="{08F6BC1D-3C40-4F79-95BA-342DEC6977DE}"/>
          </ac:picMkLst>
        </pc:picChg>
        <pc:picChg chg="add del">
          <ac:chgData name="Louis Jenkins" userId="aa8b955da09a1f54" providerId="LiveId" clId="{8187C8F7-982F-4133-AA56-B18C956D2E86}" dt="2017-11-18T02:45:13.817" v="8237" actId="13822"/>
          <ac:picMkLst>
            <pc:docMk/>
            <pc:sldMk cId="984316668" sldId="271"/>
            <ac:picMk id="13" creationId="{D2899347-C912-4A9D-9B07-37D558D5413C}"/>
          </ac:picMkLst>
        </pc:picChg>
        <pc:picChg chg="add mod">
          <ac:chgData name="Louis Jenkins" userId="aa8b955da09a1f54" providerId="LiveId" clId="{8187C8F7-982F-4133-AA56-B18C956D2E86}" dt="2017-11-18T02:45:33.905" v="8243" actId="1076"/>
          <ac:picMkLst>
            <pc:docMk/>
            <pc:sldMk cId="984316668" sldId="271"/>
            <ac:picMk id="16" creationId="{721D1193-BF1F-4056-B09A-89634F84F186}"/>
          </ac:picMkLst>
        </pc:picChg>
        <pc:picChg chg="add mod">
          <ac:chgData name="Louis Jenkins" userId="aa8b955da09a1f54" providerId="LiveId" clId="{8187C8F7-982F-4133-AA56-B18C956D2E86}" dt="2017-11-18T02:47:58.906" v="8270" actId="1076"/>
          <ac:picMkLst>
            <pc:docMk/>
            <pc:sldMk cId="984316668" sldId="271"/>
            <ac:picMk id="20" creationId="{61E9B19A-01DE-4DDA-ACD9-F564443E0211}"/>
          </ac:picMkLst>
        </pc:picChg>
      </pc:sldChg>
      <pc:sldChg chg="addSp delSp modSp add del">
        <pc:chgData name="Louis Jenkins" userId="aa8b955da09a1f54" providerId="LiveId" clId="{8187C8F7-982F-4133-AA56-B18C956D2E86}" dt="2017-11-18T03:18:28.312" v="8478" actId="2696"/>
        <pc:sldMkLst>
          <pc:docMk/>
          <pc:sldMk cId="2489919130" sldId="272"/>
        </pc:sldMkLst>
        <pc:spChg chg="add del mod">
          <ac:chgData name="Louis Jenkins" userId="aa8b955da09a1f54" providerId="LiveId" clId="{8187C8F7-982F-4133-AA56-B18C956D2E86}" dt="2017-11-16T16:43:25.328" v="3343" actId="1076"/>
          <ac:spMkLst>
            <pc:docMk/>
            <pc:sldMk cId="2489919130" sldId="272"/>
            <ac:spMk id="4" creationId="{E3743D9A-AF38-4B7D-A19C-4080E516F3BB}"/>
          </ac:spMkLst>
        </pc:spChg>
        <pc:spChg chg="add del mod">
          <ac:chgData name="Louis Jenkins" userId="aa8b955da09a1f54" providerId="LiveId" clId="{8187C8F7-982F-4133-AA56-B18C956D2E86}" dt="2017-11-16T16:44:21.776" v="3346" actId="478"/>
          <ac:spMkLst>
            <pc:docMk/>
            <pc:sldMk cId="2489919130" sldId="272"/>
            <ac:spMk id="13" creationId="{D485B2F6-8F59-41CF-9EB0-B1FBBC7C97AC}"/>
          </ac:spMkLst>
        </pc:spChg>
        <pc:spChg chg="add del mod">
          <ac:chgData name="Louis Jenkins" userId="aa8b955da09a1f54" providerId="LiveId" clId="{8187C8F7-982F-4133-AA56-B18C956D2E86}" dt="2017-11-16T16:44:24.943" v="3349" actId="1076"/>
          <ac:spMkLst>
            <pc:docMk/>
            <pc:sldMk cId="2489919130" sldId="272"/>
            <ac:spMk id="15" creationId="{643395D7-8AF0-4BA9-BB98-1D0BEEDABC07}"/>
          </ac:spMkLst>
        </pc:spChg>
        <pc:picChg chg="add del">
          <ac:chgData name="Louis Jenkins" userId="aa8b955da09a1f54" providerId="LiveId" clId="{8187C8F7-982F-4133-AA56-B18C956D2E86}" dt="2017-11-16T16:43:22.810" v="3341" actId="1076"/>
          <ac:picMkLst>
            <pc:docMk/>
            <pc:sldMk cId="2489919130" sldId="272"/>
            <ac:picMk id="2" creationId="{33F8449E-7D20-4DE1-949F-9655B55073C5}"/>
          </ac:picMkLst>
        </pc:picChg>
        <pc:picChg chg="add mod">
          <ac:chgData name="Louis Jenkins" userId="aa8b955da09a1f54" providerId="LiveId" clId="{8187C8F7-982F-4133-AA56-B18C956D2E86}" dt="2017-11-16T16:44:58.273" v="3356" actId="1076"/>
          <ac:picMkLst>
            <pc:docMk/>
            <pc:sldMk cId="2489919130" sldId="272"/>
            <ac:picMk id="7" creationId="{EA04E579-DEDE-42E1-B9AA-D7E0AE5670D3}"/>
          </ac:picMkLst>
        </pc:picChg>
        <pc:picChg chg="add del">
          <ac:chgData name="Louis Jenkins" userId="aa8b955da09a1f54" providerId="LiveId" clId="{8187C8F7-982F-4133-AA56-B18C956D2E86}" dt="2017-11-16T16:44:22.473" v="3347" actId="1076"/>
          <ac:picMkLst>
            <pc:docMk/>
            <pc:sldMk cId="2489919130" sldId="272"/>
            <ac:picMk id="9" creationId="{01FA8093-5D7D-4B8A-9ED0-45C2486FE157}"/>
          </ac:picMkLst>
        </pc:picChg>
        <pc:picChg chg="del">
          <ac:chgData name="Louis Jenkins" userId="aa8b955da09a1f54" providerId="LiveId" clId="{8187C8F7-982F-4133-AA56-B18C956D2E86}" dt="2017-11-16T16:43:24.131" v="3342" actId="478"/>
          <ac:picMkLst>
            <pc:docMk/>
            <pc:sldMk cId="2489919130" sldId="272"/>
            <ac:picMk id="11" creationId="{4AF47ACD-EC1E-480F-B3E7-88785F6A3A1A}"/>
          </ac:picMkLst>
        </pc:picChg>
        <pc:picChg chg="add del">
          <ac:chgData name="Louis Jenkins" userId="aa8b955da09a1f54" providerId="LiveId" clId="{8187C8F7-982F-4133-AA56-B18C956D2E86}" dt="2017-11-16T16:44:23.565" v="3348" actId="478"/>
          <ac:picMkLst>
            <pc:docMk/>
            <pc:sldMk cId="2489919130" sldId="272"/>
            <ac:picMk id="12" creationId="{08F6BC1D-3C40-4F79-95BA-342DEC6977DE}"/>
          </ac:picMkLst>
        </pc:picChg>
        <pc:picChg chg="add mod">
          <ac:chgData name="Louis Jenkins" userId="aa8b955da09a1f54" providerId="LiveId" clId="{8187C8F7-982F-4133-AA56-B18C956D2E86}" dt="2017-11-16T16:44:29.800" v="3351" actId="1076"/>
          <ac:picMkLst>
            <pc:docMk/>
            <pc:sldMk cId="2489919130" sldId="272"/>
            <ac:picMk id="16" creationId="{4BBB4307-007C-4C49-B345-38DA27254B20}"/>
          </ac:picMkLst>
        </pc:picChg>
      </pc:sldChg>
      <pc:sldChg chg="addSp delSp modSp add del">
        <pc:chgData name="Louis Jenkins" userId="aa8b955da09a1f54" providerId="LiveId" clId="{8187C8F7-982F-4133-AA56-B18C956D2E86}" dt="2017-11-18T03:18:28.332" v="8479" actId="2696"/>
        <pc:sldMkLst>
          <pc:docMk/>
          <pc:sldMk cId="128890044" sldId="273"/>
        </pc:sldMkLst>
        <pc:spChg chg="add del mod">
          <ac:chgData name="Louis Jenkins" userId="aa8b955da09a1f54" providerId="LiveId" clId="{8187C8F7-982F-4133-AA56-B18C956D2E86}" dt="2017-11-16T16:45:59.933" v="3361" actId="1076"/>
          <ac:spMkLst>
            <pc:docMk/>
            <pc:sldMk cId="128890044" sldId="273"/>
            <ac:spMk id="3" creationId="{62664E8E-029F-4395-BBDB-41398EA49C6D}"/>
          </ac:spMkLst>
        </pc:spChg>
        <pc:picChg chg="add mod">
          <ac:chgData name="Louis Jenkins" userId="aa8b955da09a1f54" providerId="LiveId" clId="{8187C8F7-982F-4133-AA56-B18C956D2E86}" dt="2017-11-16T16:46:16.458" v="3363" actId="1076"/>
          <ac:picMkLst>
            <pc:docMk/>
            <pc:sldMk cId="128890044" sldId="273"/>
            <ac:picMk id="4" creationId="{57AFB7CD-C20D-45DA-8607-4644D9F6A14F}"/>
          </ac:picMkLst>
        </pc:picChg>
        <pc:picChg chg="del">
          <ac:chgData name="Louis Jenkins" userId="aa8b955da09a1f54" providerId="LiveId" clId="{8187C8F7-982F-4133-AA56-B18C956D2E86}" dt="2017-11-16T16:45:58.885" v="3360" actId="478"/>
          <ac:picMkLst>
            <pc:docMk/>
            <pc:sldMk cId="128890044" sldId="273"/>
            <ac:picMk id="16" creationId="{4BBB4307-007C-4C49-B345-38DA27254B20}"/>
          </ac:picMkLst>
        </pc:picChg>
      </pc:sldChg>
      <pc:sldChg chg="add del">
        <pc:chgData name="Louis Jenkins" userId="aa8b955da09a1f54" providerId="LiveId" clId="{8187C8F7-982F-4133-AA56-B18C956D2E86}" dt="2017-11-16T16:45:14.833" v="3358" actId="2696"/>
        <pc:sldMkLst>
          <pc:docMk/>
          <pc:sldMk cId="991760517" sldId="273"/>
        </pc:sldMkLst>
      </pc:sldChg>
      <pc:sldChg chg="addSp delSp modSp add del modNotesTx">
        <pc:chgData name="Louis Jenkins" userId="aa8b955da09a1f54" providerId="LiveId" clId="{8187C8F7-982F-4133-AA56-B18C956D2E86}" dt="2017-11-18T03:18:28.356" v="8480" actId="2696"/>
        <pc:sldMkLst>
          <pc:docMk/>
          <pc:sldMk cId="2448301340" sldId="274"/>
        </pc:sldMkLst>
        <pc:spChg chg="add del mod">
          <ac:chgData name="Louis Jenkins" userId="aa8b955da09a1f54" providerId="LiveId" clId="{8187C8F7-982F-4133-AA56-B18C956D2E86}" dt="2017-11-16T16:55:47.838" v="3906" actId="20577"/>
          <ac:spMkLst>
            <pc:docMk/>
            <pc:sldMk cId="2448301340" sldId="274"/>
            <ac:spMk id="3" creationId="{A1DCFCF6-AA20-4990-B129-1ADB5F46F009}"/>
          </ac:spMkLst>
        </pc:spChg>
        <pc:spChg chg="add del mod">
          <ac:chgData name="Louis Jenkins" userId="aa8b955da09a1f54" providerId="LiveId" clId="{8187C8F7-982F-4133-AA56-B18C956D2E86}" dt="2017-11-16T16:56:25.973" v="3911" actId="20577"/>
          <ac:spMkLst>
            <pc:docMk/>
            <pc:sldMk cId="2448301340" sldId="274"/>
            <ac:spMk id="12" creationId="{1DBB4ED0-7F65-4B2A-8361-A14810E77AF8}"/>
          </ac:spMkLst>
        </pc:spChg>
        <pc:picChg chg="del">
          <ac:chgData name="Louis Jenkins" userId="aa8b955da09a1f54" providerId="LiveId" clId="{8187C8F7-982F-4133-AA56-B18C956D2E86}" dt="2017-11-16T16:56:24.730" v="3910" actId="478"/>
          <ac:picMkLst>
            <pc:docMk/>
            <pc:sldMk cId="2448301340" sldId="274"/>
            <ac:picMk id="4" creationId="{57AFB7CD-C20D-45DA-8607-4644D9F6A14F}"/>
          </ac:picMkLst>
        </pc:picChg>
        <pc:picChg chg="del">
          <ac:chgData name="Louis Jenkins" userId="aa8b955da09a1f54" providerId="LiveId" clId="{8187C8F7-982F-4133-AA56-B18C956D2E86}" dt="2017-11-16T16:55:45.321" v="3903" actId="478"/>
          <ac:picMkLst>
            <pc:docMk/>
            <pc:sldMk cId="2448301340" sldId="274"/>
            <ac:picMk id="7" creationId="{EA04E579-DEDE-42E1-B9AA-D7E0AE5670D3}"/>
          </ac:picMkLst>
        </pc:picChg>
        <pc:picChg chg="add del">
          <ac:chgData name="Louis Jenkins" userId="aa8b955da09a1f54" providerId="LiveId" clId="{8187C8F7-982F-4133-AA56-B18C956D2E86}" dt="2017-11-16T16:55:47.090" v="3905" actId="20577"/>
          <ac:picMkLst>
            <pc:docMk/>
            <pc:sldMk cId="2448301340" sldId="274"/>
            <ac:picMk id="9" creationId="{F336B98D-E5A9-48CA-914E-46F89BA17BB6}"/>
          </ac:picMkLst>
        </pc:picChg>
        <pc:picChg chg="add mod">
          <ac:chgData name="Louis Jenkins" userId="aa8b955da09a1f54" providerId="LiveId" clId="{8187C8F7-982F-4133-AA56-B18C956D2E86}" dt="2017-11-16T16:55:54.395" v="3909" actId="1076"/>
          <ac:picMkLst>
            <pc:docMk/>
            <pc:sldMk cId="2448301340" sldId="274"/>
            <ac:picMk id="10" creationId="{8E9A933A-2186-4671-BB9F-B45F284100E3}"/>
          </ac:picMkLst>
        </pc:picChg>
        <pc:picChg chg="add mod">
          <ac:chgData name="Louis Jenkins" userId="aa8b955da09a1f54" providerId="LiveId" clId="{8187C8F7-982F-4133-AA56-B18C956D2E86}" dt="2017-11-16T16:56:34.618" v="3914" actId="1076"/>
          <ac:picMkLst>
            <pc:docMk/>
            <pc:sldMk cId="2448301340" sldId="274"/>
            <ac:picMk id="13" creationId="{92794A12-84C0-49FD-AB7A-9A5703BF96C4}"/>
          </ac:picMkLst>
        </pc:picChg>
      </pc:sldChg>
      <pc:sldChg chg="addSp delSp modSp add del modNotesTx">
        <pc:chgData name="Louis Jenkins" userId="aa8b955da09a1f54" providerId="LiveId" clId="{8187C8F7-982F-4133-AA56-B18C956D2E86}" dt="2017-11-18T03:18:28.381" v="8481" actId="2696"/>
        <pc:sldMkLst>
          <pc:docMk/>
          <pc:sldMk cId="643470201" sldId="275"/>
        </pc:sldMkLst>
        <pc:spChg chg="add del mod">
          <ac:chgData name="Louis Jenkins" userId="aa8b955da09a1f54" providerId="LiveId" clId="{8187C8F7-982F-4133-AA56-B18C956D2E86}" dt="2017-11-16T17:04:24.867" v="4314" actId="20577"/>
          <ac:spMkLst>
            <pc:docMk/>
            <pc:sldMk cId="643470201" sldId="275"/>
            <ac:spMk id="3" creationId="{98FE9AA8-96A5-4FCF-BFAB-A6938CC3F5E0}"/>
          </ac:spMkLst>
        </pc:spChg>
        <pc:spChg chg="add del mod">
          <ac:chgData name="Louis Jenkins" userId="aa8b955da09a1f54" providerId="LiveId" clId="{8187C8F7-982F-4133-AA56-B18C956D2E86}" dt="2017-11-16T17:05:40.338" v="4321" actId="20577"/>
          <ac:spMkLst>
            <pc:docMk/>
            <pc:sldMk cId="643470201" sldId="275"/>
            <ac:spMk id="11" creationId="{59BBB23A-73A6-44F5-8C38-7AF352B2F46F}"/>
          </ac:spMkLst>
        </pc:spChg>
        <pc:spChg chg="add del mod">
          <ac:chgData name="Louis Jenkins" userId="aa8b955da09a1f54" providerId="LiveId" clId="{8187C8F7-982F-4133-AA56-B18C956D2E86}" dt="2017-11-16T17:07:51.003" v="4464" actId="20577"/>
          <ac:spMkLst>
            <pc:docMk/>
            <pc:sldMk cId="643470201" sldId="275"/>
            <ac:spMk id="16" creationId="{A20E0A3B-721F-4DB0-B491-048B33EEA437}"/>
          </ac:spMkLst>
        </pc:spChg>
        <pc:spChg chg="add del mod">
          <ac:chgData name="Louis Jenkins" userId="aa8b955da09a1f54" providerId="LiveId" clId="{8187C8F7-982F-4133-AA56-B18C956D2E86}" dt="2017-11-16T17:08:18.122" v="4471" actId="20577"/>
          <ac:spMkLst>
            <pc:docMk/>
            <pc:sldMk cId="643470201" sldId="275"/>
            <ac:spMk id="19" creationId="{A11218E7-2749-4DAE-861F-2DD71ECCA82D}"/>
          </ac:spMkLst>
        </pc:spChg>
        <pc:spChg chg="add del mod">
          <ac:chgData name="Louis Jenkins" userId="aa8b955da09a1f54" providerId="LiveId" clId="{8187C8F7-982F-4133-AA56-B18C956D2E86}" dt="2017-11-16T17:11:43.016" v="4722" actId="478"/>
          <ac:spMkLst>
            <pc:docMk/>
            <pc:sldMk cId="643470201" sldId="275"/>
            <ac:spMk id="23" creationId="{46283272-CDD3-4CB0-B8AC-5723DDBEFCB4}"/>
          </ac:spMkLst>
        </pc:spChg>
        <pc:spChg chg="add del mod">
          <ac:chgData name="Louis Jenkins" userId="aa8b955da09a1f54" providerId="LiveId" clId="{8187C8F7-982F-4133-AA56-B18C956D2E86}" dt="2017-11-16T17:11:36.863" v="4716" actId="478"/>
          <ac:spMkLst>
            <pc:docMk/>
            <pc:sldMk cId="643470201" sldId="275"/>
            <ac:spMk id="26" creationId="{4C5F387A-62DE-4CF1-BF10-D13006612607}"/>
          </ac:spMkLst>
        </pc:spChg>
        <pc:spChg chg="add del mod">
          <ac:chgData name="Louis Jenkins" userId="aa8b955da09a1f54" providerId="LiveId" clId="{8187C8F7-982F-4133-AA56-B18C956D2E86}" dt="2017-11-16T17:12:35.067" v="4726" actId="20577"/>
          <ac:spMkLst>
            <pc:docMk/>
            <pc:sldMk cId="643470201" sldId="275"/>
            <ac:spMk id="30" creationId="{A38A22AE-4B81-4B06-A6CF-A42A668B27D1}"/>
          </ac:spMkLst>
        </pc:spChg>
        <pc:picChg chg="add del">
          <ac:chgData name="Louis Jenkins" userId="aa8b955da09a1f54" providerId="LiveId" clId="{8187C8F7-982F-4133-AA56-B18C956D2E86}" dt="2017-11-16T17:04:23.998" v="4313" actId="20577"/>
          <ac:picMkLst>
            <pc:docMk/>
            <pc:sldMk cId="643470201" sldId="275"/>
            <ac:picMk id="4" creationId="{6BC2637F-5A90-4649-A859-6AAF25FD4762}"/>
          </ac:picMkLst>
        </pc:picChg>
        <pc:picChg chg="add del mod">
          <ac:chgData name="Louis Jenkins" userId="aa8b955da09a1f54" providerId="LiveId" clId="{8187C8F7-982F-4133-AA56-B18C956D2E86}" dt="2017-11-16T17:07:49.808" v="4463" actId="478"/>
          <ac:picMkLst>
            <pc:docMk/>
            <pc:sldMk cId="643470201" sldId="275"/>
            <ac:picMk id="7" creationId="{B5EB472C-0EEF-4073-A288-47C64B1D3754}"/>
          </ac:picMkLst>
        </pc:picChg>
        <pc:picChg chg="del">
          <ac:chgData name="Louis Jenkins" userId="aa8b955da09a1f54" providerId="LiveId" clId="{8187C8F7-982F-4133-AA56-B18C956D2E86}" dt="2017-11-16T17:04:22.199" v="4311" actId="478"/>
          <ac:picMkLst>
            <pc:docMk/>
            <pc:sldMk cId="643470201" sldId="275"/>
            <ac:picMk id="10" creationId="{8E9A933A-2186-4671-BB9F-B45F284100E3}"/>
          </ac:picMkLst>
        </pc:picChg>
        <pc:picChg chg="add del mod">
          <ac:chgData name="Louis Jenkins" userId="aa8b955da09a1f54" providerId="LiveId" clId="{8187C8F7-982F-4133-AA56-B18C956D2E86}" dt="2017-11-16T17:08:16.658" v="4470" actId="478"/>
          <ac:picMkLst>
            <pc:docMk/>
            <pc:sldMk cId="643470201" sldId="275"/>
            <ac:picMk id="12" creationId="{34D9DEF9-6B75-440E-B5DD-89DC8AFDEDF2}"/>
          </ac:picMkLst>
        </pc:picChg>
        <pc:picChg chg="del">
          <ac:chgData name="Louis Jenkins" userId="aa8b955da09a1f54" providerId="LiveId" clId="{8187C8F7-982F-4133-AA56-B18C956D2E86}" dt="2017-11-16T17:05:38.623" v="4320" actId="478"/>
          <ac:picMkLst>
            <pc:docMk/>
            <pc:sldMk cId="643470201" sldId="275"/>
            <ac:picMk id="13" creationId="{92794A12-84C0-49FD-AB7A-9A5703BF96C4}"/>
          </ac:picMkLst>
        </pc:picChg>
        <pc:picChg chg="add del">
          <ac:chgData name="Louis Jenkins" userId="aa8b955da09a1f54" providerId="LiveId" clId="{8187C8F7-982F-4133-AA56-B18C956D2E86}" dt="2017-11-16T17:07:48.727" v="4462" actId="20577"/>
          <ac:picMkLst>
            <pc:docMk/>
            <pc:sldMk cId="643470201" sldId="275"/>
            <ac:picMk id="14" creationId="{9F711E11-F5E7-49C9-9312-681A5D0A6F19}"/>
          </ac:picMkLst>
        </pc:picChg>
        <pc:picChg chg="add del mod">
          <ac:chgData name="Louis Jenkins" userId="aa8b955da09a1f54" providerId="LiveId" clId="{8187C8F7-982F-4133-AA56-B18C956D2E86}" dt="2017-11-16T17:11:43.016" v="4722" actId="478"/>
          <ac:picMkLst>
            <pc:docMk/>
            <pc:sldMk cId="643470201" sldId="275"/>
            <ac:picMk id="17" creationId="{C09B36DE-43C3-4CF4-84A4-334B688BF312}"/>
          </ac:picMkLst>
        </pc:picChg>
        <pc:picChg chg="add del mod">
          <ac:chgData name="Louis Jenkins" userId="aa8b955da09a1f54" providerId="LiveId" clId="{8187C8F7-982F-4133-AA56-B18C956D2E86}" dt="2017-11-16T17:12:33.255" v="4725" actId="478"/>
          <ac:picMkLst>
            <pc:docMk/>
            <pc:sldMk cId="643470201" sldId="275"/>
            <ac:picMk id="20" creationId="{ADAB9D6B-2277-467C-ABAA-AA1781AB4D20}"/>
          </ac:picMkLst>
        </pc:picChg>
        <pc:picChg chg="add del">
          <ac:chgData name="Louis Jenkins" userId="aa8b955da09a1f54" providerId="LiveId" clId="{8187C8F7-982F-4133-AA56-B18C956D2E86}" dt="2017-11-16T17:09:30.545" v="4547" actId="20577"/>
          <ac:picMkLst>
            <pc:docMk/>
            <pc:sldMk cId="643470201" sldId="275"/>
            <ac:picMk id="21" creationId="{606026C3-A917-4F9B-8163-52A6BE5A74EB}"/>
          </ac:picMkLst>
        </pc:picChg>
        <pc:picChg chg="add del mod">
          <ac:chgData name="Louis Jenkins" userId="aa8b955da09a1f54" providerId="LiveId" clId="{8187C8F7-982F-4133-AA56-B18C956D2E86}" dt="2017-11-16T17:11:42.085" v="4721" actId="20577"/>
          <ac:picMkLst>
            <pc:docMk/>
            <pc:sldMk cId="643470201" sldId="275"/>
            <ac:picMk id="24" creationId="{437812E1-47BD-4BCF-A62E-82E56652B8A7}"/>
          </ac:picMkLst>
        </pc:picChg>
        <pc:picChg chg="add del mod">
          <ac:chgData name="Louis Jenkins" userId="aa8b955da09a1f54" providerId="LiveId" clId="{8187C8F7-982F-4133-AA56-B18C956D2E86}" dt="2017-11-16T17:11:36.487" v="4715" actId="20577"/>
          <ac:picMkLst>
            <pc:docMk/>
            <pc:sldMk cId="643470201" sldId="275"/>
            <ac:picMk id="27" creationId="{DDB9CEC9-8AED-4562-8B0D-F3CDDBF91780}"/>
          </ac:picMkLst>
        </pc:picChg>
        <pc:picChg chg="add del">
          <ac:chgData name="Louis Jenkins" userId="aa8b955da09a1f54" providerId="LiveId" clId="{8187C8F7-982F-4133-AA56-B18C956D2E86}" dt="2017-11-16T17:12:32.226" v="4724" actId="20577"/>
          <ac:picMkLst>
            <pc:docMk/>
            <pc:sldMk cId="643470201" sldId="275"/>
            <ac:picMk id="28" creationId="{B44C3412-A8BE-4DA4-9CF3-EBA2976B9CC1}"/>
          </ac:picMkLst>
        </pc:picChg>
        <pc:picChg chg="add mod">
          <ac:chgData name="Louis Jenkins" userId="aa8b955da09a1f54" providerId="LiveId" clId="{8187C8F7-982F-4133-AA56-B18C956D2E86}" dt="2017-11-16T17:12:43.962" v="4729" actId="1076"/>
          <ac:picMkLst>
            <pc:docMk/>
            <pc:sldMk cId="643470201" sldId="275"/>
            <ac:picMk id="31" creationId="{318B4C92-50A2-4585-9B44-9B5C48F28602}"/>
          </ac:picMkLst>
        </pc:picChg>
      </pc:sldChg>
      <pc:sldChg chg="addSp delSp modSp add del modNotesTx">
        <pc:chgData name="Louis Jenkins" userId="aa8b955da09a1f54" providerId="LiveId" clId="{8187C8F7-982F-4133-AA56-B18C956D2E86}" dt="2017-11-18T03:18:28.405" v="8482" actId="2696"/>
        <pc:sldMkLst>
          <pc:docMk/>
          <pc:sldMk cId="1255309530" sldId="276"/>
        </pc:sldMkLst>
        <pc:spChg chg="add del mod">
          <ac:chgData name="Louis Jenkins" userId="aa8b955da09a1f54" providerId="LiveId" clId="{8187C8F7-982F-4133-AA56-B18C956D2E86}" dt="2017-11-16T17:13:41.520" v="4742" actId="20577"/>
          <ac:spMkLst>
            <pc:docMk/>
            <pc:sldMk cId="1255309530" sldId="276"/>
            <ac:spMk id="4" creationId="{5F064DFA-3550-48AD-9C6D-62FDA81D71E1}"/>
          </ac:spMkLst>
        </pc:spChg>
        <pc:spChg chg="add del mod">
          <ac:chgData name="Louis Jenkins" userId="aa8b955da09a1f54" providerId="LiveId" clId="{8187C8F7-982F-4133-AA56-B18C956D2E86}" dt="2017-11-16T17:14:21.912" v="4749" actId="20577"/>
          <ac:spMkLst>
            <pc:docMk/>
            <pc:sldMk cId="1255309530" sldId="276"/>
            <ac:spMk id="10" creationId="{8BF23481-AADB-4921-B3DF-6DA8FCBA0D91}"/>
          </ac:spMkLst>
        </pc:spChg>
        <pc:picChg chg="add del">
          <ac:chgData name="Louis Jenkins" userId="aa8b955da09a1f54" providerId="LiveId" clId="{8187C8F7-982F-4133-AA56-B18C956D2E86}" dt="2017-11-16T17:13:39.005" v="4740" actId="20577"/>
          <ac:picMkLst>
            <pc:docMk/>
            <pc:sldMk cId="1255309530" sldId="276"/>
            <ac:picMk id="2" creationId="{58E10E2C-AD69-4768-A33C-1D21833E9CB8}"/>
          </ac:picMkLst>
        </pc:picChg>
        <pc:picChg chg="add mod">
          <ac:chgData name="Louis Jenkins" userId="aa8b955da09a1f54" providerId="LiveId" clId="{8187C8F7-982F-4133-AA56-B18C956D2E86}" dt="2017-11-16T17:14:01.075" v="4747" actId="1076"/>
          <ac:picMkLst>
            <pc:docMk/>
            <pc:sldMk cId="1255309530" sldId="276"/>
            <ac:picMk id="7" creationId="{C5D1ED65-12DB-488A-A86F-DBBDF81E2A26}"/>
          </ac:picMkLst>
        </pc:picChg>
        <pc:picChg chg="add mod">
          <ac:chgData name="Louis Jenkins" userId="aa8b955da09a1f54" providerId="LiveId" clId="{8187C8F7-982F-4133-AA56-B18C956D2E86}" dt="2017-11-16T17:14:30.621" v="4752" actId="1076"/>
          <ac:picMkLst>
            <pc:docMk/>
            <pc:sldMk cId="1255309530" sldId="276"/>
            <ac:picMk id="11" creationId="{3EC8880A-3AC6-4495-87A9-617C969D3C0A}"/>
          </ac:picMkLst>
        </pc:picChg>
        <pc:picChg chg="del">
          <ac:chgData name="Louis Jenkins" userId="aa8b955da09a1f54" providerId="LiveId" clId="{8187C8F7-982F-4133-AA56-B18C956D2E86}" dt="2017-11-16T17:13:40.119" v="4741" actId="478"/>
          <ac:picMkLst>
            <pc:docMk/>
            <pc:sldMk cId="1255309530" sldId="276"/>
            <ac:picMk id="17" creationId="{C09B36DE-43C3-4CF4-84A4-334B688BF312}"/>
          </ac:picMkLst>
        </pc:picChg>
        <pc:picChg chg="del">
          <ac:chgData name="Louis Jenkins" userId="aa8b955da09a1f54" providerId="LiveId" clId="{8187C8F7-982F-4133-AA56-B18C956D2E86}" dt="2017-11-16T17:14:20.491" v="4748" actId="478"/>
          <ac:picMkLst>
            <pc:docMk/>
            <pc:sldMk cId="1255309530" sldId="276"/>
            <ac:picMk id="31" creationId="{318B4C92-50A2-4585-9B44-9B5C48F28602}"/>
          </ac:picMkLst>
        </pc:picChg>
      </pc:sldChg>
      <pc:sldChg chg="addSp delSp modSp add del mod ord setBg delDesignElem">
        <pc:chgData name="Louis Jenkins" userId="aa8b955da09a1f54" providerId="LiveId" clId="{8187C8F7-982F-4133-AA56-B18C956D2E86}" dt="2017-11-27T22:55:59.614" v="39285" actId="14100"/>
        <pc:sldMkLst>
          <pc:docMk/>
          <pc:sldMk cId="102474604" sldId="277"/>
        </pc:sldMkLst>
        <pc:spChg chg="del">
          <ac:chgData name="Louis Jenkins" userId="aa8b955da09a1f54" providerId="LiveId" clId="{8187C8F7-982F-4133-AA56-B18C956D2E86}" dt="2017-11-16T17:17:02.516" v="4795" actId="20577"/>
          <ac:spMkLst>
            <pc:docMk/>
            <pc:sldMk cId="102474604" sldId="277"/>
            <ac:spMk id="2" creationId="{3BC52DD0-8882-4217-B9BF-2123D858E1CA}"/>
          </ac:spMkLst>
        </pc:spChg>
        <pc:spChg chg="del">
          <ac:chgData name="Louis Jenkins" userId="aa8b955da09a1f54" providerId="LiveId" clId="{8187C8F7-982F-4133-AA56-B18C956D2E86}" dt="2017-11-16T17:17:02.516" v="4795" actId="20577"/>
          <ac:spMkLst>
            <pc:docMk/>
            <pc:sldMk cId="102474604" sldId="277"/>
            <ac:spMk id="3" creationId="{356CF2B8-8278-42C5-8CF9-A847B7AE4616}"/>
          </ac:spMkLst>
        </pc:spChg>
        <pc:spChg chg="del">
          <ac:chgData name="Louis Jenkins" userId="aa8b955da09a1f54" providerId="LiveId" clId="{8187C8F7-982F-4133-AA56-B18C956D2E86}" dt="2017-11-16T17:17:02.516" v="4795" actId="20577"/>
          <ac:spMkLst>
            <pc:docMk/>
            <pc:sldMk cId="102474604" sldId="277"/>
            <ac:spMk id="4" creationId="{F127706B-83A6-481E-B96F-8B03E79C162E}"/>
          </ac:spMkLst>
        </pc:spChg>
        <pc:spChg chg="del">
          <ac:chgData name="Louis Jenkins" userId="aa8b955da09a1f54" providerId="LiveId" clId="{8187C8F7-982F-4133-AA56-B18C956D2E86}" dt="2017-11-16T17:17:02.516" v="4795" actId="20577"/>
          <ac:spMkLst>
            <pc:docMk/>
            <pc:sldMk cId="102474604" sldId="277"/>
            <ac:spMk id="5" creationId="{84BD9F35-D82A-48B6-825B-0387BD01A288}"/>
          </ac:spMkLst>
        </pc:spChg>
        <pc:spChg chg="del">
          <ac:chgData name="Louis Jenkins" userId="aa8b955da09a1f54" providerId="LiveId" clId="{8187C8F7-982F-4133-AA56-B18C956D2E86}" dt="2017-11-16T17:17:02.516" v="4795" actId="20577"/>
          <ac:spMkLst>
            <pc:docMk/>
            <pc:sldMk cId="102474604" sldId="277"/>
            <ac:spMk id="6" creationId="{5B38EC96-E32A-4369-8C93-19F0CB199554}"/>
          </ac:spMkLst>
        </pc:spChg>
        <pc:spChg chg="add mod">
          <ac:chgData name="Louis Jenkins" userId="aa8b955da09a1f54" providerId="LiveId" clId="{8187C8F7-982F-4133-AA56-B18C956D2E86}" dt="2017-11-20T15:30:34.521" v="8669" actId="26606"/>
          <ac:spMkLst>
            <pc:docMk/>
            <pc:sldMk cId="102474604" sldId="277"/>
            <ac:spMk id="7" creationId="{41CCA195-45FA-4AC7-B98F-25DCE6DE258E}"/>
          </ac:spMkLst>
        </pc:spChg>
        <pc:spChg chg="add mod">
          <ac:chgData name="Louis Jenkins" userId="aa8b955da09a1f54" providerId="LiveId" clId="{8187C8F7-982F-4133-AA56-B18C956D2E86}" dt="2017-11-24T23:46:01.617" v="35061" actId="20577"/>
          <ac:spMkLst>
            <pc:docMk/>
            <pc:sldMk cId="102474604" sldId="277"/>
            <ac:spMk id="8" creationId="{7B4C4FF4-6478-4695-A7C9-711D09C71093}"/>
          </ac:spMkLst>
        </pc:spChg>
        <pc:spChg chg="add del">
          <ac:chgData name="Louis Jenkins" userId="aa8b955da09a1f54" providerId="LiveId" clId="{8187C8F7-982F-4133-AA56-B18C956D2E86}" dt="2017-11-23T21:39:50.639" v="29793" actId="1076"/>
          <ac:spMkLst>
            <pc:docMk/>
            <pc:sldMk cId="102474604" sldId="277"/>
            <ac:spMk id="13" creationId="{AB45A142-4255-493C-8284-5D566C121B10}"/>
          </ac:spMkLst>
        </pc:spChg>
        <pc:picChg chg="add del mod ord">
          <ac:chgData name="Louis Jenkins" userId="aa8b955da09a1f54" providerId="LiveId" clId="{8187C8F7-982F-4133-AA56-B18C956D2E86}" dt="2017-11-20T15:41:33.327" v="8693" actId="478"/>
          <ac:picMkLst>
            <pc:docMk/>
            <pc:sldMk cId="102474604" sldId="277"/>
            <ac:picMk id="2" creationId="{3D658075-6BCD-4453-A0EC-9164431ECDF7}"/>
          </ac:picMkLst>
        </pc:picChg>
        <pc:picChg chg="add del mod">
          <ac:chgData name="Louis Jenkins" userId="aa8b955da09a1f54" providerId="LiveId" clId="{8187C8F7-982F-4133-AA56-B18C956D2E86}" dt="2017-11-20T15:41:32.896" v="8692" actId="478"/>
          <ac:picMkLst>
            <pc:docMk/>
            <pc:sldMk cId="102474604" sldId="277"/>
            <ac:picMk id="3" creationId="{48F0F02F-C82B-4E23-8868-1FB12DEFEA82}"/>
          </ac:picMkLst>
        </pc:picChg>
        <pc:cxnChg chg="add del">
          <ac:chgData name="Louis Jenkins" userId="aa8b955da09a1f54" providerId="LiveId" clId="{8187C8F7-982F-4133-AA56-B18C956D2E86}" dt="2017-11-23T21:39:50.639" v="29793" actId="1076"/>
          <ac:cxnSpMkLst>
            <pc:docMk/>
            <pc:sldMk cId="102474604" sldId="277"/>
            <ac:cxnSpMk id="15" creationId="{38FB9660-F42F-4313-BBC4-47C007FE484C}"/>
          </ac:cxnSpMkLst>
        </pc:cxnChg>
      </pc:sldChg>
      <pc:sldChg chg="addSp delSp modSp add del mod ord setBg delDesignElem">
        <pc:chgData name="Louis Jenkins" userId="aa8b955da09a1f54" providerId="LiveId" clId="{8187C8F7-982F-4133-AA56-B18C956D2E86}" dt="2017-11-23T23:00:39.796" v="30898" actId="2696"/>
        <pc:sldMkLst>
          <pc:docMk/>
          <pc:sldMk cId="3651107289" sldId="278"/>
        </pc:sldMkLst>
        <pc:spChg chg="mod">
          <ac:chgData name="Louis Jenkins" userId="aa8b955da09a1f54" providerId="LiveId" clId="{8187C8F7-982F-4133-AA56-B18C956D2E86}" dt="2017-11-17T00:27:32.535" v="6362" actId="26606"/>
          <ac:spMkLst>
            <pc:docMk/>
            <pc:sldMk cId="3651107289" sldId="278"/>
            <ac:spMk id="2" creationId="{73F782AA-18F3-4518-A03C-52E1E0415C78}"/>
          </ac:spMkLst>
        </pc:spChg>
        <pc:spChg chg="add del mod">
          <ac:chgData name="Louis Jenkins" userId="aa8b955da09a1f54" providerId="LiveId" clId="{8187C8F7-982F-4133-AA56-B18C956D2E86}" dt="2017-11-17T00:09:14.269" v="5686" actId="5793"/>
          <ac:spMkLst>
            <pc:docMk/>
            <pc:sldMk cId="3651107289" sldId="278"/>
            <ac:spMk id="3" creationId="{B3B7FB3B-A66A-4EC6-8CAF-E3C65973D4AD}"/>
          </ac:spMkLst>
        </pc:spChg>
        <pc:spChg chg="add del mod">
          <ac:chgData name="Louis Jenkins" userId="aa8b955da09a1f54" providerId="LiveId" clId="{8187C8F7-982F-4133-AA56-B18C956D2E86}" dt="2017-11-17T00:24:47.426" v="6243" actId="5793"/>
          <ac:spMkLst>
            <pc:docMk/>
            <pc:sldMk cId="3651107289" sldId="278"/>
            <ac:spMk id="4" creationId="{840E765F-B03B-47FE-B6D4-D2904C2646DD}"/>
          </ac:spMkLst>
        </pc:spChg>
        <pc:spChg chg="add mod">
          <ac:chgData name="Louis Jenkins" userId="aa8b955da09a1f54" providerId="LiveId" clId="{8187C8F7-982F-4133-AA56-B18C956D2E86}" dt="2017-11-20T18:10:33.077" v="12584" actId="20577"/>
          <ac:spMkLst>
            <pc:docMk/>
            <pc:sldMk cId="3651107289" sldId="278"/>
            <ac:spMk id="5" creationId="{DD1D11FE-332C-4E77-8A27-7AA1C58FEF42}"/>
          </ac:spMkLst>
        </pc:spChg>
        <pc:spChg chg="add del mod">
          <ac:chgData name="Louis Jenkins" userId="aa8b955da09a1f54" providerId="LiveId" clId="{8187C8F7-982F-4133-AA56-B18C956D2E86}" dt="2017-11-17T00:25:23.092" v="6249" actId="5793"/>
          <ac:spMkLst>
            <pc:docMk/>
            <pc:sldMk cId="3651107289" sldId="278"/>
            <ac:spMk id="7" creationId="{7DE5B171-6CC9-4C67-9C0E-94E88159C22F}"/>
          </ac:spMkLst>
        </pc:spChg>
        <pc:spChg chg="add del mod">
          <ac:chgData name="Louis Jenkins" userId="aa8b955da09a1f54" providerId="LiveId" clId="{8187C8F7-982F-4133-AA56-B18C956D2E86}" dt="2017-11-17T00:27:28.260" v="6361" actId="5793"/>
          <ac:spMkLst>
            <pc:docMk/>
            <pc:sldMk cId="3651107289" sldId="278"/>
            <ac:spMk id="9" creationId="{5735A84B-EEEA-4091-8B8F-503536D2E585}"/>
          </ac:spMkLst>
        </pc:spChg>
        <pc:spChg chg="add del">
          <ac:chgData name="Louis Jenkins" userId="aa8b955da09a1f54" providerId="LiveId" clId="{8187C8F7-982F-4133-AA56-B18C956D2E86}" dt="2017-11-17T00:27:32.535" v="6362" actId="26606"/>
          <ac:spMkLst>
            <pc:docMk/>
            <pc:sldMk cId="3651107289" sldId="278"/>
            <ac:spMk id="73" creationId="{0E02442B-BFCE-4D94-A053-748333A3C5C8}"/>
          </ac:spMkLst>
        </pc:spChg>
        <pc:spChg chg="add del">
          <ac:chgData name="Louis Jenkins" userId="aa8b955da09a1f54" providerId="LiveId" clId="{8187C8F7-982F-4133-AA56-B18C956D2E86}" dt="2017-11-23T21:39:50.639" v="29793" actId="2696"/>
          <ac:spMkLst>
            <pc:docMk/>
            <pc:sldMk cId="3651107289" sldId="278"/>
            <ac:spMk id="141" creationId="{0E02442B-BFCE-4D94-A053-748333A3C5C8}"/>
          </ac:spMkLst>
        </pc:spChg>
        <pc:picChg chg="add del mod ord">
          <ac:chgData name="Louis Jenkins" userId="aa8b955da09a1f54" providerId="LiveId" clId="{8187C8F7-982F-4133-AA56-B18C956D2E86}" dt="2017-11-17T00:25:21.830" v="6248" actId="478"/>
          <ac:picMkLst>
            <pc:docMk/>
            <pc:sldMk cId="3651107289" sldId="278"/>
            <ac:picMk id="2050" creationId="{DDAE1455-1D88-44D0-8FCE-C937353A45C4}"/>
          </ac:picMkLst>
        </pc:picChg>
        <pc:picChg chg="add del mod ord">
          <ac:chgData name="Louis Jenkins" userId="aa8b955da09a1f54" providerId="LiveId" clId="{8187C8F7-982F-4133-AA56-B18C956D2E86}" dt="2017-11-17T00:27:26.968" v="6360" actId="478"/>
          <ac:picMkLst>
            <pc:docMk/>
            <pc:sldMk cId="3651107289" sldId="278"/>
            <ac:picMk id="2052" creationId="{B9F0DCFF-54DC-4046-BAF1-3125C88B7DF4}"/>
          </ac:picMkLst>
        </pc:picChg>
        <pc:picChg chg="add del">
          <ac:chgData name="Louis Jenkins" userId="aa8b955da09a1f54" providerId="LiveId" clId="{8187C8F7-982F-4133-AA56-B18C956D2E86}" dt="2017-11-17T00:27:25.433" v="6359" actId="5793"/>
          <ac:picMkLst>
            <pc:docMk/>
            <pc:sldMk cId="3651107289" sldId="278"/>
            <ac:picMk id="2054" creationId="{CE4FE666-404D-468F-8B8E-02D90EFBCC27}"/>
          </ac:picMkLst>
        </pc:picChg>
        <pc:picChg chg="add mod ord">
          <ac:chgData name="Louis Jenkins" userId="aa8b955da09a1f54" providerId="LiveId" clId="{8187C8F7-982F-4133-AA56-B18C956D2E86}" dt="2017-11-17T00:27:32.535" v="6362" actId="26606"/>
          <ac:picMkLst>
            <pc:docMk/>
            <pc:sldMk cId="3651107289" sldId="278"/>
            <ac:picMk id="2056" creationId="{FDF4DCC1-B5A3-4608-9D3E-19E90DEFAD27}"/>
          </ac:picMkLst>
        </pc:picChg>
      </pc:sldChg>
      <pc:sldChg chg="addSp delSp modSp add del mod setBg">
        <pc:chgData name="Louis Jenkins" userId="aa8b955da09a1f54" providerId="LiveId" clId="{8187C8F7-982F-4133-AA56-B18C956D2E86}" dt="2017-11-21T14:36:16.233" v="18754" actId="2696"/>
        <pc:sldMkLst>
          <pc:docMk/>
          <pc:sldMk cId="4020450636" sldId="279"/>
        </pc:sldMkLst>
        <pc:spChg chg="mod">
          <ac:chgData name="Louis Jenkins" userId="aa8b955da09a1f54" providerId="LiveId" clId="{8187C8F7-982F-4133-AA56-B18C956D2E86}" dt="2017-11-17T23:07:18.244" v="7430" actId="113"/>
          <ac:spMkLst>
            <pc:docMk/>
            <pc:sldMk cId="4020450636" sldId="279"/>
            <ac:spMk id="2" creationId="{05E81DD6-5496-4ADA-8653-083092C49CDA}"/>
          </ac:spMkLst>
        </pc:spChg>
        <pc:spChg chg="del">
          <ac:chgData name="Louis Jenkins" userId="aa8b955da09a1f54" providerId="LiveId" clId="{8187C8F7-982F-4133-AA56-B18C956D2E86}" dt="2017-11-17T22:59:28.769" v="7022" actId="113"/>
          <ac:spMkLst>
            <pc:docMk/>
            <pc:sldMk cId="4020450636" sldId="279"/>
            <ac:spMk id="3" creationId="{5EEEEF42-16DF-487F-AEAE-2999F873A8EE}"/>
          </ac:spMkLst>
        </pc:spChg>
        <pc:spChg chg="add del mod">
          <ac:chgData name="Louis Jenkins" userId="aa8b955da09a1f54" providerId="LiveId" clId="{8187C8F7-982F-4133-AA56-B18C956D2E86}" dt="2017-11-17T23:01:18.404" v="7025" actId="113"/>
          <ac:spMkLst>
            <pc:docMk/>
            <pc:sldMk cId="4020450636" sldId="279"/>
            <ac:spMk id="4" creationId="{90FD2FCB-6484-4F7B-8A80-DF7A40F6D730}"/>
          </ac:spMkLst>
        </pc:spChg>
        <pc:spChg chg="add mod">
          <ac:chgData name="Louis Jenkins" userId="aa8b955da09a1f54" providerId="LiveId" clId="{8187C8F7-982F-4133-AA56-B18C956D2E86}" dt="2017-11-17T23:06:53.242" v="7425" actId="14100"/>
          <ac:spMkLst>
            <pc:docMk/>
            <pc:sldMk cId="4020450636" sldId="279"/>
            <ac:spMk id="5" creationId="{7EFFABF0-D6BB-45B9-99F4-0D56B0779954}"/>
          </ac:spMkLst>
        </pc:spChg>
        <pc:spChg chg="add del mod">
          <ac:chgData name="Louis Jenkins" userId="aa8b955da09a1f54" providerId="LiveId" clId="{8187C8F7-982F-4133-AA56-B18C956D2E86}" dt="2017-11-17T23:01:46.838" v="7031" actId="478"/>
          <ac:spMkLst>
            <pc:docMk/>
            <pc:sldMk cId="4020450636" sldId="279"/>
            <ac:spMk id="7" creationId="{EA355335-2287-4225-9E04-0002340E1E1F}"/>
          </ac:spMkLst>
        </pc:spChg>
        <pc:spChg chg="add del">
          <ac:chgData name="Louis Jenkins" userId="aa8b955da09a1f54" providerId="LiveId" clId="{8187C8F7-982F-4133-AA56-B18C956D2E86}" dt="2017-11-17T23:01:40.033" v="7027" actId="26606"/>
          <ac:spMkLst>
            <pc:docMk/>
            <pc:sldMk cId="4020450636" sldId="279"/>
            <ac:spMk id="73" creationId="{217BE31F-A129-45DD-8071-A63EC47D943A}"/>
          </ac:spMkLst>
        </pc:spChg>
        <pc:grpChg chg="add del">
          <ac:chgData name="Louis Jenkins" userId="aa8b955da09a1f54" providerId="LiveId" clId="{8187C8F7-982F-4133-AA56-B18C956D2E86}" dt="2017-11-17T23:01:40.033" v="7027" actId="26606"/>
          <ac:grpSpMkLst>
            <pc:docMk/>
            <pc:sldMk cId="4020450636" sldId="279"/>
            <ac:grpSpMk id="75" creationId="{7CA163AC-F477-454A-9FB4-81324C004BEF}"/>
          </ac:grpSpMkLst>
        </pc:grpChg>
        <pc:grpChg chg="add del">
          <ac:chgData name="Louis Jenkins" userId="aa8b955da09a1f54" providerId="LiveId" clId="{8187C8F7-982F-4133-AA56-B18C956D2E86}" dt="2017-11-17T23:01:40.033" v="7027" actId="26606"/>
          <ac:grpSpMkLst>
            <pc:docMk/>
            <pc:sldMk cId="4020450636" sldId="279"/>
            <ac:grpSpMk id="98" creationId="{83118EC2-A2C7-4CDB-887C-21E0B0C437D1}"/>
          </ac:grpSpMkLst>
        </pc:grpChg>
        <pc:picChg chg="add del">
          <ac:chgData name="Louis Jenkins" userId="aa8b955da09a1f54" providerId="LiveId" clId="{8187C8F7-982F-4133-AA56-B18C956D2E86}" dt="2017-11-17T23:01:14.616" v="7024" actId="113"/>
          <ac:picMkLst>
            <pc:docMk/>
            <pc:sldMk cId="4020450636" sldId="279"/>
            <ac:picMk id="1026" creationId="{D501D0C7-FAEB-469C-ACB1-50862C513FEB}"/>
          </ac:picMkLst>
        </pc:picChg>
        <pc:picChg chg="add del mod ord">
          <ac:chgData name="Louis Jenkins" userId="aa8b955da09a1f54" providerId="LiveId" clId="{8187C8F7-982F-4133-AA56-B18C956D2E86}" dt="2017-11-17T23:01:44.694" v="7030" actId="478"/>
          <ac:picMkLst>
            <pc:docMk/>
            <pc:sldMk cId="4020450636" sldId="279"/>
            <ac:picMk id="1028" creationId="{DF51B51E-4500-47C7-BC32-E3892403D7E9}"/>
          </ac:picMkLst>
        </pc:picChg>
        <pc:picChg chg="add del mod">
          <ac:chgData name="Louis Jenkins" userId="aa8b955da09a1f54" providerId="LiveId" clId="{8187C8F7-982F-4133-AA56-B18C956D2E86}" dt="2017-11-17T23:07:13.546" v="7429" actId="1076"/>
          <ac:picMkLst>
            <pc:docMk/>
            <pc:sldMk cId="4020450636" sldId="279"/>
            <ac:picMk id="1030" creationId="{F085DABA-9D05-4AF1-B63C-7A908AB46235}"/>
          </ac:picMkLst>
        </pc:picChg>
        <pc:picChg chg="add del mod">
          <ac:chgData name="Louis Jenkins" userId="aa8b955da09a1f54" providerId="LiveId" clId="{8187C8F7-982F-4133-AA56-B18C956D2E86}" dt="2017-11-17T23:06:01.699" v="7419" actId="113"/>
          <ac:picMkLst>
            <pc:docMk/>
            <pc:sldMk cId="4020450636" sldId="279"/>
            <ac:picMk id="1032" creationId="{25EE7DE0-0A91-4F9B-8DD0-3942DD44A69A}"/>
          </ac:picMkLst>
        </pc:picChg>
      </pc:sldChg>
      <pc:sldChg chg="modSp add del">
        <pc:chgData name="Louis Jenkins" userId="aa8b955da09a1f54" providerId="LiveId" clId="{8187C8F7-982F-4133-AA56-B18C956D2E86}" dt="2017-11-21T14:36:16.268" v="18755" actId="2696"/>
        <pc:sldMkLst>
          <pc:docMk/>
          <pc:sldMk cId="4226866569" sldId="280"/>
        </pc:sldMkLst>
        <pc:spChg chg="mod">
          <ac:chgData name="Louis Jenkins" userId="aa8b955da09a1f54" providerId="LiveId" clId="{8187C8F7-982F-4133-AA56-B18C956D2E86}" dt="2017-11-17T23:15:41.148" v="7458" actId="313"/>
          <ac:spMkLst>
            <pc:docMk/>
            <pc:sldMk cId="4226866569" sldId="280"/>
            <ac:spMk id="2" creationId="{73903585-B670-4AA3-B35B-62FF930276D2}"/>
          </ac:spMkLst>
        </pc:spChg>
      </pc:sldChg>
      <pc:sldChg chg="addSp delSp modSp add del ord">
        <pc:chgData name="Louis Jenkins" userId="aa8b955da09a1f54" providerId="LiveId" clId="{8187C8F7-982F-4133-AA56-B18C956D2E86}" dt="2017-11-20T16:44:41.795" v="10257" actId="2696"/>
        <pc:sldMkLst>
          <pc:docMk/>
          <pc:sldMk cId="818665950" sldId="281"/>
        </pc:sldMkLst>
        <pc:spChg chg="mod">
          <ac:chgData name="Louis Jenkins" userId="aa8b955da09a1f54" providerId="LiveId" clId="{8187C8F7-982F-4133-AA56-B18C956D2E86}" dt="2017-11-18T00:06:27.099" v="8186" actId="27636"/>
          <ac:spMkLst>
            <pc:docMk/>
            <pc:sldMk cId="818665950" sldId="281"/>
            <ac:spMk id="2" creationId="{FC3A9FA1-355D-480E-A225-A0A99683A6B4}"/>
          </ac:spMkLst>
        </pc:spChg>
        <pc:spChg chg="mod">
          <ac:chgData name="Louis Jenkins" userId="aa8b955da09a1f54" providerId="LiveId" clId="{8187C8F7-982F-4133-AA56-B18C956D2E86}" dt="2017-11-18T00:06:35.018" v="8188" actId="14100"/>
          <ac:spMkLst>
            <pc:docMk/>
            <pc:sldMk cId="818665950" sldId="281"/>
            <ac:spMk id="3" creationId="{97EE4F4B-4FCC-4591-8AA8-2965E92831E3}"/>
          </ac:spMkLst>
        </pc:spChg>
        <pc:spChg chg="add mod">
          <ac:chgData name="Louis Jenkins" userId="aa8b955da09a1f54" providerId="LiveId" clId="{8187C8F7-982F-4133-AA56-B18C956D2E86}" dt="2017-11-18T00:10:34.821" v="8221" actId="20577"/>
          <ac:spMkLst>
            <pc:docMk/>
            <pc:sldMk cId="818665950" sldId="281"/>
            <ac:spMk id="7" creationId="{17F16FDC-7F12-43F6-9A4B-CBB09CD355F1}"/>
          </ac:spMkLst>
        </pc:spChg>
        <pc:picChg chg="add mod">
          <ac:chgData name="Louis Jenkins" userId="aa8b955da09a1f54" providerId="LiveId" clId="{8187C8F7-982F-4133-AA56-B18C956D2E86}" dt="2017-11-18T00:06:55.965" v="8190" actId="1076"/>
          <ac:picMkLst>
            <pc:docMk/>
            <pc:sldMk cId="818665950" sldId="281"/>
            <ac:picMk id="6" creationId="{560DC49F-2CFF-4C3F-A7B2-8ED4EB589AAD}"/>
          </ac:picMkLst>
        </pc:picChg>
        <pc:picChg chg="add del mod">
          <ac:chgData name="Louis Jenkins" userId="aa8b955da09a1f54" providerId="LiveId" clId="{8187C8F7-982F-4133-AA56-B18C956D2E86}" dt="2017-11-18T00:09:39.119" v="8196" actId="478"/>
          <ac:picMkLst>
            <pc:docMk/>
            <pc:sldMk cId="818665950" sldId="281"/>
            <ac:picMk id="8" creationId="{4161A085-2619-4736-B000-2362E6AB70F2}"/>
          </ac:picMkLst>
        </pc:picChg>
        <pc:picChg chg="add mod">
          <ac:chgData name="Louis Jenkins" userId="aa8b955da09a1f54" providerId="LiveId" clId="{8187C8F7-982F-4133-AA56-B18C956D2E86}" dt="2017-11-18T00:10:05.621" v="8201" actId="1076"/>
          <ac:picMkLst>
            <pc:docMk/>
            <pc:sldMk cId="818665950" sldId="281"/>
            <ac:picMk id="9" creationId="{B7FAC28B-35B7-4B13-ADA4-32647075168D}"/>
          </ac:picMkLst>
        </pc:picChg>
      </pc:sldChg>
      <pc:sldChg chg="add del">
        <pc:chgData name="Louis Jenkins" userId="aa8b955da09a1f54" providerId="LiveId" clId="{8187C8F7-982F-4133-AA56-B18C956D2E86}" dt="2017-11-20T15:23:57.505" v="8496" actId="2696"/>
        <pc:sldMkLst>
          <pc:docMk/>
          <pc:sldMk cId="856775068" sldId="282"/>
        </pc:sldMkLst>
      </pc:sldChg>
      <pc:sldChg chg="add del">
        <pc:chgData name="Louis Jenkins" userId="aa8b955da09a1f54" providerId="LiveId" clId="{8187C8F7-982F-4133-AA56-B18C956D2E86}" dt="2017-11-18T02:46:45.733" v="8260" actId="2696"/>
        <pc:sldMkLst>
          <pc:docMk/>
          <pc:sldMk cId="116650291" sldId="283"/>
        </pc:sldMkLst>
      </pc:sldChg>
      <pc:sldChg chg="addSp delSp modSp add del ord">
        <pc:chgData name="Louis Jenkins" userId="aa8b955da09a1f54" providerId="LiveId" clId="{8187C8F7-982F-4133-AA56-B18C956D2E86}" dt="2017-11-23T23:00:39.854" v="30901" actId="2696"/>
        <pc:sldMkLst>
          <pc:docMk/>
          <pc:sldMk cId="173138401" sldId="283"/>
        </pc:sldMkLst>
        <pc:spChg chg="add del mod">
          <ac:chgData name="Louis Jenkins" userId="aa8b955da09a1f54" providerId="LiveId" clId="{8187C8F7-982F-4133-AA56-B18C956D2E86}" dt="2017-11-18T02:50:34.833" v="8290" actId="1076"/>
          <ac:spMkLst>
            <pc:docMk/>
            <pc:sldMk cId="173138401" sldId="283"/>
            <ac:spMk id="3" creationId="{156D7C53-58BD-47A9-B4E3-AEFFA6DDE64B}"/>
          </ac:spMkLst>
        </pc:spChg>
        <pc:spChg chg="mod">
          <ac:chgData name="Louis Jenkins" userId="aa8b955da09a1f54" providerId="LiveId" clId="{8187C8F7-982F-4133-AA56-B18C956D2E86}" dt="2017-11-18T02:49:22.651" v="8288" actId="1076"/>
          <ac:spMkLst>
            <pc:docMk/>
            <pc:sldMk cId="173138401" sldId="283"/>
            <ac:spMk id="24" creationId="{FF0D81DE-D725-44CF-BC6C-36AB079542AB}"/>
          </ac:spMkLst>
        </pc:spChg>
        <pc:picChg chg="add mod">
          <ac:chgData name="Louis Jenkins" userId="aa8b955da09a1f54" providerId="LiveId" clId="{8187C8F7-982F-4133-AA56-B18C956D2E86}" dt="2017-11-18T02:50:46.019" v="8292" actId="1076"/>
          <ac:picMkLst>
            <pc:docMk/>
            <pc:sldMk cId="173138401" sldId="283"/>
            <ac:picMk id="4" creationId="{63AD3037-7574-4DCF-9B14-3D6E678216F4}"/>
          </ac:picMkLst>
        </pc:picChg>
        <pc:picChg chg="del">
          <ac:chgData name="Louis Jenkins" userId="aa8b955da09a1f54" providerId="LiveId" clId="{8187C8F7-982F-4133-AA56-B18C956D2E86}" dt="2017-11-18T02:50:33.018" v="8289" actId="478"/>
          <ac:picMkLst>
            <pc:docMk/>
            <pc:sldMk cId="173138401" sldId="283"/>
            <ac:picMk id="16" creationId="{721D1193-BF1F-4056-B09A-89634F84F186}"/>
          </ac:picMkLst>
        </pc:picChg>
      </pc:sldChg>
      <pc:sldChg chg="addSp delSp modSp add del">
        <pc:chgData name="Louis Jenkins" userId="aa8b955da09a1f54" providerId="LiveId" clId="{8187C8F7-982F-4133-AA56-B18C956D2E86}" dt="2017-11-18T02:49:13.827" v="8286" actId="2696"/>
        <pc:sldMkLst>
          <pc:docMk/>
          <pc:sldMk cId="2065498049" sldId="283"/>
        </pc:sldMkLst>
        <pc:spChg chg="add del mod">
          <ac:chgData name="Louis Jenkins" userId="aa8b955da09a1f54" providerId="LiveId" clId="{8187C8F7-982F-4133-AA56-B18C956D2E86}" dt="2017-11-18T02:47:26.977" v="8263" actId="11529"/>
          <ac:spMkLst>
            <pc:docMk/>
            <pc:sldMk cId="2065498049" sldId="283"/>
            <ac:spMk id="2" creationId="{ABC7A2B6-84BA-4BE3-9C4E-1E642951EA32}"/>
          </ac:spMkLst>
        </pc:spChg>
      </pc:sldChg>
      <pc:sldChg chg="add del">
        <pc:chgData name="Louis Jenkins" userId="aa8b955da09a1f54" providerId="LiveId" clId="{8187C8F7-982F-4133-AA56-B18C956D2E86}" dt="2017-11-18T02:46:14.334" v="8245" actId="2696"/>
        <pc:sldMkLst>
          <pc:docMk/>
          <pc:sldMk cId="4238981612" sldId="283"/>
        </pc:sldMkLst>
      </pc:sldChg>
      <pc:sldChg chg="addSp delSp modSp add del ord">
        <pc:chgData name="Louis Jenkins" userId="aa8b955da09a1f54" providerId="LiveId" clId="{8187C8F7-982F-4133-AA56-B18C956D2E86}" dt="2017-11-23T23:00:39.872" v="30902" actId="2696"/>
        <pc:sldMkLst>
          <pc:docMk/>
          <pc:sldMk cId="1469214365" sldId="284"/>
        </pc:sldMkLst>
        <pc:spChg chg="add del mod">
          <ac:chgData name="Louis Jenkins" userId="aa8b955da09a1f54" providerId="LiveId" clId="{8187C8F7-982F-4133-AA56-B18C956D2E86}" dt="2017-11-18T02:52:29.264" v="8306" actId="1076"/>
          <ac:spMkLst>
            <pc:docMk/>
            <pc:sldMk cId="1469214365" sldId="284"/>
            <ac:spMk id="3" creationId="{A20594F9-42D4-4726-9CA3-FA2D8FADD5B2}"/>
          </ac:spMkLst>
        </pc:spChg>
        <pc:spChg chg="add del mod">
          <ac:chgData name="Louis Jenkins" userId="aa8b955da09a1f54" providerId="LiveId" clId="{8187C8F7-982F-4133-AA56-B18C956D2E86}" dt="2017-11-18T02:51:29.392" v="8304" actId="20577"/>
          <ac:spMkLst>
            <pc:docMk/>
            <pc:sldMk cId="1469214365" sldId="284"/>
            <ac:spMk id="17" creationId="{7C2AA75E-D0CB-43CC-B947-503A0CB5AA59}"/>
          </ac:spMkLst>
        </pc:spChg>
        <pc:picChg chg="del">
          <ac:chgData name="Louis Jenkins" userId="aa8b955da09a1f54" providerId="LiveId" clId="{8187C8F7-982F-4133-AA56-B18C956D2E86}" dt="2017-11-18T02:52:27.741" v="8305" actId="478"/>
          <ac:picMkLst>
            <pc:docMk/>
            <pc:sldMk cId="1469214365" sldId="284"/>
            <ac:picMk id="4" creationId="{63AD3037-7574-4DCF-9B14-3D6E678216F4}"/>
          </ac:picMkLst>
        </pc:picChg>
        <pc:picChg chg="add mod">
          <ac:chgData name="Louis Jenkins" userId="aa8b955da09a1f54" providerId="LiveId" clId="{8187C8F7-982F-4133-AA56-B18C956D2E86}" dt="2017-11-18T02:52:43.120" v="8311" actId="1076"/>
          <ac:picMkLst>
            <pc:docMk/>
            <pc:sldMk cId="1469214365" sldId="284"/>
            <ac:picMk id="7" creationId="{A5208F1E-7393-4488-8514-51A232961B00}"/>
          </ac:picMkLst>
        </pc:picChg>
      </pc:sldChg>
      <pc:sldChg chg="addSp delSp modSp add del ord">
        <pc:chgData name="Louis Jenkins" userId="aa8b955da09a1f54" providerId="LiveId" clId="{8187C8F7-982F-4133-AA56-B18C956D2E86}" dt="2017-11-23T23:00:39.894" v="30903" actId="2696"/>
        <pc:sldMkLst>
          <pc:docMk/>
          <pc:sldMk cId="3933745035" sldId="285"/>
        </pc:sldMkLst>
        <pc:spChg chg="add del mod">
          <ac:chgData name="Louis Jenkins" userId="aa8b955da09a1f54" providerId="LiveId" clId="{8187C8F7-982F-4133-AA56-B18C956D2E86}" dt="2017-11-18T02:54:47.583" v="8315" actId="20577"/>
          <ac:spMkLst>
            <pc:docMk/>
            <pc:sldMk cId="3933745035" sldId="285"/>
            <ac:spMk id="3" creationId="{B72668A6-3E62-4709-A5D1-F3D97EEBBE9D}"/>
          </ac:spMkLst>
        </pc:spChg>
        <pc:spChg chg="mod">
          <ac:chgData name="Louis Jenkins" userId="aa8b955da09a1f54" providerId="LiveId" clId="{8187C8F7-982F-4133-AA56-B18C956D2E86}" dt="2017-11-18T02:57:12.434" v="8343" actId="20577"/>
          <ac:spMkLst>
            <pc:docMk/>
            <pc:sldMk cId="3933745035" sldId="285"/>
            <ac:spMk id="17" creationId="{7C2AA75E-D0CB-43CC-B947-503A0CB5AA59}"/>
          </ac:spMkLst>
        </pc:spChg>
        <pc:spChg chg="mod">
          <ac:chgData name="Louis Jenkins" userId="aa8b955da09a1f54" providerId="LiveId" clId="{8187C8F7-982F-4133-AA56-B18C956D2E86}" dt="2017-11-18T02:56:58.325" v="8331" actId="1076"/>
          <ac:spMkLst>
            <pc:docMk/>
            <pc:sldMk cId="3933745035" sldId="285"/>
            <ac:spMk id="24" creationId="{FF0D81DE-D725-44CF-BC6C-36AB079542AB}"/>
          </ac:spMkLst>
        </pc:spChg>
        <pc:picChg chg="add mod">
          <ac:chgData name="Louis Jenkins" userId="aa8b955da09a1f54" providerId="LiveId" clId="{8187C8F7-982F-4133-AA56-B18C956D2E86}" dt="2017-11-18T02:55:02.445" v="8322" actId="1076"/>
          <ac:picMkLst>
            <pc:docMk/>
            <pc:sldMk cId="3933745035" sldId="285"/>
            <ac:picMk id="4" creationId="{2E963D05-2858-4CA0-808F-025F010BCF4D}"/>
          </ac:picMkLst>
        </pc:picChg>
        <pc:picChg chg="del">
          <ac:chgData name="Louis Jenkins" userId="aa8b955da09a1f54" providerId="LiveId" clId="{8187C8F7-982F-4133-AA56-B18C956D2E86}" dt="2017-11-18T02:54:46.076" v="8314" actId="478"/>
          <ac:picMkLst>
            <pc:docMk/>
            <pc:sldMk cId="3933745035" sldId="285"/>
            <ac:picMk id="7" creationId="{A5208F1E-7393-4488-8514-51A232961B00}"/>
          </ac:picMkLst>
        </pc:picChg>
      </pc:sldChg>
      <pc:sldChg chg="addSp delSp modSp add del ord">
        <pc:chgData name="Louis Jenkins" userId="aa8b955da09a1f54" providerId="LiveId" clId="{8187C8F7-982F-4133-AA56-B18C956D2E86}" dt="2017-11-23T23:00:39.917" v="30904" actId="2696"/>
        <pc:sldMkLst>
          <pc:docMk/>
          <pc:sldMk cId="3546255950" sldId="286"/>
        </pc:sldMkLst>
        <pc:spChg chg="add del mod">
          <ac:chgData name="Louis Jenkins" userId="aa8b955da09a1f54" providerId="LiveId" clId="{8187C8F7-982F-4133-AA56-B18C956D2E86}" dt="2017-11-18T02:57:36.481" v="8357" actId="1076"/>
          <ac:spMkLst>
            <pc:docMk/>
            <pc:sldMk cId="3546255950" sldId="286"/>
            <ac:spMk id="9" creationId="{0EE7E40C-13D4-4E59-A6AF-178E61683A4C}"/>
          </ac:spMkLst>
        </pc:spChg>
        <pc:spChg chg="add del mod">
          <ac:chgData name="Louis Jenkins" userId="aa8b955da09a1f54" providerId="LiveId" clId="{8187C8F7-982F-4133-AA56-B18C956D2E86}" dt="2017-11-18T03:00:44.711" v="8377" actId="1076"/>
          <ac:spMkLst>
            <pc:docMk/>
            <pc:sldMk cId="3546255950" sldId="286"/>
            <ac:spMk id="13" creationId="{E7649DF7-9BE9-4AC0-B728-ECEA52F5892D}"/>
          </ac:spMkLst>
        </pc:spChg>
        <pc:spChg chg="mod">
          <ac:chgData name="Louis Jenkins" userId="aa8b955da09a1f54" providerId="LiveId" clId="{8187C8F7-982F-4133-AA56-B18C956D2E86}" dt="2017-11-18T02:57:22.151" v="8355" actId="20577"/>
          <ac:spMkLst>
            <pc:docMk/>
            <pc:sldMk cId="3546255950" sldId="286"/>
            <ac:spMk id="17" creationId="{7C2AA75E-D0CB-43CC-B947-503A0CB5AA59}"/>
          </ac:spMkLst>
        </pc:spChg>
        <pc:picChg chg="add del">
          <ac:chgData name="Louis Jenkins" userId="aa8b955da09a1f54" providerId="LiveId" clId="{8187C8F7-982F-4133-AA56-B18C956D2E86}" dt="2017-11-18T02:56:48.732" v="8326" actId="1076"/>
          <ac:picMkLst>
            <pc:docMk/>
            <pc:sldMk cId="3546255950" sldId="286"/>
            <ac:picMk id="2" creationId="{181F076A-B9AF-4A97-8C2A-142E15954724}"/>
          </ac:picMkLst>
        </pc:picChg>
        <pc:picChg chg="add del">
          <ac:chgData name="Louis Jenkins" userId="aa8b955da09a1f54" providerId="LiveId" clId="{8187C8F7-982F-4133-AA56-B18C956D2E86}" dt="2017-11-18T02:56:51.408" v="8328" actId="1076"/>
          <ac:picMkLst>
            <pc:docMk/>
            <pc:sldMk cId="3546255950" sldId="286"/>
            <ac:picMk id="3" creationId="{F26BF3C2-BB48-4CE3-8022-832B9EAE476C}"/>
          </ac:picMkLst>
        </pc:picChg>
        <pc:picChg chg="del">
          <ac:chgData name="Louis Jenkins" userId="aa8b955da09a1f54" providerId="LiveId" clId="{8187C8F7-982F-4133-AA56-B18C956D2E86}" dt="2017-11-18T02:57:35.289" v="8356" actId="478"/>
          <ac:picMkLst>
            <pc:docMk/>
            <pc:sldMk cId="3546255950" sldId="286"/>
            <ac:picMk id="4" creationId="{2E963D05-2858-4CA0-808F-025F010BCF4D}"/>
          </ac:picMkLst>
        </pc:picChg>
        <pc:picChg chg="add del mod">
          <ac:chgData name="Louis Jenkins" userId="aa8b955da09a1f54" providerId="LiveId" clId="{8187C8F7-982F-4133-AA56-B18C956D2E86}" dt="2017-11-18T03:00:17.955" v="8370" actId="478"/>
          <ac:picMkLst>
            <pc:docMk/>
            <pc:sldMk cId="3546255950" sldId="286"/>
            <ac:picMk id="10" creationId="{75640E29-5D41-41B6-AF9C-2792EED11492}"/>
          </ac:picMkLst>
        </pc:picChg>
        <pc:picChg chg="add del">
          <ac:chgData name="Louis Jenkins" userId="aa8b955da09a1f54" providerId="LiveId" clId="{8187C8F7-982F-4133-AA56-B18C956D2E86}" dt="2017-11-18T03:00:16.889" v="8369" actId="1076"/>
          <ac:picMkLst>
            <pc:docMk/>
            <pc:sldMk cId="3546255950" sldId="286"/>
            <ac:picMk id="11" creationId="{FE2AFAD2-71C9-44F9-8F50-DA079C14299D}"/>
          </ac:picMkLst>
        </pc:picChg>
        <pc:picChg chg="add del mod">
          <ac:chgData name="Louis Jenkins" userId="aa8b955da09a1f54" providerId="LiveId" clId="{8187C8F7-982F-4133-AA56-B18C956D2E86}" dt="2017-11-18T03:00:43.782" v="8376" actId="1076"/>
          <ac:picMkLst>
            <pc:docMk/>
            <pc:sldMk cId="3546255950" sldId="286"/>
            <ac:picMk id="14" creationId="{BFE99E8F-81DE-4E6D-B1A7-F73CC8AE4227}"/>
          </ac:picMkLst>
        </pc:picChg>
        <pc:picChg chg="add del">
          <ac:chgData name="Louis Jenkins" userId="aa8b955da09a1f54" providerId="LiveId" clId="{8187C8F7-982F-4133-AA56-B18C956D2E86}" dt="2017-11-18T03:00:42.491" v="8374" actId="1076"/>
          <ac:picMkLst>
            <pc:docMk/>
            <pc:sldMk cId="3546255950" sldId="286"/>
            <ac:picMk id="15" creationId="{9A0605B8-C183-4BAA-A454-6B2CA49E65A8}"/>
          </ac:picMkLst>
        </pc:picChg>
        <pc:picChg chg="add mod">
          <ac:chgData name="Louis Jenkins" userId="aa8b955da09a1f54" providerId="LiveId" clId="{8187C8F7-982F-4133-AA56-B18C956D2E86}" dt="2017-11-18T03:00:48.914" v="8378" actId="1076"/>
          <ac:picMkLst>
            <pc:docMk/>
            <pc:sldMk cId="3546255950" sldId="286"/>
            <ac:picMk id="16" creationId="{E22CEBA2-0CA2-4259-AC85-DA19F28AB3B9}"/>
          </ac:picMkLst>
        </pc:picChg>
      </pc:sldChg>
      <pc:sldChg chg="addSp delSp modSp add del ord">
        <pc:chgData name="Louis Jenkins" userId="aa8b955da09a1f54" providerId="LiveId" clId="{8187C8F7-982F-4133-AA56-B18C956D2E86}" dt="2017-11-23T23:00:39.938" v="30905" actId="2696"/>
        <pc:sldMkLst>
          <pc:docMk/>
          <pc:sldMk cId="1421348079" sldId="287"/>
        </pc:sldMkLst>
        <pc:spChg chg="add del mod">
          <ac:chgData name="Louis Jenkins" userId="aa8b955da09a1f54" providerId="LiveId" clId="{8187C8F7-982F-4133-AA56-B18C956D2E86}" dt="2017-11-18T03:02:15.947" v="8383" actId="1076"/>
          <ac:spMkLst>
            <pc:docMk/>
            <pc:sldMk cId="1421348079" sldId="287"/>
            <ac:spMk id="4" creationId="{07E55647-6CE4-4E33-9CE2-25B0F5B76541}"/>
          </ac:spMkLst>
        </pc:spChg>
        <pc:spChg chg="mod">
          <ac:chgData name="Louis Jenkins" userId="aa8b955da09a1f54" providerId="LiveId" clId="{8187C8F7-982F-4133-AA56-B18C956D2E86}" dt="2017-11-18T03:02:28.835" v="8385" actId="1076"/>
          <ac:spMkLst>
            <pc:docMk/>
            <pc:sldMk cId="1421348079" sldId="287"/>
            <ac:spMk id="24" creationId="{FF0D81DE-D725-44CF-BC6C-36AB079542AB}"/>
          </ac:spMkLst>
        </pc:spChg>
        <pc:picChg chg="add del">
          <ac:chgData name="Louis Jenkins" userId="aa8b955da09a1f54" providerId="LiveId" clId="{8187C8F7-982F-4133-AA56-B18C956D2E86}" dt="2017-11-18T03:02:13.843" v="8381" actId="1076"/>
          <ac:picMkLst>
            <pc:docMk/>
            <pc:sldMk cId="1421348079" sldId="287"/>
            <ac:picMk id="2" creationId="{0DF0B515-41C3-4865-B15D-B80BC40C3DEC}"/>
          </ac:picMkLst>
        </pc:picChg>
        <pc:picChg chg="add mod">
          <ac:chgData name="Louis Jenkins" userId="aa8b955da09a1f54" providerId="LiveId" clId="{8187C8F7-982F-4133-AA56-B18C956D2E86}" dt="2017-11-18T03:02:18.875" v="8384" actId="1076"/>
          <ac:picMkLst>
            <pc:docMk/>
            <pc:sldMk cId="1421348079" sldId="287"/>
            <ac:picMk id="7" creationId="{42782CDB-D367-4588-9380-92BA7AE221CC}"/>
          </ac:picMkLst>
        </pc:picChg>
        <pc:picChg chg="del">
          <ac:chgData name="Louis Jenkins" userId="aa8b955da09a1f54" providerId="LiveId" clId="{8187C8F7-982F-4133-AA56-B18C956D2E86}" dt="2017-11-18T03:02:14.768" v="8382" actId="478"/>
          <ac:picMkLst>
            <pc:docMk/>
            <pc:sldMk cId="1421348079" sldId="287"/>
            <ac:picMk id="16" creationId="{E22CEBA2-0CA2-4259-AC85-DA19F28AB3B9}"/>
          </ac:picMkLst>
        </pc:picChg>
      </pc:sldChg>
      <pc:sldChg chg="addSp delSp modSp add del ord">
        <pc:chgData name="Louis Jenkins" userId="aa8b955da09a1f54" providerId="LiveId" clId="{8187C8F7-982F-4133-AA56-B18C956D2E86}" dt="2017-11-23T23:00:39.957" v="30906" actId="2696"/>
        <pc:sldMkLst>
          <pc:docMk/>
          <pc:sldMk cId="3656946602" sldId="288"/>
        </pc:sldMkLst>
        <pc:spChg chg="add del mod">
          <ac:chgData name="Louis Jenkins" userId="aa8b955da09a1f54" providerId="LiveId" clId="{8187C8F7-982F-4133-AA56-B18C956D2E86}" dt="2017-11-18T03:03:13.210" v="8397" actId="1076"/>
          <ac:spMkLst>
            <pc:docMk/>
            <pc:sldMk cId="3656946602" sldId="288"/>
            <ac:spMk id="3" creationId="{6FD97A83-8030-48BC-8F6A-00EBCC3C283A}"/>
          </ac:spMkLst>
        </pc:spChg>
        <pc:spChg chg="mod">
          <ac:chgData name="Louis Jenkins" userId="aa8b955da09a1f54" providerId="LiveId" clId="{8187C8F7-982F-4133-AA56-B18C956D2E86}" dt="2017-11-18T03:02:42.221" v="8395" actId="20577"/>
          <ac:spMkLst>
            <pc:docMk/>
            <pc:sldMk cId="3656946602" sldId="288"/>
            <ac:spMk id="17" creationId="{7C2AA75E-D0CB-43CC-B947-503A0CB5AA59}"/>
          </ac:spMkLst>
        </pc:spChg>
        <pc:picChg chg="add mod">
          <ac:chgData name="Louis Jenkins" userId="aa8b955da09a1f54" providerId="LiveId" clId="{8187C8F7-982F-4133-AA56-B18C956D2E86}" dt="2017-11-18T03:03:23.470" v="8402" actId="1076"/>
          <ac:picMkLst>
            <pc:docMk/>
            <pc:sldMk cId="3656946602" sldId="288"/>
            <ac:picMk id="4" creationId="{BA7191EB-E50C-4C8B-8851-18BCF6751F5D}"/>
          </ac:picMkLst>
        </pc:picChg>
        <pc:picChg chg="del">
          <ac:chgData name="Louis Jenkins" userId="aa8b955da09a1f54" providerId="LiveId" clId="{8187C8F7-982F-4133-AA56-B18C956D2E86}" dt="2017-11-18T03:03:12.101" v="8396" actId="478"/>
          <ac:picMkLst>
            <pc:docMk/>
            <pc:sldMk cId="3656946602" sldId="288"/>
            <ac:picMk id="7" creationId="{42782CDB-D367-4588-9380-92BA7AE221CC}"/>
          </ac:picMkLst>
        </pc:picChg>
      </pc:sldChg>
      <pc:sldChg chg="addSp delSp modSp add del ord">
        <pc:chgData name="Louis Jenkins" userId="aa8b955da09a1f54" providerId="LiveId" clId="{8187C8F7-982F-4133-AA56-B18C956D2E86}" dt="2017-11-23T23:00:39.974" v="30907" actId="2696"/>
        <pc:sldMkLst>
          <pc:docMk/>
          <pc:sldMk cId="1526261949" sldId="289"/>
        </pc:sldMkLst>
        <pc:spChg chg="add del mod">
          <ac:chgData name="Louis Jenkins" userId="aa8b955da09a1f54" providerId="LiveId" clId="{8187C8F7-982F-4133-AA56-B18C956D2E86}" dt="2017-11-18T03:04:43.788" v="8406" actId="1076"/>
          <ac:spMkLst>
            <pc:docMk/>
            <pc:sldMk cId="1526261949" sldId="289"/>
            <ac:spMk id="3" creationId="{E144A601-2B96-4323-856E-E490A8AFB73C}"/>
          </ac:spMkLst>
        </pc:spChg>
        <pc:spChg chg="mod">
          <ac:chgData name="Louis Jenkins" userId="aa8b955da09a1f54" providerId="LiveId" clId="{8187C8F7-982F-4133-AA56-B18C956D2E86}" dt="2017-11-18T03:04:53.841" v="8407" actId="1076"/>
          <ac:spMkLst>
            <pc:docMk/>
            <pc:sldMk cId="1526261949" sldId="289"/>
            <ac:spMk id="24" creationId="{FF0D81DE-D725-44CF-BC6C-36AB079542AB}"/>
          </ac:spMkLst>
        </pc:spChg>
        <pc:picChg chg="add mod">
          <ac:chgData name="Louis Jenkins" userId="aa8b955da09a1f54" providerId="LiveId" clId="{8187C8F7-982F-4133-AA56-B18C956D2E86}" dt="2017-11-18T03:04:43.788" v="8406" actId="1076"/>
          <ac:picMkLst>
            <pc:docMk/>
            <pc:sldMk cId="1526261949" sldId="289"/>
            <ac:picMk id="4" creationId="{5720A9EB-0287-47AF-8ACE-4136FB92C30E}"/>
          </ac:picMkLst>
        </pc:picChg>
        <pc:picChg chg="del">
          <ac:chgData name="Louis Jenkins" userId="aa8b955da09a1f54" providerId="LiveId" clId="{8187C8F7-982F-4133-AA56-B18C956D2E86}" dt="2017-11-18T03:04:42.627" v="8405" actId="478"/>
          <ac:picMkLst>
            <pc:docMk/>
            <pc:sldMk cId="1526261949" sldId="289"/>
            <ac:picMk id="7" creationId="{42782CDB-D367-4588-9380-92BA7AE221CC}"/>
          </ac:picMkLst>
        </pc:picChg>
      </pc:sldChg>
      <pc:sldChg chg="addSp delSp modSp add del ord">
        <pc:chgData name="Louis Jenkins" userId="aa8b955da09a1f54" providerId="LiveId" clId="{8187C8F7-982F-4133-AA56-B18C956D2E86}" dt="2017-11-23T23:00:39.998" v="30908" actId="2696"/>
        <pc:sldMkLst>
          <pc:docMk/>
          <pc:sldMk cId="1989913703" sldId="290"/>
        </pc:sldMkLst>
        <pc:spChg chg="add del mod">
          <ac:chgData name="Louis Jenkins" userId="aa8b955da09a1f54" providerId="LiveId" clId="{8187C8F7-982F-4133-AA56-B18C956D2E86}" dt="2017-11-18T03:05:41.996" v="8412" actId="1076"/>
          <ac:spMkLst>
            <pc:docMk/>
            <pc:sldMk cId="1989913703" sldId="290"/>
            <ac:spMk id="3" creationId="{0C7196D9-88AC-4545-A6DC-6B655B687785}"/>
          </ac:spMkLst>
        </pc:spChg>
        <pc:spChg chg="mod">
          <ac:chgData name="Louis Jenkins" userId="aa8b955da09a1f54" providerId="LiveId" clId="{8187C8F7-982F-4133-AA56-B18C956D2E86}" dt="2017-11-18T03:05:13.838" v="8410" actId="1076"/>
          <ac:spMkLst>
            <pc:docMk/>
            <pc:sldMk cId="1989913703" sldId="290"/>
            <ac:spMk id="24" creationId="{FF0D81DE-D725-44CF-BC6C-36AB079542AB}"/>
          </ac:spMkLst>
        </pc:spChg>
        <pc:picChg chg="del">
          <ac:chgData name="Louis Jenkins" userId="aa8b955da09a1f54" providerId="LiveId" clId="{8187C8F7-982F-4133-AA56-B18C956D2E86}" dt="2017-11-18T03:05:40.646" v="8411" actId="478"/>
          <ac:picMkLst>
            <pc:docMk/>
            <pc:sldMk cId="1989913703" sldId="290"/>
            <ac:picMk id="4" creationId="{BA7191EB-E50C-4C8B-8851-18BCF6751F5D}"/>
          </ac:picMkLst>
        </pc:picChg>
        <pc:picChg chg="add mod">
          <ac:chgData name="Louis Jenkins" userId="aa8b955da09a1f54" providerId="LiveId" clId="{8187C8F7-982F-4133-AA56-B18C956D2E86}" dt="2017-11-18T03:05:52.404" v="8418" actId="1076"/>
          <ac:picMkLst>
            <pc:docMk/>
            <pc:sldMk cId="1989913703" sldId="290"/>
            <ac:picMk id="7" creationId="{AC9519BC-748A-414E-BFAA-98C32D6942D0}"/>
          </ac:picMkLst>
        </pc:picChg>
      </pc:sldChg>
      <pc:sldChg chg="addSp delSp modSp add del ord">
        <pc:chgData name="Louis Jenkins" userId="aa8b955da09a1f54" providerId="LiveId" clId="{8187C8F7-982F-4133-AA56-B18C956D2E86}" dt="2017-11-23T23:00:40.022" v="30909" actId="2696"/>
        <pc:sldMkLst>
          <pc:docMk/>
          <pc:sldMk cId="1148485476" sldId="291"/>
        </pc:sldMkLst>
        <pc:spChg chg="add del mod">
          <ac:chgData name="Louis Jenkins" userId="aa8b955da09a1f54" providerId="LiveId" clId="{8187C8F7-982F-4133-AA56-B18C956D2E86}" dt="2017-11-18T03:09:05.659" v="8423" actId="1076"/>
          <ac:spMkLst>
            <pc:docMk/>
            <pc:sldMk cId="1148485476" sldId="291"/>
            <ac:spMk id="3" creationId="{98194A6F-1133-402C-9192-16CF79EEBADC}"/>
          </ac:spMkLst>
        </pc:spChg>
        <pc:spChg chg="mod">
          <ac:chgData name="Louis Jenkins" userId="aa8b955da09a1f54" providerId="LiveId" clId="{8187C8F7-982F-4133-AA56-B18C956D2E86}" dt="2017-11-18T03:07:36.842" v="8421" actId="1076"/>
          <ac:spMkLst>
            <pc:docMk/>
            <pc:sldMk cId="1148485476" sldId="291"/>
            <ac:spMk id="24" creationId="{FF0D81DE-D725-44CF-BC6C-36AB079542AB}"/>
          </ac:spMkLst>
        </pc:spChg>
        <pc:picChg chg="del">
          <ac:chgData name="Louis Jenkins" userId="aa8b955da09a1f54" providerId="LiveId" clId="{8187C8F7-982F-4133-AA56-B18C956D2E86}" dt="2017-11-18T03:09:04.291" v="8422" actId="478"/>
          <ac:picMkLst>
            <pc:docMk/>
            <pc:sldMk cId="1148485476" sldId="291"/>
            <ac:picMk id="4" creationId="{5720A9EB-0287-47AF-8ACE-4136FB92C30E}"/>
          </ac:picMkLst>
        </pc:picChg>
        <pc:picChg chg="add mod">
          <ac:chgData name="Louis Jenkins" userId="aa8b955da09a1f54" providerId="LiveId" clId="{8187C8F7-982F-4133-AA56-B18C956D2E86}" dt="2017-11-18T03:09:07.724" v="8424" actId="1076"/>
          <ac:picMkLst>
            <pc:docMk/>
            <pc:sldMk cId="1148485476" sldId="291"/>
            <ac:picMk id="7" creationId="{8BCA51D5-7296-4234-B5D9-4A0A0B1A6EFA}"/>
          </ac:picMkLst>
        </pc:picChg>
      </pc:sldChg>
      <pc:sldChg chg="addSp delSp modSp add del ord">
        <pc:chgData name="Louis Jenkins" userId="aa8b955da09a1f54" providerId="LiveId" clId="{8187C8F7-982F-4133-AA56-B18C956D2E86}" dt="2017-11-23T23:00:40.040" v="30910" actId="2696"/>
        <pc:sldMkLst>
          <pc:docMk/>
          <pc:sldMk cId="3360492290" sldId="292"/>
        </pc:sldMkLst>
        <pc:spChg chg="add del mod">
          <ac:chgData name="Louis Jenkins" userId="aa8b955da09a1f54" providerId="LiveId" clId="{8187C8F7-982F-4133-AA56-B18C956D2E86}" dt="2017-11-18T03:11:51.649" v="8430" actId="1076"/>
          <ac:spMkLst>
            <pc:docMk/>
            <pc:sldMk cId="3360492290" sldId="292"/>
            <ac:spMk id="3" creationId="{E39B8BB4-A01E-439B-BDF7-523D058C3DB1}"/>
          </ac:spMkLst>
        </pc:spChg>
        <pc:spChg chg="add del mod">
          <ac:chgData name="Louis Jenkins" userId="aa8b955da09a1f54" providerId="LiveId" clId="{8187C8F7-982F-4133-AA56-B18C956D2E86}" dt="2017-11-18T03:14:16.579" v="8454" actId="1076"/>
          <ac:spMkLst>
            <pc:docMk/>
            <pc:sldMk cId="3360492290" sldId="292"/>
            <ac:spMk id="11" creationId="{E039FF96-2B94-4F32-866A-D86A67549B35}"/>
          </ac:spMkLst>
        </pc:spChg>
        <pc:spChg chg="add mod">
          <ac:chgData name="Louis Jenkins" userId="aa8b955da09a1f54" providerId="LiveId" clId="{8187C8F7-982F-4133-AA56-B18C956D2E86}" dt="2017-11-18T03:12:59.559" v="8433" actId="1076"/>
          <ac:spMkLst>
            <pc:docMk/>
            <pc:sldMk cId="3360492290" sldId="292"/>
            <ac:spMk id="12" creationId="{4F7E8117-0811-45D1-B2EE-18AF42CD71A1}"/>
          </ac:spMkLst>
        </pc:spChg>
        <pc:spChg chg="add mod">
          <ac:chgData name="Louis Jenkins" userId="aa8b955da09a1f54" providerId="LiveId" clId="{8187C8F7-982F-4133-AA56-B18C956D2E86}" dt="2017-11-18T03:13:04.775" v="8435" actId="1076"/>
          <ac:spMkLst>
            <pc:docMk/>
            <pc:sldMk cId="3360492290" sldId="292"/>
            <ac:spMk id="13" creationId="{ECD2E3EE-A9ED-451E-9C3C-35D69AACE73D}"/>
          </ac:spMkLst>
        </pc:spChg>
        <pc:spChg chg="mod">
          <ac:chgData name="Louis Jenkins" userId="aa8b955da09a1f54" providerId="LiveId" clId="{8187C8F7-982F-4133-AA56-B18C956D2E86}" dt="2017-11-18T03:13:55.829" v="8450" actId="14100"/>
          <ac:spMkLst>
            <pc:docMk/>
            <pc:sldMk cId="3360492290" sldId="292"/>
            <ac:spMk id="17" creationId="{7C2AA75E-D0CB-43CC-B947-503A0CB5AA59}"/>
          </ac:spMkLst>
        </pc:spChg>
        <pc:spChg chg="mod">
          <ac:chgData name="Louis Jenkins" userId="aa8b955da09a1f54" providerId="LiveId" clId="{8187C8F7-982F-4133-AA56-B18C956D2E86}" dt="2017-11-18T03:13:06.460" v="8436" actId="1076"/>
          <ac:spMkLst>
            <pc:docMk/>
            <pc:sldMk cId="3360492290" sldId="292"/>
            <ac:spMk id="24" creationId="{FF0D81DE-D725-44CF-BC6C-36AB079542AB}"/>
          </ac:spMkLst>
        </pc:spChg>
        <pc:picChg chg="add del mod">
          <ac:chgData name="Louis Jenkins" userId="aa8b955da09a1f54" providerId="LiveId" clId="{8187C8F7-982F-4133-AA56-B18C956D2E86}" dt="2017-11-18T03:14:14.996" v="8453" actId="478"/>
          <ac:picMkLst>
            <pc:docMk/>
            <pc:sldMk cId="3360492290" sldId="292"/>
            <ac:picMk id="4" creationId="{15F80E3A-E4CF-4A26-B8F1-918B8A940825}"/>
          </ac:picMkLst>
        </pc:picChg>
        <pc:picChg chg="del">
          <ac:chgData name="Louis Jenkins" userId="aa8b955da09a1f54" providerId="LiveId" clId="{8187C8F7-982F-4133-AA56-B18C956D2E86}" dt="2017-11-18T03:11:50.165" v="8429" actId="478"/>
          <ac:picMkLst>
            <pc:docMk/>
            <pc:sldMk cId="3360492290" sldId="292"/>
            <ac:picMk id="7" creationId="{8BCA51D5-7296-4234-B5D9-4A0A0B1A6EFA}"/>
          </ac:picMkLst>
        </pc:picChg>
        <pc:picChg chg="add del">
          <ac:chgData name="Louis Jenkins" userId="aa8b955da09a1f54" providerId="LiveId" clId="{8187C8F7-982F-4133-AA56-B18C956D2E86}" dt="2017-11-18T03:14:13.873" v="8452" actId="1076"/>
          <ac:picMkLst>
            <pc:docMk/>
            <pc:sldMk cId="3360492290" sldId="292"/>
            <ac:picMk id="9" creationId="{2500BA5D-2292-495F-82B4-CA64B7D6C2B7}"/>
          </ac:picMkLst>
        </pc:picChg>
        <pc:picChg chg="add mod">
          <ac:chgData name="Louis Jenkins" userId="aa8b955da09a1f54" providerId="LiveId" clId="{8187C8F7-982F-4133-AA56-B18C956D2E86}" dt="2017-11-18T03:14:16.579" v="8454" actId="1076"/>
          <ac:picMkLst>
            <pc:docMk/>
            <pc:sldMk cId="3360492290" sldId="292"/>
            <ac:picMk id="14" creationId="{846454CA-2BBF-4301-8E5A-B6E001A354D9}"/>
          </ac:picMkLst>
        </pc:picChg>
      </pc:sldChg>
      <pc:sldChg chg="addSp delSp modSp add del ord">
        <pc:chgData name="Louis Jenkins" userId="aa8b955da09a1f54" providerId="LiveId" clId="{8187C8F7-982F-4133-AA56-B18C956D2E86}" dt="2017-11-23T23:00:40.058" v="30911" actId="2696"/>
        <pc:sldMkLst>
          <pc:docMk/>
          <pc:sldMk cId="1118948033" sldId="293"/>
        </pc:sldMkLst>
        <pc:spChg chg="add del mod">
          <ac:chgData name="Louis Jenkins" userId="aa8b955da09a1f54" providerId="LiveId" clId="{8187C8F7-982F-4133-AA56-B18C956D2E86}" dt="2017-11-18T03:15:39.307" v="8474" actId="1076"/>
          <ac:spMkLst>
            <pc:docMk/>
            <pc:sldMk cId="1118948033" sldId="293"/>
            <ac:spMk id="3" creationId="{D9586940-EB66-42F2-ADFD-3C64A59CA706}"/>
          </ac:spMkLst>
        </pc:spChg>
        <pc:spChg chg="del">
          <ac:chgData name="Louis Jenkins" userId="aa8b955da09a1f54" providerId="LiveId" clId="{8187C8F7-982F-4133-AA56-B18C956D2E86}" dt="2017-11-18T03:14:35.557" v="8456" actId="478"/>
          <ac:spMkLst>
            <pc:docMk/>
            <pc:sldMk cId="1118948033" sldId="293"/>
            <ac:spMk id="12" creationId="{4F7E8117-0811-45D1-B2EE-18AF42CD71A1}"/>
          </ac:spMkLst>
        </pc:spChg>
        <pc:spChg chg="mod">
          <ac:chgData name="Louis Jenkins" userId="aa8b955da09a1f54" providerId="LiveId" clId="{8187C8F7-982F-4133-AA56-B18C956D2E86}" dt="2017-11-18T03:14:38.927" v="8458" actId="1076"/>
          <ac:spMkLst>
            <pc:docMk/>
            <pc:sldMk cId="1118948033" sldId="293"/>
            <ac:spMk id="13" creationId="{ECD2E3EE-A9ED-451E-9C3C-35D69AACE73D}"/>
          </ac:spMkLst>
        </pc:spChg>
        <pc:spChg chg="mod">
          <ac:chgData name="Louis Jenkins" userId="aa8b955da09a1f54" providerId="LiveId" clId="{8187C8F7-982F-4133-AA56-B18C956D2E86}" dt="2017-11-18T03:14:52.849" v="8472" actId="20577"/>
          <ac:spMkLst>
            <pc:docMk/>
            <pc:sldMk cId="1118948033" sldId="293"/>
            <ac:spMk id="17" creationId="{7C2AA75E-D0CB-43CC-B947-503A0CB5AA59}"/>
          </ac:spMkLst>
        </pc:spChg>
        <pc:spChg chg="del">
          <ac:chgData name="Louis Jenkins" userId="aa8b955da09a1f54" providerId="LiveId" clId="{8187C8F7-982F-4133-AA56-B18C956D2E86}" dt="2017-11-18T03:14:36.395" v="8457" actId="478"/>
          <ac:spMkLst>
            <pc:docMk/>
            <pc:sldMk cId="1118948033" sldId="293"/>
            <ac:spMk id="24" creationId="{FF0D81DE-D725-44CF-BC6C-36AB079542AB}"/>
          </ac:spMkLst>
        </pc:spChg>
        <pc:picChg chg="add mod">
          <ac:chgData name="Louis Jenkins" userId="aa8b955da09a1f54" providerId="LiveId" clId="{8187C8F7-982F-4133-AA56-B18C956D2E86}" dt="2017-11-18T03:15:53.857" v="8477" actId="1076"/>
          <ac:picMkLst>
            <pc:docMk/>
            <pc:sldMk cId="1118948033" sldId="293"/>
            <ac:picMk id="4" creationId="{B4D5368A-C3AA-436A-9E52-A06AE4065FA7}"/>
          </ac:picMkLst>
        </pc:picChg>
        <pc:picChg chg="del">
          <ac:chgData name="Louis Jenkins" userId="aa8b955da09a1f54" providerId="LiveId" clId="{8187C8F7-982F-4133-AA56-B18C956D2E86}" dt="2017-11-18T03:15:37.899" v="8473" actId="478"/>
          <ac:picMkLst>
            <pc:docMk/>
            <pc:sldMk cId="1118948033" sldId="293"/>
            <ac:picMk id="14" creationId="{846454CA-2BBF-4301-8E5A-B6E001A354D9}"/>
          </ac:picMkLst>
        </pc:picChg>
      </pc:sldChg>
      <pc:sldChg chg="addSp delSp modSp add del">
        <pc:chgData name="Louis Jenkins" userId="aa8b955da09a1f54" providerId="LiveId" clId="{8187C8F7-982F-4133-AA56-B18C956D2E86}" dt="2017-11-21T14:36:40.493" v="18758" actId="2696"/>
        <pc:sldMkLst>
          <pc:docMk/>
          <pc:sldMk cId="846612986" sldId="294"/>
        </pc:sldMkLst>
        <pc:spChg chg="mod">
          <ac:chgData name="Louis Jenkins" userId="aa8b955da09a1f54" providerId="LiveId" clId="{8187C8F7-982F-4133-AA56-B18C956D2E86}" dt="2017-11-20T15:51:31.805" v="9335" actId="20577"/>
          <ac:spMkLst>
            <pc:docMk/>
            <pc:sldMk cId="846612986" sldId="294"/>
            <ac:spMk id="2" creationId="{018FFE06-3302-4A53-AD23-42421CC338AA}"/>
          </ac:spMkLst>
        </pc:spChg>
        <pc:spChg chg="mod">
          <ac:chgData name="Louis Jenkins" userId="aa8b955da09a1f54" providerId="LiveId" clId="{8187C8F7-982F-4133-AA56-B18C956D2E86}" dt="2017-11-20T16:32:04.112" v="9697" actId="20577"/>
          <ac:spMkLst>
            <pc:docMk/>
            <pc:sldMk cId="846612986" sldId="294"/>
            <ac:spMk id="3" creationId="{28A17B85-4DE6-4EF0-B6BE-862920C6228B}"/>
          </ac:spMkLst>
        </pc:spChg>
        <pc:spChg chg="add mod">
          <ac:chgData name="Louis Jenkins" userId="aa8b955da09a1f54" providerId="LiveId" clId="{8187C8F7-982F-4133-AA56-B18C956D2E86}" dt="2017-11-20T16:53:57.050" v="10396" actId="20577"/>
          <ac:spMkLst>
            <pc:docMk/>
            <pc:sldMk cId="846612986" sldId="294"/>
            <ac:spMk id="6" creationId="{D9D968EA-B94F-4810-AA89-0120970F8C67}"/>
          </ac:spMkLst>
        </pc:spChg>
        <pc:spChg chg="add del mod">
          <ac:chgData name="Louis Jenkins" userId="aa8b955da09a1f54" providerId="LiveId" clId="{8187C8F7-982F-4133-AA56-B18C956D2E86}" dt="2017-11-20T16:45:10.927" v="10273" actId="478"/>
          <ac:spMkLst>
            <pc:docMk/>
            <pc:sldMk cId="846612986" sldId="294"/>
            <ac:spMk id="8" creationId="{87077471-329F-419F-8D4B-DEA2222AB1EC}"/>
          </ac:spMkLst>
        </pc:spChg>
        <pc:spChg chg="add del mod">
          <ac:chgData name="Louis Jenkins" userId="aa8b955da09a1f54" providerId="LiveId" clId="{8187C8F7-982F-4133-AA56-B18C956D2E86}" dt="2017-11-20T15:50:46.479" v="9308" actId="478"/>
          <ac:spMkLst>
            <pc:docMk/>
            <pc:sldMk cId="846612986" sldId="294"/>
            <ac:spMk id="9" creationId="{68852B5C-E579-4879-90E1-5BFACC41D00B}"/>
          </ac:spMkLst>
        </pc:spChg>
        <pc:spChg chg="add del mod">
          <ac:chgData name="Louis Jenkins" userId="aa8b955da09a1f54" providerId="LiveId" clId="{8187C8F7-982F-4133-AA56-B18C956D2E86}" dt="2017-11-20T16:45:10.927" v="10273" actId="478"/>
          <ac:spMkLst>
            <pc:docMk/>
            <pc:sldMk cId="846612986" sldId="294"/>
            <ac:spMk id="10" creationId="{A9B87172-6E69-4474-BD5A-D120C93C0177}"/>
          </ac:spMkLst>
        </pc:spChg>
        <pc:spChg chg="add del mod">
          <ac:chgData name="Louis Jenkins" userId="aa8b955da09a1f54" providerId="LiveId" clId="{8187C8F7-982F-4133-AA56-B18C956D2E86}" dt="2017-11-20T16:45:10.927" v="10273" actId="478"/>
          <ac:spMkLst>
            <pc:docMk/>
            <pc:sldMk cId="846612986" sldId="294"/>
            <ac:spMk id="11" creationId="{45C2E94A-D6DD-4266-A385-14121FB9101A}"/>
          </ac:spMkLst>
        </pc:spChg>
        <pc:spChg chg="add del mod">
          <ac:chgData name="Louis Jenkins" userId="aa8b955da09a1f54" providerId="LiveId" clId="{8187C8F7-982F-4133-AA56-B18C956D2E86}" dt="2017-11-20T15:51:13.457" v="9315" actId="11529"/>
          <ac:spMkLst>
            <pc:docMk/>
            <pc:sldMk cId="846612986" sldId="294"/>
            <ac:spMk id="12" creationId="{06ED7BF6-AB14-4D9A-802E-B75ECFD51550}"/>
          </ac:spMkLst>
        </pc:spChg>
        <pc:spChg chg="add del mod">
          <ac:chgData name="Louis Jenkins" userId="aa8b955da09a1f54" providerId="LiveId" clId="{8187C8F7-982F-4133-AA56-B18C956D2E86}" dt="2017-11-20T16:45:10.927" v="10273" actId="478"/>
          <ac:spMkLst>
            <pc:docMk/>
            <pc:sldMk cId="846612986" sldId="294"/>
            <ac:spMk id="13" creationId="{ADFD2749-0C2A-4E3F-A4FA-8614B5A90001}"/>
          </ac:spMkLst>
        </pc:spChg>
        <pc:spChg chg="add mod">
          <ac:chgData name="Louis Jenkins" userId="aa8b955da09a1f54" providerId="LiveId" clId="{8187C8F7-982F-4133-AA56-B18C956D2E86}" dt="2017-11-20T16:45:59.959" v="10280" actId="688"/>
          <ac:spMkLst>
            <pc:docMk/>
            <pc:sldMk cId="846612986" sldId="294"/>
            <ac:spMk id="15" creationId="{B182922C-90EF-473C-9944-FCBBFD542DEF}"/>
          </ac:spMkLst>
        </pc:spChg>
        <pc:spChg chg="add del mod">
          <ac:chgData name="Louis Jenkins" userId="aa8b955da09a1f54" providerId="LiveId" clId="{8187C8F7-982F-4133-AA56-B18C956D2E86}" dt="2017-11-20T16:46:15.814" v="10282" actId="11529"/>
          <ac:spMkLst>
            <pc:docMk/>
            <pc:sldMk cId="846612986" sldId="294"/>
            <ac:spMk id="16" creationId="{35BC750B-CF7A-4B57-8CD6-39E8492F5E71}"/>
          </ac:spMkLst>
        </pc:spChg>
        <pc:spChg chg="add mod">
          <ac:chgData name="Louis Jenkins" userId="aa8b955da09a1f54" providerId="LiveId" clId="{8187C8F7-982F-4133-AA56-B18C956D2E86}" dt="2017-11-20T16:46:29.088" v="10291" actId="1076"/>
          <ac:spMkLst>
            <pc:docMk/>
            <pc:sldMk cId="846612986" sldId="294"/>
            <ac:spMk id="17" creationId="{7E93E3C8-AD2B-425F-AF9C-184972B4DA7D}"/>
          </ac:spMkLst>
        </pc:spChg>
        <pc:spChg chg="add mod">
          <ac:chgData name="Louis Jenkins" userId="aa8b955da09a1f54" providerId="LiveId" clId="{8187C8F7-982F-4133-AA56-B18C956D2E86}" dt="2017-11-20T16:46:45.434" v="10295" actId="1076"/>
          <ac:spMkLst>
            <pc:docMk/>
            <pc:sldMk cId="846612986" sldId="294"/>
            <ac:spMk id="18" creationId="{9E625142-983B-4B25-9C7F-3996A585CE4F}"/>
          </ac:spMkLst>
        </pc:spChg>
        <pc:picChg chg="add del">
          <ac:chgData name="Louis Jenkins" userId="aa8b955da09a1f54" providerId="LiveId" clId="{8187C8F7-982F-4133-AA56-B18C956D2E86}" dt="2017-11-20T15:46:03.213" v="9287" actId="20577"/>
          <ac:picMkLst>
            <pc:docMk/>
            <pc:sldMk cId="846612986" sldId="294"/>
            <ac:picMk id="4" creationId="{F015BFD7-624F-41C9-A8C1-F5806BCDAFEB}"/>
          </ac:picMkLst>
        </pc:picChg>
        <pc:picChg chg="add del mod">
          <ac:chgData name="Louis Jenkins" userId="aa8b955da09a1f54" providerId="LiveId" clId="{8187C8F7-982F-4133-AA56-B18C956D2E86}" dt="2017-11-20T16:44:53.976" v="10260" actId="478"/>
          <ac:picMkLst>
            <pc:docMk/>
            <pc:sldMk cId="846612986" sldId="294"/>
            <ac:picMk id="5" creationId="{801E8F0A-0CC1-4889-834D-205698BCDEC6}"/>
          </ac:picMkLst>
        </pc:picChg>
        <pc:picChg chg="add del mod">
          <ac:chgData name="Louis Jenkins" userId="aa8b955da09a1f54" providerId="LiveId" clId="{8187C8F7-982F-4133-AA56-B18C956D2E86}" dt="2017-11-20T16:45:32.020" v="10276" actId="478"/>
          <ac:picMkLst>
            <pc:docMk/>
            <pc:sldMk cId="846612986" sldId="294"/>
            <ac:picMk id="7" creationId="{6EA44FE6-0E24-4E3D-AE1F-2D2059CE1C98}"/>
          </ac:picMkLst>
        </pc:picChg>
        <pc:picChg chg="add mod">
          <ac:chgData name="Louis Jenkins" userId="aa8b955da09a1f54" providerId="LiveId" clId="{8187C8F7-982F-4133-AA56-B18C956D2E86}" dt="2017-11-20T16:46:23.802" v="10289" actId="1076"/>
          <ac:picMkLst>
            <pc:docMk/>
            <pc:sldMk cId="846612986" sldId="294"/>
            <ac:picMk id="14" creationId="{FD8C3CB2-4330-4460-A437-8210E25B1F27}"/>
          </ac:picMkLst>
        </pc:picChg>
        <pc:picChg chg="add mod">
          <ac:chgData name="Louis Jenkins" userId="aa8b955da09a1f54" providerId="LiveId" clId="{8187C8F7-982F-4133-AA56-B18C956D2E86}" dt="2017-11-20T16:47:42.609" v="10297" actId="1076"/>
          <ac:picMkLst>
            <pc:docMk/>
            <pc:sldMk cId="846612986" sldId="294"/>
            <ac:picMk id="19" creationId="{470BE6BA-39B0-4D4B-86AA-39C0321BCECE}"/>
          </ac:picMkLst>
        </pc:picChg>
      </pc:sldChg>
      <pc:sldChg chg="delSp modSp add del ord">
        <pc:chgData name="Louis Jenkins" userId="aa8b955da09a1f54" providerId="LiveId" clId="{8187C8F7-982F-4133-AA56-B18C956D2E86}" dt="2017-11-21T14:36:40.481" v="18757" actId="2696"/>
        <pc:sldMkLst>
          <pc:docMk/>
          <pc:sldMk cId="3997596775" sldId="295"/>
        </pc:sldMkLst>
        <pc:spChg chg="mod">
          <ac:chgData name="Louis Jenkins" userId="aa8b955da09a1f54" providerId="LiveId" clId="{8187C8F7-982F-4133-AA56-B18C956D2E86}" dt="2017-11-20T16:53:47.306" v="10390" actId="1076"/>
          <ac:spMkLst>
            <pc:docMk/>
            <pc:sldMk cId="3997596775" sldId="295"/>
            <ac:spMk id="3" creationId="{28A17B85-4DE6-4EF0-B6BE-862920C6228B}"/>
          </ac:spMkLst>
        </pc:spChg>
        <pc:spChg chg="del">
          <ac:chgData name="Louis Jenkins" userId="aa8b955da09a1f54" providerId="LiveId" clId="{8187C8F7-982F-4133-AA56-B18C956D2E86}" dt="2017-11-20T15:52:44.071" v="9380" actId="478"/>
          <ac:spMkLst>
            <pc:docMk/>
            <pc:sldMk cId="3997596775" sldId="295"/>
            <ac:spMk id="6" creationId="{D9D968EA-B94F-4810-AA89-0120970F8C67}"/>
          </ac:spMkLst>
        </pc:spChg>
        <pc:spChg chg="del">
          <ac:chgData name="Louis Jenkins" userId="aa8b955da09a1f54" providerId="LiveId" clId="{8187C8F7-982F-4133-AA56-B18C956D2E86}" dt="2017-11-20T15:52:44.071" v="9380" actId="478"/>
          <ac:spMkLst>
            <pc:docMk/>
            <pc:sldMk cId="3997596775" sldId="295"/>
            <ac:spMk id="8" creationId="{87077471-329F-419F-8D4B-DEA2222AB1EC}"/>
          </ac:spMkLst>
        </pc:spChg>
        <pc:spChg chg="del">
          <ac:chgData name="Louis Jenkins" userId="aa8b955da09a1f54" providerId="LiveId" clId="{8187C8F7-982F-4133-AA56-B18C956D2E86}" dt="2017-11-20T15:52:44.071" v="9380" actId="478"/>
          <ac:spMkLst>
            <pc:docMk/>
            <pc:sldMk cId="3997596775" sldId="295"/>
            <ac:spMk id="10" creationId="{A9B87172-6E69-4474-BD5A-D120C93C0177}"/>
          </ac:spMkLst>
        </pc:spChg>
        <pc:spChg chg="del">
          <ac:chgData name="Louis Jenkins" userId="aa8b955da09a1f54" providerId="LiveId" clId="{8187C8F7-982F-4133-AA56-B18C956D2E86}" dt="2017-11-20T15:52:44.071" v="9380" actId="478"/>
          <ac:spMkLst>
            <pc:docMk/>
            <pc:sldMk cId="3997596775" sldId="295"/>
            <ac:spMk id="11" creationId="{45C2E94A-D6DD-4266-A385-14121FB9101A}"/>
          </ac:spMkLst>
        </pc:spChg>
        <pc:spChg chg="del">
          <ac:chgData name="Louis Jenkins" userId="aa8b955da09a1f54" providerId="LiveId" clId="{8187C8F7-982F-4133-AA56-B18C956D2E86}" dt="2017-11-20T15:52:44.071" v="9380" actId="478"/>
          <ac:spMkLst>
            <pc:docMk/>
            <pc:sldMk cId="3997596775" sldId="295"/>
            <ac:spMk id="13" creationId="{ADFD2749-0C2A-4E3F-A4FA-8614B5A90001}"/>
          </ac:spMkLst>
        </pc:spChg>
        <pc:picChg chg="del">
          <ac:chgData name="Louis Jenkins" userId="aa8b955da09a1f54" providerId="LiveId" clId="{8187C8F7-982F-4133-AA56-B18C956D2E86}" dt="2017-11-20T15:52:46.059" v="9381" actId="478"/>
          <ac:picMkLst>
            <pc:docMk/>
            <pc:sldMk cId="3997596775" sldId="295"/>
            <ac:picMk id="5" creationId="{801E8F0A-0CC1-4889-834D-205698BCDEC6}"/>
          </ac:picMkLst>
        </pc:picChg>
        <pc:picChg chg="del">
          <ac:chgData name="Louis Jenkins" userId="aa8b955da09a1f54" providerId="LiveId" clId="{8187C8F7-982F-4133-AA56-B18C956D2E86}" dt="2017-11-20T15:52:44.071" v="9380" actId="478"/>
          <ac:picMkLst>
            <pc:docMk/>
            <pc:sldMk cId="3997596775" sldId="295"/>
            <ac:picMk id="7" creationId="{6EA44FE6-0E24-4E3D-AE1F-2D2059CE1C98}"/>
          </ac:picMkLst>
        </pc:picChg>
      </pc:sldChg>
      <pc:sldChg chg="delSp modSp add del">
        <pc:chgData name="Louis Jenkins" userId="aa8b955da09a1f54" providerId="LiveId" clId="{8187C8F7-982F-4133-AA56-B18C956D2E86}" dt="2017-11-20T16:53:31.325" v="10387" actId="2696"/>
        <pc:sldMkLst>
          <pc:docMk/>
          <pc:sldMk cId="600285313" sldId="296"/>
        </pc:sldMkLst>
        <pc:spChg chg="mod">
          <ac:chgData name="Louis Jenkins" userId="aa8b955da09a1f54" providerId="LiveId" clId="{8187C8F7-982F-4133-AA56-B18C956D2E86}" dt="2017-11-20T16:32:11.053" v="9698" actId="2696"/>
          <ac:spMkLst>
            <pc:docMk/>
            <pc:sldMk cId="600285313" sldId="296"/>
            <ac:spMk id="3" creationId="{28A17B85-4DE6-4EF0-B6BE-862920C6228B}"/>
          </ac:spMkLst>
        </pc:spChg>
        <pc:spChg chg="mod">
          <ac:chgData name="Louis Jenkins" userId="aa8b955da09a1f54" providerId="LiveId" clId="{8187C8F7-982F-4133-AA56-B18C956D2E86}" dt="2017-11-20T15:53:45.716" v="9394" actId="20577"/>
          <ac:spMkLst>
            <pc:docMk/>
            <pc:sldMk cId="600285313" sldId="296"/>
            <ac:spMk id="6" creationId="{D9D968EA-B94F-4810-AA89-0120970F8C67}"/>
          </ac:spMkLst>
        </pc:spChg>
        <pc:spChg chg="mod">
          <ac:chgData name="Louis Jenkins" userId="aa8b955da09a1f54" providerId="LiveId" clId="{8187C8F7-982F-4133-AA56-B18C956D2E86}" dt="2017-11-20T15:53:40.004" v="9387" actId="1076"/>
          <ac:spMkLst>
            <pc:docMk/>
            <pc:sldMk cId="600285313" sldId="296"/>
            <ac:spMk id="8" creationId="{87077471-329F-419F-8D4B-DEA2222AB1EC}"/>
          </ac:spMkLst>
        </pc:spChg>
        <pc:spChg chg="del">
          <ac:chgData name="Louis Jenkins" userId="aa8b955da09a1f54" providerId="LiveId" clId="{8187C8F7-982F-4133-AA56-B18C956D2E86}" dt="2017-11-20T15:53:35.190" v="9385" actId="478"/>
          <ac:spMkLst>
            <pc:docMk/>
            <pc:sldMk cId="600285313" sldId="296"/>
            <ac:spMk id="10" creationId="{A9B87172-6E69-4474-BD5A-D120C93C0177}"/>
          </ac:spMkLst>
        </pc:spChg>
        <pc:spChg chg="del">
          <ac:chgData name="Louis Jenkins" userId="aa8b955da09a1f54" providerId="LiveId" clId="{8187C8F7-982F-4133-AA56-B18C956D2E86}" dt="2017-11-20T15:53:36.254" v="9386" actId="478"/>
          <ac:spMkLst>
            <pc:docMk/>
            <pc:sldMk cId="600285313" sldId="296"/>
            <ac:spMk id="11" creationId="{45C2E94A-D6DD-4266-A385-14121FB9101A}"/>
          </ac:spMkLst>
        </pc:spChg>
        <pc:spChg chg="del">
          <ac:chgData name="Louis Jenkins" userId="aa8b955da09a1f54" providerId="LiveId" clId="{8187C8F7-982F-4133-AA56-B18C956D2E86}" dt="2017-11-20T15:53:34.121" v="9384" actId="478"/>
          <ac:spMkLst>
            <pc:docMk/>
            <pc:sldMk cId="600285313" sldId="296"/>
            <ac:spMk id="13" creationId="{ADFD2749-0C2A-4E3F-A4FA-8614B5A90001}"/>
          </ac:spMkLst>
        </pc:spChg>
      </pc:sldChg>
      <pc:sldChg chg="modSp add del">
        <pc:chgData name="Louis Jenkins" userId="aa8b955da09a1f54" providerId="LiveId" clId="{8187C8F7-982F-4133-AA56-B18C956D2E86}" dt="2017-11-20T16:53:31.339" v="10388" actId="2696"/>
        <pc:sldMkLst>
          <pc:docMk/>
          <pc:sldMk cId="1237270567" sldId="297"/>
        </pc:sldMkLst>
        <pc:spChg chg="mod">
          <ac:chgData name="Louis Jenkins" userId="aa8b955da09a1f54" providerId="LiveId" clId="{8187C8F7-982F-4133-AA56-B18C956D2E86}" dt="2017-11-20T16:32:19.348" v="9703" actId="2696"/>
          <ac:spMkLst>
            <pc:docMk/>
            <pc:sldMk cId="1237270567" sldId="297"/>
            <ac:spMk id="3" creationId="{28A17B85-4DE6-4EF0-B6BE-862920C6228B}"/>
          </ac:spMkLst>
        </pc:spChg>
        <pc:spChg chg="mod">
          <ac:chgData name="Louis Jenkins" userId="aa8b955da09a1f54" providerId="LiveId" clId="{8187C8F7-982F-4133-AA56-B18C956D2E86}" dt="2017-11-20T15:54:04.714" v="9400" actId="1076"/>
          <ac:spMkLst>
            <pc:docMk/>
            <pc:sldMk cId="1237270567" sldId="297"/>
            <ac:spMk id="8" creationId="{87077471-329F-419F-8D4B-DEA2222AB1EC}"/>
          </ac:spMkLst>
        </pc:spChg>
      </pc:sldChg>
      <pc:sldChg chg="addSp delSp modSp add del">
        <pc:chgData name="Louis Jenkins" userId="aa8b955da09a1f54" providerId="LiveId" clId="{8187C8F7-982F-4133-AA56-B18C956D2E86}" dt="2017-11-20T16:53:31.368" v="10389" actId="2696"/>
        <pc:sldMkLst>
          <pc:docMk/>
          <pc:sldMk cId="2164145148" sldId="298"/>
        </pc:sldMkLst>
        <pc:spChg chg="mod">
          <ac:chgData name="Louis Jenkins" userId="aa8b955da09a1f54" providerId="LiveId" clId="{8187C8F7-982F-4133-AA56-B18C956D2E86}" dt="2017-11-20T16:32:24.826" v="9704" actId="2696"/>
          <ac:spMkLst>
            <pc:docMk/>
            <pc:sldMk cId="2164145148" sldId="298"/>
            <ac:spMk id="3" creationId="{28A17B85-4DE6-4EF0-B6BE-862920C6228B}"/>
          </ac:spMkLst>
        </pc:spChg>
        <pc:spChg chg="mod">
          <ac:chgData name="Louis Jenkins" userId="aa8b955da09a1f54" providerId="LiveId" clId="{8187C8F7-982F-4133-AA56-B18C956D2E86}" dt="2017-11-20T15:54:43.247" v="9444" actId="20577"/>
          <ac:spMkLst>
            <pc:docMk/>
            <pc:sldMk cId="2164145148" sldId="298"/>
            <ac:spMk id="6" creationId="{D9D968EA-B94F-4810-AA89-0120970F8C67}"/>
          </ac:spMkLst>
        </pc:spChg>
        <pc:spChg chg="mod">
          <ac:chgData name="Louis Jenkins" userId="aa8b955da09a1f54" providerId="LiveId" clId="{8187C8F7-982F-4133-AA56-B18C956D2E86}" dt="2017-11-20T15:54:27.127" v="9405" actId="1076"/>
          <ac:spMkLst>
            <pc:docMk/>
            <pc:sldMk cId="2164145148" sldId="298"/>
            <ac:spMk id="8" creationId="{87077471-329F-419F-8D4B-DEA2222AB1EC}"/>
          </ac:spMkLst>
        </pc:spChg>
        <pc:picChg chg="add del">
          <ac:chgData name="Louis Jenkins" userId="aa8b955da09a1f54" providerId="LiveId" clId="{8187C8F7-982F-4133-AA56-B18C956D2E86}" dt="2017-11-20T15:57:07.606" v="9446" actId="2696"/>
          <ac:picMkLst>
            <pc:docMk/>
            <pc:sldMk cId="2164145148" sldId="298"/>
            <ac:picMk id="4" creationId="{9A2D5B94-9250-484D-B751-5499251FAD01}"/>
          </ac:picMkLst>
        </pc:picChg>
        <pc:picChg chg="del">
          <ac:chgData name="Louis Jenkins" userId="aa8b955da09a1f54" providerId="LiveId" clId="{8187C8F7-982F-4133-AA56-B18C956D2E86}" dt="2017-11-20T15:57:08.550" v="9447" actId="478"/>
          <ac:picMkLst>
            <pc:docMk/>
            <pc:sldMk cId="2164145148" sldId="298"/>
            <ac:picMk id="7" creationId="{6EA44FE6-0E24-4E3D-AE1F-2D2059CE1C98}"/>
          </ac:picMkLst>
        </pc:picChg>
        <pc:picChg chg="add mod">
          <ac:chgData name="Louis Jenkins" userId="aa8b955da09a1f54" providerId="LiveId" clId="{8187C8F7-982F-4133-AA56-B18C956D2E86}" dt="2017-11-20T15:57:14.621" v="9449" actId="1076"/>
          <ac:picMkLst>
            <pc:docMk/>
            <pc:sldMk cId="2164145148" sldId="298"/>
            <ac:picMk id="9" creationId="{11DCEAFB-AC0D-4A12-98B4-5642886D2588}"/>
          </ac:picMkLst>
        </pc:picChg>
      </pc:sldChg>
      <pc:sldChg chg="addSp delSp modSp add ord">
        <pc:chgData name="Louis Jenkins" userId="aa8b955da09a1f54" providerId="LiveId" clId="{8187C8F7-982F-4133-AA56-B18C956D2E86}" dt="2017-11-27T22:57:22.839" v="39304" actId="478"/>
        <pc:sldMkLst>
          <pc:docMk/>
          <pc:sldMk cId="3951117832" sldId="299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3951117832" sldId="299"/>
            <ac:spMk id="2" creationId="{CAB57844-DD22-40C2-BDA3-8A258EAA9CA0}"/>
          </ac:spMkLst>
        </pc:spChg>
        <pc:spChg chg="mod">
          <ac:chgData name="Louis Jenkins" userId="aa8b955da09a1f54" providerId="LiveId" clId="{8187C8F7-982F-4133-AA56-B18C956D2E86}" dt="2017-11-23T20:20:09.035" v="28387" actId="20577"/>
          <ac:spMkLst>
            <pc:docMk/>
            <pc:sldMk cId="3951117832" sldId="299"/>
            <ac:spMk id="3" creationId="{45467C24-875B-424A-8F40-981A56330E89}"/>
          </ac:spMkLst>
        </pc:spChg>
        <pc:spChg chg="add del mod">
          <ac:chgData name="Louis Jenkins" userId="aa8b955da09a1f54" providerId="LiveId" clId="{8187C8F7-982F-4133-AA56-B18C956D2E86}" dt="2017-11-20T20:48:42.751" v="16425" actId="11529"/>
          <ac:spMkLst>
            <pc:docMk/>
            <pc:sldMk cId="3951117832" sldId="299"/>
            <ac:spMk id="5" creationId="{50836866-4ABA-422F-A720-00573178C4DA}"/>
          </ac:spMkLst>
        </pc:spChg>
        <pc:spChg chg="add del mod">
          <ac:chgData name="Louis Jenkins" userId="aa8b955da09a1f54" providerId="LiveId" clId="{8187C8F7-982F-4133-AA56-B18C956D2E86}" dt="2017-11-27T22:57:20.969" v="39303" actId="478"/>
          <ac:spMkLst>
            <pc:docMk/>
            <pc:sldMk cId="3951117832" sldId="299"/>
            <ac:spMk id="6" creationId="{7B554B16-ABFD-47C0-932C-6982956CDC28}"/>
          </ac:spMkLst>
        </pc:spChg>
        <pc:spChg chg="add del mod">
          <ac:chgData name="Louis Jenkins" userId="aa8b955da09a1f54" providerId="LiveId" clId="{8187C8F7-982F-4133-AA56-B18C956D2E86}" dt="2017-11-23T20:20:50.829" v="28396" actId="20577"/>
          <ac:spMkLst>
            <pc:docMk/>
            <pc:sldMk cId="3951117832" sldId="299"/>
            <ac:spMk id="8" creationId="{4D58A1A6-B50D-4E5C-9648-24335E5C8D71}"/>
          </ac:spMkLst>
        </pc:spChg>
        <pc:spChg chg="add del mod">
          <ac:chgData name="Louis Jenkins" userId="aa8b955da09a1f54" providerId="LiveId" clId="{8187C8F7-982F-4133-AA56-B18C956D2E86}" dt="2017-11-20T20:52:44.519" v="16600" actId="478"/>
          <ac:spMkLst>
            <pc:docMk/>
            <pc:sldMk cId="3951117832" sldId="299"/>
            <ac:spMk id="9" creationId="{CEA9D236-7775-4FB0-9D73-4035EE611E1E}"/>
          </ac:spMkLst>
        </pc:spChg>
        <pc:spChg chg="add del mod">
          <ac:chgData name="Louis Jenkins" userId="aa8b955da09a1f54" providerId="LiveId" clId="{8187C8F7-982F-4133-AA56-B18C956D2E86}" dt="2017-11-20T20:53:15.781" v="16617" actId="478"/>
          <ac:spMkLst>
            <pc:docMk/>
            <pc:sldMk cId="3951117832" sldId="299"/>
            <ac:spMk id="10" creationId="{C125ABDC-2CCE-42AD-A1D6-16436280A222}"/>
          </ac:spMkLst>
        </pc:spChg>
        <pc:spChg chg="add del mod">
          <ac:chgData name="Louis Jenkins" userId="aa8b955da09a1f54" providerId="LiveId" clId="{8187C8F7-982F-4133-AA56-B18C956D2E86}" dt="2017-11-27T22:57:22.839" v="39304" actId="478"/>
          <ac:spMkLst>
            <pc:docMk/>
            <pc:sldMk cId="3951117832" sldId="299"/>
            <ac:spMk id="11" creationId="{5C90F13E-8D58-46BA-A3B8-E99F54285A2D}"/>
          </ac:spMkLst>
        </pc:spChg>
        <pc:spChg chg="add mod">
          <ac:chgData name="Louis Jenkins" userId="aa8b955da09a1f54" providerId="LiveId" clId="{8187C8F7-982F-4133-AA56-B18C956D2E86}" dt="2017-11-20T20:56:27.654" v="16675" actId="20577"/>
          <ac:spMkLst>
            <pc:docMk/>
            <pc:sldMk cId="3951117832" sldId="299"/>
            <ac:spMk id="12" creationId="{A9E95FE2-94AD-476E-8D0C-FAB84350A38E}"/>
          </ac:spMkLst>
        </pc:spChg>
        <pc:spChg chg="add mod">
          <ac:chgData name="Louis Jenkins" userId="aa8b955da09a1f54" providerId="LiveId" clId="{8187C8F7-982F-4133-AA56-B18C956D2E86}" dt="2017-11-23T20:20:39.134" v="28392" actId="1076"/>
          <ac:spMkLst>
            <pc:docMk/>
            <pc:sldMk cId="3951117832" sldId="299"/>
            <ac:spMk id="15" creationId="{06A449BA-8921-4986-A2D2-EBE7CD4E0E4E}"/>
          </ac:spMkLst>
        </pc:spChg>
        <pc:picChg chg="add mod">
          <ac:chgData name="Louis Jenkins" userId="aa8b955da09a1f54" providerId="LiveId" clId="{8187C8F7-982F-4133-AA56-B18C956D2E86}" dt="2017-11-20T20:55:34.281" v="16627" actId="14100"/>
          <ac:picMkLst>
            <pc:docMk/>
            <pc:sldMk cId="3951117832" sldId="299"/>
            <ac:picMk id="4" creationId="{6E429495-3EFF-4A5D-B4AB-8E5D1DAC40C7}"/>
          </ac:picMkLst>
        </pc:picChg>
        <pc:picChg chg="add mod">
          <ac:chgData name="Louis Jenkins" userId="aa8b955da09a1f54" providerId="LiveId" clId="{8187C8F7-982F-4133-AA56-B18C956D2E86}" dt="2017-11-20T20:51:03.581" v="16497" actId="1076"/>
          <ac:picMkLst>
            <pc:docMk/>
            <pc:sldMk cId="3951117832" sldId="299"/>
            <ac:picMk id="7" creationId="{937E4D7B-FFEB-4715-9224-96139BC31A52}"/>
          </ac:picMkLst>
        </pc:picChg>
        <pc:picChg chg="add del mod">
          <ac:chgData name="Louis Jenkins" userId="aa8b955da09a1f54" providerId="LiveId" clId="{8187C8F7-982F-4133-AA56-B18C956D2E86}" dt="2017-11-23T20:20:21.324" v="28388" actId="478"/>
          <ac:picMkLst>
            <pc:docMk/>
            <pc:sldMk cId="3951117832" sldId="299"/>
            <ac:picMk id="13" creationId="{C4245B47-3491-4FB3-95A6-AFE34908F8F5}"/>
          </ac:picMkLst>
        </pc:picChg>
        <pc:picChg chg="add del">
          <ac:chgData name="Louis Jenkins" userId="aa8b955da09a1f54" providerId="LiveId" clId="{8187C8F7-982F-4133-AA56-B18C956D2E86}" dt="2017-11-20T20:57:05.381" v="16684" actId="1076"/>
          <ac:picMkLst>
            <pc:docMk/>
            <pc:sldMk cId="3951117832" sldId="299"/>
            <ac:picMk id="14" creationId="{3D83965F-1CE4-4255-A894-D72E67A3D812}"/>
          </ac:picMkLst>
        </pc:picChg>
        <pc:picChg chg="add mod">
          <ac:chgData name="Louis Jenkins" userId="aa8b955da09a1f54" providerId="LiveId" clId="{8187C8F7-982F-4133-AA56-B18C956D2E86}" dt="2017-11-23T20:20:44.245" v="28395" actId="1076"/>
          <ac:picMkLst>
            <pc:docMk/>
            <pc:sldMk cId="3951117832" sldId="299"/>
            <ac:picMk id="14" creationId="{6D02A2F6-4F9C-469C-89AE-FA42E6EE2121}"/>
          </ac:picMkLst>
        </pc:picChg>
      </pc:sldChg>
      <pc:sldChg chg="addSp delSp modSp add del">
        <pc:chgData name="Louis Jenkins" userId="aa8b955da09a1f54" providerId="LiveId" clId="{8187C8F7-982F-4133-AA56-B18C956D2E86}" dt="2017-11-21T14:36:16.195" v="18751" actId="2696"/>
        <pc:sldMkLst>
          <pc:docMk/>
          <pc:sldMk cId="1930783760" sldId="300"/>
        </pc:sldMkLst>
        <pc:spChg chg="mod">
          <ac:chgData name="Louis Jenkins" userId="aa8b955da09a1f54" providerId="LiveId" clId="{8187C8F7-982F-4133-AA56-B18C956D2E86}" dt="2017-11-20T16:03:36.543" v="9474" actId="20577"/>
          <ac:spMkLst>
            <pc:docMk/>
            <pc:sldMk cId="1930783760" sldId="300"/>
            <ac:spMk id="2" creationId="{018FFE06-3302-4A53-AD23-42421CC338AA}"/>
          </ac:spMkLst>
        </pc:spChg>
        <pc:spChg chg="mod">
          <ac:chgData name="Louis Jenkins" userId="aa8b955da09a1f54" providerId="LiveId" clId="{8187C8F7-982F-4133-AA56-B18C956D2E86}" dt="2017-11-20T16:03:54.384" v="9493" actId="20577"/>
          <ac:spMkLst>
            <pc:docMk/>
            <pc:sldMk cId="1930783760" sldId="300"/>
            <ac:spMk id="3" creationId="{28A17B85-4DE6-4EF0-B6BE-862920C6228B}"/>
          </ac:spMkLst>
        </pc:spChg>
        <pc:spChg chg="mod">
          <ac:chgData name="Louis Jenkins" userId="aa8b955da09a1f54" providerId="LiveId" clId="{8187C8F7-982F-4133-AA56-B18C956D2E86}" dt="2017-11-20T16:10:20.454" v="9560" actId="14100"/>
          <ac:spMkLst>
            <pc:docMk/>
            <pc:sldMk cId="1930783760" sldId="300"/>
            <ac:spMk id="6" creationId="{D9D968EA-B94F-4810-AA89-0120970F8C67}"/>
          </ac:spMkLst>
        </pc:spChg>
        <pc:spChg chg="del">
          <ac:chgData name="Louis Jenkins" userId="aa8b955da09a1f54" providerId="LiveId" clId="{8187C8F7-982F-4133-AA56-B18C956D2E86}" dt="2017-11-20T16:08:17.636" v="9510" actId="478"/>
          <ac:spMkLst>
            <pc:docMk/>
            <pc:sldMk cId="1930783760" sldId="300"/>
            <ac:spMk id="8" creationId="{87077471-329F-419F-8D4B-DEA2222AB1EC}"/>
          </ac:spMkLst>
        </pc:spChg>
        <pc:picChg chg="add del mod">
          <ac:chgData name="Louis Jenkins" userId="aa8b955da09a1f54" providerId="LiveId" clId="{8187C8F7-982F-4133-AA56-B18C956D2E86}" dt="2017-11-20T16:09:47.263" v="9511" actId="478"/>
          <ac:picMkLst>
            <pc:docMk/>
            <pc:sldMk cId="1930783760" sldId="300"/>
            <ac:picMk id="4" creationId="{8FAA067D-BE26-47F7-A880-BB51006FD12F}"/>
          </ac:picMkLst>
        </pc:picChg>
        <pc:picChg chg="add mod">
          <ac:chgData name="Louis Jenkins" userId="aa8b955da09a1f54" providerId="LiveId" clId="{8187C8F7-982F-4133-AA56-B18C956D2E86}" dt="2017-11-20T16:09:57.689" v="9516" actId="1076"/>
          <ac:picMkLst>
            <pc:docMk/>
            <pc:sldMk cId="1930783760" sldId="300"/>
            <ac:picMk id="7" creationId="{2C403F36-DC13-4E10-8440-2EA8DBD7C5B6}"/>
          </ac:picMkLst>
        </pc:picChg>
        <pc:picChg chg="del">
          <ac:chgData name="Louis Jenkins" userId="aa8b955da09a1f54" providerId="LiveId" clId="{8187C8F7-982F-4133-AA56-B18C956D2E86}" dt="2017-11-20T16:07:52.035" v="9504" actId="478"/>
          <ac:picMkLst>
            <pc:docMk/>
            <pc:sldMk cId="1930783760" sldId="300"/>
            <ac:picMk id="9" creationId="{11DCEAFB-AC0D-4A12-98B4-5642886D2588}"/>
          </ac:picMkLst>
        </pc:picChg>
      </pc:sldChg>
      <pc:sldChg chg="addSp delSp modSp add del">
        <pc:chgData name="Louis Jenkins" userId="aa8b955da09a1f54" providerId="LiveId" clId="{8187C8F7-982F-4133-AA56-B18C956D2E86}" dt="2017-11-21T14:36:16.210" v="18752" actId="2696"/>
        <pc:sldMkLst>
          <pc:docMk/>
          <pc:sldMk cId="1442715624" sldId="301"/>
        </pc:sldMkLst>
        <pc:spChg chg="mod">
          <ac:chgData name="Louis Jenkins" userId="aa8b955da09a1f54" providerId="LiveId" clId="{8187C8F7-982F-4133-AA56-B18C956D2E86}" dt="2017-11-20T16:11:06.788" v="9604" actId="20577"/>
          <ac:spMkLst>
            <pc:docMk/>
            <pc:sldMk cId="1442715624" sldId="301"/>
            <ac:spMk id="6" creationId="{D9D968EA-B94F-4810-AA89-0120970F8C67}"/>
          </ac:spMkLst>
        </pc:spChg>
        <pc:spChg chg="add mod">
          <ac:chgData name="Louis Jenkins" userId="aa8b955da09a1f54" providerId="LiveId" clId="{8187C8F7-982F-4133-AA56-B18C956D2E86}" dt="2017-11-20T16:11:33.474" v="9610" actId="1076"/>
          <ac:spMkLst>
            <pc:docMk/>
            <pc:sldMk cId="1442715624" sldId="301"/>
            <ac:spMk id="8" creationId="{B28E2ACC-4ADE-43A5-8CF1-ED0FF818A3A8}"/>
          </ac:spMkLst>
        </pc:spChg>
        <pc:spChg chg="add mod">
          <ac:chgData name="Louis Jenkins" userId="aa8b955da09a1f54" providerId="LiveId" clId="{8187C8F7-982F-4133-AA56-B18C956D2E86}" dt="2017-11-20T16:11:52.182" v="9615" actId="1076"/>
          <ac:spMkLst>
            <pc:docMk/>
            <pc:sldMk cId="1442715624" sldId="301"/>
            <ac:spMk id="9" creationId="{E2A8E6E0-89A2-43BE-ABEA-4CD6F6EE467D}"/>
          </ac:spMkLst>
        </pc:spChg>
        <pc:picChg chg="add mod">
          <ac:chgData name="Louis Jenkins" userId="aa8b955da09a1f54" providerId="LiveId" clId="{8187C8F7-982F-4133-AA56-B18C956D2E86}" dt="2017-11-20T16:13:08.208" v="9618" actId="1076"/>
          <ac:picMkLst>
            <pc:docMk/>
            <pc:sldMk cId="1442715624" sldId="301"/>
            <ac:picMk id="4" creationId="{2BEAD9DB-FABA-4016-BFD8-AC2B288A47EB}"/>
          </ac:picMkLst>
        </pc:picChg>
        <pc:picChg chg="del">
          <ac:chgData name="Louis Jenkins" userId="aa8b955da09a1f54" providerId="LiveId" clId="{8187C8F7-982F-4133-AA56-B18C956D2E86}" dt="2017-11-20T16:10:38.874" v="9562" actId="478"/>
          <ac:picMkLst>
            <pc:docMk/>
            <pc:sldMk cId="1442715624" sldId="301"/>
            <ac:picMk id="5" creationId="{801E8F0A-0CC1-4889-834D-205698BCDEC6}"/>
          </ac:picMkLst>
        </pc:picChg>
        <pc:picChg chg="mod">
          <ac:chgData name="Louis Jenkins" userId="aa8b955da09a1f54" providerId="LiveId" clId="{8187C8F7-982F-4133-AA56-B18C956D2E86}" dt="2017-11-20T16:10:42.170" v="9563" actId="1076"/>
          <ac:picMkLst>
            <pc:docMk/>
            <pc:sldMk cId="1442715624" sldId="301"/>
            <ac:picMk id="7" creationId="{2C403F36-DC13-4E10-8440-2EA8DBD7C5B6}"/>
          </ac:picMkLst>
        </pc:picChg>
      </pc:sldChg>
      <pc:sldChg chg="addSp delSp modSp add del">
        <pc:chgData name="Louis Jenkins" userId="aa8b955da09a1f54" providerId="LiveId" clId="{8187C8F7-982F-4133-AA56-B18C956D2E86}" dt="2017-11-21T14:36:16.220" v="18753" actId="2696"/>
        <pc:sldMkLst>
          <pc:docMk/>
          <pc:sldMk cId="1446086574" sldId="302"/>
        </pc:sldMkLst>
        <pc:spChg chg="mod">
          <ac:chgData name="Louis Jenkins" userId="aa8b955da09a1f54" providerId="LiveId" clId="{8187C8F7-982F-4133-AA56-B18C956D2E86}" dt="2017-11-20T16:16:35.895" v="9642" actId="1076"/>
          <ac:spMkLst>
            <pc:docMk/>
            <pc:sldMk cId="1446086574" sldId="302"/>
            <ac:spMk id="6" creationId="{D9D968EA-B94F-4810-AA89-0120970F8C67}"/>
          </ac:spMkLst>
        </pc:spChg>
        <pc:spChg chg="mod">
          <ac:chgData name="Louis Jenkins" userId="aa8b955da09a1f54" providerId="LiveId" clId="{8187C8F7-982F-4133-AA56-B18C956D2E86}" dt="2017-11-20T16:13:47.982" v="9636" actId="1076"/>
          <ac:spMkLst>
            <pc:docMk/>
            <pc:sldMk cId="1446086574" sldId="302"/>
            <ac:spMk id="8" creationId="{B28E2ACC-4ADE-43A5-8CF1-ED0FF818A3A8}"/>
          </ac:spMkLst>
        </pc:spChg>
        <pc:spChg chg="mod">
          <ac:chgData name="Louis Jenkins" userId="aa8b955da09a1f54" providerId="LiveId" clId="{8187C8F7-982F-4133-AA56-B18C956D2E86}" dt="2017-11-20T16:13:23.965" v="9623" actId="1076"/>
          <ac:spMkLst>
            <pc:docMk/>
            <pc:sldMk cId="1446086574" sldId="302"/>
            <ac:spMk id="9" creationId="{E2A8E6E0-89A2-43BE-ABEA-4CD6F6EE467D}"/>
          </ac:spMkLst>
        </pc:spChg>
        <pc:spChg chg="add mod">
          <ac:chgData name="Louis Jenkins" userId="aa8b955da09a1f54" providerId="LiveId" clId="{8187C8F7-982F-4133-AA56-B18C956D2E86}" dt="2017-11-20T16:13:30.104" v="9627" actId="1076"/>
          <ac:spMkLst>
            <pc:docMk/>
            <pc:sldMk cId="1446086574" sldId="302"/>
            <ac:spMk id="10" creationId="{E31A419B-058A-484C-8F69-764B7D7331DA}"/>
          </ac:spMkLst>
        </pc:spChg>
        <pc:spChg chg="add mod">
          <ac:chgData name="Louis Jenkins" userId="aa8b955da09a1f54" providerId="LiveId" clId="{8187C8F7-982F-4133-AA56-B18C956D2E86}" dt="2017-11-20T16:13:33.700" v="9630" actId="688"/>
          <ac:spMkLst>
            <pc:docMk/>
            <pc:sldMk cId="1446086574" sldId="302"/>
            <ac:spMk id="11" creationId="{9A5D78D2-2891-4B85-859B-AA224BE3E6CA}"/>
          </ac:spMkLst>
        </pc:spChg>
        <pc:spChg chg="add mod">
          <ac:chgData name="Louis Jenkins" userId="aa8b955da09a1f54" providerId="LiveId" clId="{8187C8F7-982F-4133-AA56-B18C956D2E86}" dt="2017-11-20T16:13:38.943" v="9633" actId="688"/>
          <ac:spMkLst>
            <pc:docMk/>
            <pc:sldMk cId="1446086574" sldId="302"/>
            <ac:spMk id="12" creationId="{8012723B-99C7-40F3-99EA-89192683FE41}"/>
          </ac:spMkLst>
        </pc:spChg>
        <pc:picChg chg="del">
          <ac:chgData name="Louis Jenkins" userId="aa8b955da09a1f54" providerId="LiveId" clId="{8187C8F7-982F-4133-AA56-B18C956D2E86}" dt="2017-11-20T16:16:27.877" v="9637" actId="478"/>
          <ac:picMkLst>
            <pc:docMk/>
            <pc:sldMk cId="1446086574" sldId="302"/>
            <ac:picMk id="4" creationId="{2BEAD9DB-FABA-4016-BFD8-AC2B288A47EB}"/>
          </ac:picMkLst>
        </pc:picChg>
        <pc:picChg chg="add del mod">
          <ac:chgData name="Louis Jenkins" userId="aa8b955da09a1f54" providerId="LiveId" clId="{8187C8F7-982F-4133-AA56-B18C956D2E86}" dt="2017-11-20T16:17:04.129" v="9645" actId="478"/>
          <ac:picMkLst>
            <pc:docMk/>
            <pc:sldMk cId="1446086574" sldId="302"/>
            <ac:picMk id="5" creationId="{989DEAC4-EA69-40AC-A5B5-C0E32B8A8363}"/>
          </ac:picMkLst>
        </pc:picChg>
        <pc:picChg chg="add mod">
          <ac:chgData name="Louis Jenkins" userId="aa8b955da09a1f54" providerId="LiveId" clId="{8187C8F7-982F-4133-AA56-B18C956D2E86}" dt="2017-11-20T16:17:09.255" v="9647" actId="1076"/>
          <ac:picMkLst>
            <pc:docMk/>
            <pc:sldMk cId="1446086574" sldId="302"/>
            <ac:picMk id="13" creationId="{03BEF398-F032-4028-8C7E-42E2AB4C2087}"/>
          </ac:picMkLst>
        </pc:picChg>
      </pc:sldChg>
      <pc:sldChg chg="addSp delSp modSp add ord">
        <pc:chgData name="Louis Jenkins" userId="aa8b955da09a1f54" providerId="LiveId" clId="{8187C8F7-982F-4133-AA56-B18C956D2E86}" dt="2017-11-23T23:22:50.596" v="32055" actId="1076"/>
        <pc:sldMkLst>
          <pc:docMk/>
          <pc:sldMk cId="399805750" sldId="303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399805750" sldId="303"/>
            <ac:spMk id="2" creationId="{459A4FF8-669F-4A20-AD15-0E424FC57F36}"/>
          </ac:spMkLst>
        </pc:spChg>
        <pc:spChg chg="mod">
          <ac:chgData name="Louis Jenkins" userId="aa8b955da09a1f54" providerId="LiveId" clId="{8187C8F7-982F-4133-AA56-B18C956D2E86}" dt="2017-11-23T20:22:10.742" v="28399" actId="14100"/>
          <ac:spMkLst>
            <pc:docMk/>
            <pc:sldMk cId="399805750" sldId="303"/>
            <ac:spMk id="3" creationId="{8DBF7CDF-BE83-40CF-8365-1E30937E0A0F}"/>
          </ac:spMkLst>
        </pc:spChg>
        <pc:spChg chg="add del mod">
          <ac:chgData name="Louis Jenkins" userId="aa8b955da09a1f54" providerId="LiveId" clId="{8187C8F7-982F-4133-AA56-B18C956D2E86}" dt="2017-11-21T14:01:53.973" v="17242" actId="478"/>
          <ac:spMkLst>
            <pc:docMk/>
            <pc:sldMk cId="399805750" sldId="303"/>
            <ac:spMk id="4" creationId="{EDDB47BA-4A77-412A-B6A3-43B1DF24CD5E}"/>
          </ac:spMkLst>
        </pc:spChg>
        <pc:spChg chg="add mod">
          <ac:chgData name="Louis Jenkins" userId="aa8b955da09a1f54" providerId="LiveId" clId="{8187C8F7-982F-4133-AA56-B18C956D2E86}" dt="2017-11-23T23:22:50.596" v="32055" actId="1076"/>
          <ac:spMkLst>
            <pc:docMk/>
            <pc:sldMk cId="399805750" sldId="303"/>
            <ac:spMk id="7" creationId="{F44B43BE-C920-4EBC-9C51-FDCDE23C26A5}"/>
          </ac:spMkLst>
        </pc:spChg>
        <pc:picChg chg="add del mod">
          <ac:chgData name="Louis Jenkins" userId="aa8b955da09a1f54" providerId="LiveId" clId="{8187C8F7-982F-4133-AA56-B18C956D2E86}" dt="2017-11-21T14:35:26.889" v="18743" actId="478"/>
          <ac:picMkLst>
            <pc:docMk/>
            <pc:sldMk cId="399805750" sldId="303"/>
            <ac:picMk id="5" creationId="{8AECDB16-546E-4C6F-A38C-11353594B4FC}"/>
          </ac:picMkLst>
        </pc:picChg>
        <pc:picChg chg="add mod ord">
          <ac:chgData name="Louis Jenkins" userId="aa8b955da09a1f54" providerId="LiveId" clId="{8187C8F7-982F-4133-AA56-B18C956D2E86}" dt="2017-11-23T20:15:02.778" v="28370" actId="167"/>
          <ac:picMkLst>
            <pc:docMk/>
            <pc:sldMk cId="399805750" sldId="303"/>
            <ac:picMk id="6" creationId="{BD7CC12A-B0EA-4F19-8CAC-41C5C921C44F}"/>
          </ac:picMkLst>
        </pc:picChg>
        <pc:picChg chg="add del mod">
          <ac:chgData name="Louis Jenkins" userId="aa8b955da09a1f54" providerId="LiveId" clId="{8187C8F7-982F-4133-AA56-B18C956D2E86}" dt="2017-11-21T14:01:53.973" v="17242" actId="478"/>
          <ac:picMkLst>
            <pc:docMk/>
            <pc:sldMk cId="399805750" sldId="303"/>
            <ac:picMk id="1026" creationId="{0D5C6B3F-3920-4C2A-ABC7-BB133C188ECB}"/>
          </ac:picMkLst>
        </pc:picChg>
        <pc:picChg chg="add del mod">
          <ac:chgData name="Louis Jenkins" userId="aa8b955da09a1f54" providerId="LiveId" clId="{8187C8F7-982F-4133-AA56-B18C956D2E86}" dt="2017-11-21T14:01:53.973" v="17242" actId="478"/>
          <ac:picMkLst>
            <pc:docMk/>
            <pc:sldMk cId="399805750" sldId="303"/>
            <ac:picMk id="1028" creationId="{C4188F4E-30F4-4CF9-A292-0FB964492637}"/>
          </ac:picMkLst>
        </pc:picChg>
      </pc:sldChg>
      <pc:sldChg chg="addSp delSp modSp add del">
        <pc:chgData name="Louis Jenkins" userId="aa8b955da09a1f54" providerId="LiveId" clId="{8187C8F7-982F-4133-AA56-B18C956D2E86}" dt="2017-11-21T14:36:40.506" v="18759" actId="2696"/>
        <pc:sldMkLst>
          <pc:docMk/>
          <pc:sldMk cId="4141167561" sldId="304"/>
        </pc:sldMkLst>
        <pc:spChg chg="mod">
          <ac:chgData name="Louis Jenkins" userId="aa8b955da09a1f54" providerId="LiveId" clId="{8187C8F7-982F-4133-AA56-B18C956D2E86}" dt="2017-11-20T16:48:52.715" v="10358" actId="20577"/>
          <ac:spMkLst>
            <pc:docMk/>
            <pc:sldMk cId="4141167561" sldId="304"/>
            <ac:spMk id="6" creationId="{D9D968EA-B94F-4810-AA89-0120970F8C67}"/>
          </ac:spMkLst>
        </pc:spChg>
        <pc:spChg chg="mod">
          <ac:chgData name="Louis Jenkins" userId="aa8b955da09a1f54" providerId="LiveId" clId="{8187C8F7-982F-4133-AA56-B18C956D2E86}" dt="2017-11-20T16:49:31.899" v="10359" actId="1076"/>
          <ac:spMkLst>
            <pc:docMk/>
            <pc:sldMk cId="4141167561" sldId="304"/>
            <ac:spMk id="15" creationId="{B182922C-90EF-473C-9944-FCBBFD542DEF}"/>
          </ac:spMkLst>
        </pc:spChg>
        <pc:spChg chg="mod">
          <ac:chgData name="Louis Jenkins" userId="aa8b955da09a1f54" providerId="LiveId" clId="{8187C8F7-982F-4133-AA56-B18C956D2E86}" dt="2017-11-20T16:49:42.604" v="10366" actId="1076"/>
          <ac:spMkLst>
            <pc:docMk/>
            <pc:sldMk cId="4141167561" sldId="304"/>
            <ac:spMk id="17" creationId="{7E93E3C8-AD2B-425F-AF9C-184972B4DA7D}"/>
          </ac:spMkLst>
        </pc:spChg>
        <pc:spChg chg="del">
          <ac:chgData name="Louis Jenkins" userId="aa8b955da09a1f54" providerId="LiveId" clId="{8187C8F7-982F-4133-AA56-B18C956D2E86}" dt="2017-11-20T16:49:44.094" v="10367" actId="478"/>
          <ac:spMkLst>
            <pc:docMk/>
            <pc:sldMk cId="4141167561" sldId="304"/>
            <ac:spMk id="18" creationId="{9E625142-983B-4B25-9C7F-3996A585CE4F}"/>
          </ac:spMkLst>
        </pc:spChg>
        <pc:picChg chg="add mod">
          <ac:chgData name="Louis Jenkins" userId="aa8b955da09a1f54" providerId="LiveId" clId="{8187C8F7-982F-4133-AA56-B18C956D2E86}" dt="2017-11-20T16:50:11.367" v="10370" actId="1076"/>
          <ac:picMkLst>
            <pc:docMk/>
            <pc:sldMk cId="4141167561" sldId="304"/>
            <ac:picMk id="4" creationId="{C460C5F0-61CC-4BBA-9895-3A3495ED70E3}"/>
          </ac:picMkLst>
        </pc:picChg>
        <pc:picChg chg="del">
          <ac:chgData name="Louis Jenkins" userId="aa8b955da09a1f54" providerId="LiveId" clId="{8187C8F7-982F-4133-AA56-B18C956D2E86}" dt="2017-11-20T16:50:04.896" v="10368" actId="478"/>
          <ac:picMkLst>
            <pc:docMk/>
            <pc:sldMk cId="4141167561" sldId="304"/>
            <ac:picMk id="19" creationId="{470BE6BA-39B0-4D4B-86AA-39C0321BCECE}"/>
          </ac:picMkLst>
        </pc:picChg>
      </pc:sldChg>
      <pc:sldChg chg="addSp delSp modSp add del">
        <pc:chgData name="Louis Jenkins" userId="aa8b955da09a1f54" providerId="LiveId" clId="{8187C8F7-982F-4133-AA56-B18C956D2E86}" dt="2017-11-21T14:36:40.554" v="18760" actId="2696"/>
        <pc:sldMkLst>
          <pc:docMk/>
          <pc:sldMk cId="1329703685" sldId="305"/>
        </pc:sldMkLst>
        <pc:spChg chg="mod">
          <ac:chgData name="Louis Jenkins" userId="aa8b955da09a1f54" providerId="LiveId" clId="{8187C8F7-982F-4133-AA56-B18C956D2E86}" dt="2017-11-20T16:54:00.405" v="10397" actId="1076"/>
          <ac:spMkLst>
            <pc:docMk/>
            <pc:sldMk cId="1329703685" sldId="305"/>
            <ac:spMk id="6" creationId="{D9D968EA-B94F-4810-AA89-0120970F8C67}"/>
          </ac:spMkLst>
        </pc:spChg>
        <pc:spChg chg="add mod">
          <ac:chgData name="Louis Jenkins" userId="aa8b955da09a1f54" providerId="LiveId" clId="{8187C8F7-982F-4133-AA56-B18C956D2E86}" dt="2017-11-20T16:53:01.863" v="10385" actId="1076"/>
          <ac:spMkLst>
            <pc:docMk/>
            <pc:sldMk cId="1329703685" sldId="305"/>
            <ac:spMk id="10" creationId="{40443F3C-94BE-443F-BE63-E6C8854C6EFD}"/>
          </ac:spMkLst>
        </pc:spChg>
        <pc:spChg chg="mod">
          <ac:chgData name="Louis Jenkins" userId="aa8b955da09a1f54" providerId="LiveId" clId="{8187C8F7-982F-4133-AA56-B18C956D2E86}" dt="2017-11-20T16:53:04.965" v="10386" actId="1076"/>
          <ac:spMkLst>
            <pc:docMk/>
            <pc:sldMk cId="1329703685" sldId="305"/>
            <ac:spMk id="15" creationId="{B182922C-90EF-473C-9944-FCBBFD542DEF}"/>
          </ac:spMkLst>
        </pc:spChg>
        <pc:spChg chg="mod">
          <ac:chgData name="Louis Jenkins" userId="aa8b955da09a1f54" providerId="LiveId" clId="{8187C8F7-982F-4133-AA56-B18C956D2E86}" dt="2017-11-20T16:52:53.642" v="10381" actId="1076"/>
          <ac:spMkLst>
            <pc:docMk/>
            <pc:sldMk cId="1329703685" sldId="305"/>
            <ac:spMk id="17" creationId="{7E93E3C8-AD2B-425F-AF9C-184972B4DA7D}"/>
          </ac:spMkLst>
        </pc:spChg>
        <pc:picChg chg="del">
          <ac:chgData name="Louis Jenkins" userId="aa8b955da09a1f54" providerId="LiveId" clId="{8187C8F7-982F-4133-AA56-B18C956D2E86}" dt="2017-11-20T16:52:26.437" v="10372" actId="478"/>
          <ac:picMkLst>
            <pc:docMk/>
            <pc:sldMk cId="1329703685" sldId="305"/>
            <ac:picMk id="4" creationId="{C460C5F0-61CC-4BBA-9895-3A3495ED70E3}"/>
          </ac:picMkLst>
        </pc:picChg>
        <pc:picChg chg="add mod">
          <ac:chgData name="Louis Jenkins" userId="aa8b955da09a1f54" providerId="LiveId" clId="{8187C8F7-982F-4133-AA56-B18C956D2E86}" dt="2017-11-20T16:52:35.305" v="10376" actId="1076"/>
          <ac:picMkLst>
            <pc:docMk/>
            <pc:sldMk cId="1329703685" sldId="305"/>
            <ac:picMk id="5" creationId="{3E7C2772-33ED-48C2-96E3-310AE37E2ED1}"/>
          </ac:picMkLst>
        </pc:picChg>
      </pc:sldChg>
      <pc:sldChg chg="addSp delSp modSp add del">
        <pc:chgData name="Louis Jenkins" userId="aa8b955da09a1f54" providerId="LiveId" clId="{8187C8F7-982F-4133-AA56-B18C956D2E86}" dt="2017-11-20T18:25:36.809" v="12715" actId="2696"/>
        <pc:sldMkLst>
          <pc:docMk/>
          <pc:sldMk cId="2318813970" sldId="306"/>
        </pc:sldMkLst>
        <pc:spChg chg="add mod">
          <ac:chgData name="Louis Jenkins" userId="aa8b955da09a1f54" providerId="LiveId" clId="{8187C8F7-982F-4133-AA56-B18C956D2E86}" dt="2017-11-20T16:57:18.736" v="10402" actId="1076"/>
          <ac:spMkLst>
            <pc:docMk/>
            <pc:sldMk cId="2318813970" sldId="306"/>
            <ac:spMk id="5" creationId="{76BE43DF-0216-4F91-9CA9-85E2721DD22F}"/>
          </ac:spMkLst>
        </pc:spChg>
        <pc:spChg chg="add mod">
          <ac:chgData name="Louis Jenkins" userId="aa8b955da09a1f54" providerId="LiveId" clId="{8187C8F7-982F-4133-AA56-B18C956D2E86}" dt="2017-11-20T16:57:42.672" v="10406" actId="1076"/>
          <ac:spMkLst>
            <pc:docMk/>
            <pc:sldMk cId="2318813970" sldId="306"/>
            <ac:spMk id="6" creationId="{A1AE10F3-8FE7-4D6C-B981-ABFBCD3CE6D1}"/>
          </ac:spMkLst>
        </pc:spChg>
        <pc:spChg chg="add mod">
          <ac:chgData name="Louis Jenkins" userId="aa8b955da09a1f54" providerId="LiveId" clId="{8187C8F7-982F-4133-AA56-B18C956D2E86}" dt="2017-11-20T16:57:51.116" v="10408" actId="1076"/>
          <ac:spMkLst>
            <pc:docMk/>
            <pc:sldMk cId="2318813970" sldId="306"/>
            <ac:spMk id="7" creationId="{21952C0E-E9EE-417E-93B9-2826E388AAE7}"/>
          </ac:spMkLst>
        </pc:spChg>
        <pc:spChg chg="add del mod">
          <ac:chgData name="Louis Jenkins" userId="aa8b955da09a1f54" providerId="LiveId" clId="{8187C8F7-982F-4133-AA56-B18C956D2E86}" dt="2017-11-20T16:58:15.924" v="10412" actId="11529"/>
          <ac:spMkLst>
            <pc:docMk/>
            <pc:sldMk cId="2318813970" sldId="306"/>
            <ac:spMk id="8" creationId="{20985367-6B88-4615-A811-730F3B9891CA}"/>
          </ac:spMkLst>
        </pc:spChg>
        <pc:spChg chg="add mod">
          <ac:chgData name="Louis Jenkins" userId="aa8b955da09a1f54" providerId="LiveId" clId="{8187C8F7-982F-4133-AA56-B18C956D2E86}" dt="2017-11-20T16:58:29.347" v="10415" actId="13822"/>
          <ac:spMkLst>
            <pc:docMk/>
            <pc:sldMk cId="2318813970" sldId="306"/>
            <ac:spMk id="9" creationId="{27D3835E-4968-4D87-971D-F9348BAC1019}"/>
          </ac:spMkLst>
        </pc:spChg>
        <pc:picChg chg="add mod">
          <ac:chgData name="Louis Jenkins" userId="aa8b955da09a1f54" providerId="LiveId" clId="{8187C8F7-982F-4133-AA56-B18C956D2E86}" dt="2017-11-20T16:55:04.136" v="10400" actId="1076"/>
          <ac:picMkLst>
            <pc:docMk/>
            <pc:sldMk cId="2318813970" sldId="306"/>
            <ac:picMk id="4" creationId="{32079777-8E96-4BA8-8877-31A4F8257A57}"/>
          </ac:picMkLst>
        </pc:picChg>
      </pc:sldChg>
      <pc:sldChg chg="addSp delSp modSp add del ord">
        <pc:chgData name="Louis Jenkins" userId="aa8b955da09a1f54" providerId="LiveId" clId="{8187C8F7-982F-4133-AA56-B18C956D2E86}" dt="2017-11-21T14:37:51.835" v="18762" actId="2696"/>
        <pc:sldMkLst>
          <pc:docMk/>
          <pc:sldMk cId="3994986388" sldId="307"/>
        </pc:sldMkLst>
        <pc:spChg chg="mod">
          <ac:chgData name="Louis Jenkins" userId="aa8b955da09a1f54" providerId="LiveId" clId="{8187C8F7-982F-4133-AA56-B18C956D2E86}" dt="2017-11-20T18:50:10.677" v="14887" actId="20577"/>
          <ac:spMkLst>
            <pc:docMk/>
            <pc:sldMk cId="3994986388" sldId="307"/>
            <ac:spMk id="2" creationId="{9404D45E-D00D-4590-B508-731B83D1D9BE}"/>
          </ac:spMkLst>
        </pc:spChg>
        <pc:spChg chg="mod">
          <ac:chgData name="Louis Jenkins" userId="aa8b955da09a1f54" providerId="LiveId" clId="{8187C8F7-982F-4133-AA56-B18C956D2E86}" dt="2017-11-20T18:50:04.592" v="14883" actId="14100"/>
          <ac:spMkLst>
            <pc:docMk/>
            <pc:sldMk cId="3994986388" sldId="307"/>
            <ac:spMk id="3" creationId="{8A5A487D-DE4A-4980-9436-BC8CAF87157F}"/>
          </ac:spMkLst>
        </pc:spChg>
        <pc:spChg chg="add del mod">
          <ac:chgData name="Louis Jenkins" userId="aa8b955da09a1f54" providerId="LiveId" clId="{8187C8F7-982F-4133-AA56-B18C956D2E86}" dt="2017-11-20T18:04:53.189" v="12372" actId="478"/>
          <ac:spMkLst>
            <pc:docMk/>
            <pc:sldMk cId="3994986388" sldId="307"/>
            <ac:spMk id="5" creationId="{69067876-F7F5-4879-8F9D-C25C7CA4CA11}"/>
          </ac:spMkLst>
        </pc:spChg>
        <pc:spChg chg="add del mod">
          <ac:chgData name="Louis Jenkins" userId="aa8b955da09a1f54" providerId="LiveId" clId="{8187C8F7-982F-4133-AA56-B18C956D2E86}" dt="2017-11-20T18:50:51.760" v="14888" actId="478"/>
          <ac:spMkLst>
            <pc:docMk/>
            <pc:sldMk cId="3994986388" sldId="307"/>
            <ac:spMk id="7" creationId="{D413FC41-2434-4470-A55B-8EFB35D732A9}"/>
          </ac:spMkLst>
        </pc:spChg>
        <pc:spChg chg="add del mod">
          <ac:chgData name="Louis Jenkins" userId="aa8b955da09a1f54" providerId="LiveId" clId="{8187C8F7-982F-4133-AA56-B18C956D2E86}" dt="2017-11-20T18:22:14.749" v="12673" actId="478"/>
          <ac:spMkLst>
            <pc:docMk/>
            <pc:sldMk cId="3994986388" sldId="307"/>
            <ac:spMk id="8" creationId="{0B0CB6AD-3725-436F-9CFA-2A651780197F}"/>
          </ac:spMkLst>
        </pc:spChg>
        <pc:spChg chg="add del mod">
          <ac:chgData name="Louis Jenkins" userId="aa8b955da09a1f54" providerId="LiveId" clId="{8187C8F7-982F-4133-AA56-B18C956D2E86}" dt="2017-11-20T18:50:52.787" v="14889" actId="478"/>
          <ac:spMkLst>
            <pc:docMk/>
            <pc:sldMk cId="3994986388" sldId="307"/>
            <ac:spMk id="9" creationId="{910E9665-381F-4553-BAE2-80A7A444BF00}"/>
          </ac:spMkLst>
        </pc:spChg>
        <pc:spChg chg="add del mod">
          <ac:chgData name="Louis Jenkins" userId="aa8b955da09a1f54" providerId="LiveId" clId="{8187C8F7-982F-4133-AA56-B18C956D2E86}" dt="2017-11-20T18:22:26.271" v="12676" actId="478"/>
          <ac:spMkLst>
            <pc:docMk/>
            <pc:sldMk cId="3994986388" sldId="307"/>
            <ac:spMk id="10" creationId="{8F459827-D939-4CE5-87FD-8D8CAEB33E18}"/>
          </ac:spMkLst>
        </pc:spChg>
        <pc:spChg chg="add del">
          <ac:chgData name="Louis Jenkins" userId="aa8b955da09a1f54" providerId="LiveId" clId="{8187C8F7-982F-4133-AA56-B18C956D2E86}" dt="2017-11-20T18:22:50.763" v="12682" actId="478"/>
          <ac:spMkLst>
            <pc:docMk/>
            <pc:sldMk cId="3994986388" sldId="307"/>
            <ac:spMk id="11" creationId="{5DFBE58E-F53F-42CB-A328-EB43A5BD7A1B}"/>
          </ac:spMkLst>
        </pc:spChg>
        <pc:spChg chg="add mod">
          <ac:chgData name="Louis Jenkins" userId="aa8b955da09a1f54" providerId="LiveId" clId="{8187C8F7-982F-4133-AA56-B18C956D2E86}" dt="2017-11-20T18:23:03.851" v="12713" actId="20577"/>
          <ac:spMkLst>
            <pc:docMk/>
            <pc:sldMk cId="3994986388" sldId="307"/>
            <ac:spMk id="12" creationId="{86C71C76-26D9-4491-B71C-D1A8CDBCECB9}"/>
          </ac:spMkLst>
        </pc:spChg>
        <pc:picChg chg="add del mod">
          <ac:chgData name="Louis Jenkins" userId="aa8b955da09a1f54" providerId="LiveId" clId="{8187C8F7-982F-4133-AA56-B18C956D2E86}" dt="2017-11-20T18:04:52.111" v="12371" actId="478"/>
          <ac:picMkLst>
            <pc:docMk/>
            <pc:sldMk cId="3994986388" sldId="307"/>
            <ac:picMk id="4" creationId="{A65FAFE0-580F-4C15-BADA-15E60E11CF81}"/>
          </ac:picMkLst>
        </pc:picChg>
        <pc:picChg chg="add mod">
          <ac:chgData name="Louis Jenkins" userId="aa8b955da09a1f54" providerId="LiveId" clId="{8187C8F7-982F-4133-AA56-B18C956D2E86}" dt="2017-11-20T18:20:22.607" v="12618" actId="1076"/>
          <ac:picMkLst>
            <pc:docMk/>
            <pc:sldMk cId="3994986388" sldId="307"/>
            <ac:picMk id="6" creationId="{418BD234-F9B5-4C84-98B6-0BDDB5CE92E6}"/>
          </ac:picMkLst>
        </pc:picChg>
      </pc:sldChg>
      <pc:sldChg chg="addSp delSp modSp add del ord">
        <pc:chgData name="Louis Jenkins" userId="aa8b955da09a1f54" providerId="LiveId" clId="{8187C8F7-982F-4133-AA56-B18C956D2E86}" dt="2017-11-27T22:56:13.651" v="39301" actId="20577"/>
        <pc:sldMkLst>
          <pc:docMk/>
          <pc:sldMk cId="989571629" sldId="308"/>
        </pc:sldMkLst>
        <pc:spChg chg="mod">
          <ac:chgData name="Louis Jenkins" userId="aa8b955da09a1f54" providerId="LiveId" clId="{8187C8F7-982F-4133-AA56-B18C956D2E86}" dt="2017-11-27T22:56:07.816" v="39292" actId="20577"/>
          <ac:spMkLst>
            <pc:docMk/>
            <pc:sldMk cId="989571629" sldId="308"/>
            <ac:spMk id="2" creationId="{9404D45E-D00D-4590-B508-731B83D1D9BE}"/>
          </ac:spMkLst>
        </pc:spChg>
        <pc:spChg chg="del mod">
          <ac:chgData name="Louis Jenkins" userId="aa8b955da09a1f54" providerId="LiveId" clId="{8187C8F7-982F-4133-AA56-B18C956D2E86}" dt="2017-11-23T21:57:59.054" v="29900" actId="478"/>
          <ac:spMkLst>
            <pc:docMk/>
            <pc:sldMk cId="989571629" sldId="308"/>
            <ac:spMk id="3" creationId="{8A5A487D-DE4A-4980-9436-BC8CAF87157F}"/>
          </ac:spMkLst>
        </pc:spChg>
        <pc:spChg chg="add del mod">
          <ac:chgData name="Louis Jenkins" userId="aa8b955da09a1f54" providerId="LiveId" clId="{8187C8F7-982F-4133-AA56-B18C956D2E86}" dt="2017-11-23T21:08:38.653" v="28889" actId="478"/>
          <ac:spMkLst>
            <pc:docMk/>
            <pc:sldMk cId="989571629" sldId="308"/>
            <ac:spMk id="4" creationId="{7E4345B1-28DA-4F97-8448-C011E4502B75}"/>
          </ac:spMkLst>
        </pc:spChg>
        <pc:spChg chg="add del mod">
          <ac:chgData name="Louis Jenkins" userId="aa8b955da09a1f54" providerId="LiveId" clId="{8187C8F7-982F-4133-AA56-B18C956D2E86}" dt="2017-11-23T21:08:39.514" v="28890" actId="478"/>
          <ac:spMkLst>
            <pc:docMk/>
            <pc:sldMk cId="989571629" sldId="308"/>
            <ac:spMk id="7" creationId="{737AA015-43BE-40A2-8B61-F6F72061A3E4}"/>
          </ac:spMkLst>
        </pc:spChg>
        <pc:spChg chg="add del mod">
          <ac:chgData name="Louis Jenkins" userId="aa8b955da09a1f54" providerId="LiveId" clId="{8187C8F7-982F-4133-AA56-B18C956D2E86}" dt="2017-11-23T22:16:51.269" v="29945" actId="478"/>
          <ac:spMkLst>
            <pc:docMk/>
            <pc:sldMk cId="989571629" sldId="308"/>
            <ac:spMk id="8" creationId="{35BE792D-5CE9-4E72-850C-172EECCA0A59}"/>
          </ac:spMkLst>
        </pc:spChg>
        <pc:spChg chg="add del mod">
          <ac:chgData name="Louis Jenkins" userId="aa8b955da09a1f54" providerId="LiveId" clId="{8187C8F7-982F-4133-AA56-B18C956D2E86}" dt="2017-11-23T21:58:44.405" v="29924" actId="478"/>
          <ac:spMkLst>
            <pc:docMk/>
            <pc:sldMk cId="989571629" sldId="308"/>
            <ac:spMk id="10" creationId="{4401B33A-5DFB-4811-A019-A2C3AC465536}"/>
          </ac:spMkLst>
        </pc:spChg>
        <pc:spChg chg="add mod">
          <ac:chgData name="Louis Jenkins" userId="aa8b955da09a1f54" providerId="LiveId" clId="{8187C8F7-982F-4133-AA56-B18C956D2E86}" dt="2017-11-27T22:56:13.651" v="39301" actId="20577"/>
          <ac:spMkLst>
            <pc:docMk/>
            <pc:sldMk cId="989571629" sldId="308"/>
            <ac:spMk id="11" creationId="{491EF175-8DF0-44DF-9756-337FDC264DBA}"/>
          </ac:spMkLst>
        </pc:spChg>
        <pc:spChg chg="add del mod">
          <ac:chgData name="Louis Jenkins" userId="aa8b955da09a1f54" providerId="LiveId" clId="{8187C8F7-982F-4133-AA56-B18C956D2E86}" dt="2017-11-23T21:09:38.079" v="28905" actId="478"/>
          <ac:spMkLst>
            <pc:docMk/>
            <pc:sldMk cId="989571629" sldId="308"/>
            <ac:spMk id="12" creationId="{86C71C76-26D9-4491-B71C-D1A8CDBCECB9}"/>
          </ac:spMkLst>
        </pc:spChg>
        <pc:picChg chg="add del mod">
          <ac:chgData name="Louis Jenkins" userId="aa8b955da09a1f54" providerId="LiveId" clId="{8187C8F7-982F-4133-AA56-B18C956D2E86}" dt="2017-11-23T21:09:39.080" v="28906" actId="478"/>
          <ac:picMkLst>
            <pc:docMk/>
            <pc:sldMk cId="989571629" sldId="308"/>
            <ac:picMk id="5" creationId="{38AD0BFF-8248-45A7-970B-2092B8F1AA44}"/>
          </ac:picMkLst>
        </pc:picChg>
        <pc:picChg chg="del mod">
          <ac:chgData name="Louis Jenkins" userId="aa8b955da09a1f54" providerId="LiveId" clId="{8187C8F7-982F-4133-AA56-B18C956D2E86}" dt="2017-11-23T22:16:51.786" v="29947" actId="478"/>
          <ac:picMkLst>
            <pc:docMk/>
            <pc:sldMk cId="989571629" sldId="308"/>
            <ac:picMk id="6" creationId="{418BD234-F9B5-4C84-98B6-0BDDB5CE92E6}"/>
          </ac:picMkLst>
        </pc:picChg>
        <pc:picChg chg="add del mod">
          <ac:chgData name="Louis Jenkins" userId="aa8b955da09a1f54" providerId="LiveId" clId="{8187C8F7-982F-4133-AA56-B18C956D2E86}" dt="2017-11-20T19:02:01.158" v="15145" actId="478"/>
          <ac:picMkLst>
            <pc:docMk/>
            <pc:sldMk cId="989571629" sldId="308"/>
            <ac:picMk id="8" creationId="{BA022287-2725-4595-9FBA-5E2ADE80CDA4}"/>
          </ac:picMkLst>
        </pc:picChg>
      </pc:sldChg>
      <pc:sldChg chg="addSp delSp modSp add del ord">
        <pc:chgData name="Louis Jenkins" userId="aa8b955da09a1f54" providerId="LiveId" clId="{8187C8F7-982F-4133-AA56-B18C956D2E86}" dt="2017-11-27T23:06:48.201" v="39335" actId="20577"/>
        <pc:sldMkLst>
          <pc:docMk/>
          <pc:sldMk cId="1576610183" sldId="309"/>
        </pc:sldMkLst>
        <pc:spChg chg="mod">
          <ac:chgData name="Louis Jenkins" userId="aa8b955da09a1f54" providerId="LiveId" clId="{8187C8F7-982F-4133-AA56-B18C956D2E86}" dt="2017-11-27T15:56:19.389" v="38525" actId="14100"/>
          <ac:spMkLst>
            <pc:docMk/>
            <pc:sldMk cId="1576610183" sldId="309"/>
            <ac:spMk id="2" creationId="{9404D45E-D00D-4590-B508-731B83D1D9BE}"/>
          </ac:spMkLst>
        </pc:spChg>
        <pc:spChg chg="mod">
          <ac:chgData name="Louis Jenkins" userId="aa8b955da09a1f54" providerId="LiveId" clId="{8187C8F7-982F-4133-AA56-B18C956D2E86}" dt="2017-11-27T23:06:48.201" v="39335" actId="20577"/>
          <ac:spMkLst>
            <pc:docMk/>
            <pc:sldMk cId="1576610183" sldId="309"/>
            <ac:spMk id="3" creationId="{8A5A487D-DE4A-4980-9436-BC8CAF87157F}"/>
          </ac:spMkLst>
        </pc:spChg>
        <pc:spChg chg="add del mod">
          <ac:chgData name="Louis Jenkins" userId="aa8b955da09a1f54" providerId="LiveId" clId="{8187C8F7-982F-4133-AA56-B18C956D2E86}" dt="2017-11-27T15:48:51.567" v="38073" actId="767"/>
          <ac:spMkLst>
            <pc:docMk/>
            <pc:sldMk cId="1576610183" sldId="309"/>
            <ac:spMk id="4" creationId="{977EAABA-B079-47E8-9D4A-E7A470CBF76E}"/>
          </ac:spMkLst>
        </pc:spChg>
        <pc:spChg chg="del mod">
          <ac:chgData name="Louis Jenkins" userId="aa8b955da09a1f54" providerId="LiveId" clId="{8187C8F7-982F-4133-AA56-B18C956D2E86}" dt="2017-11-24T16:12:54.031" v="33026" actId="478"/>
          <ac:spMkLst>
            <pc:docMk/>
            <pc:sldMk cId="1576610183" sldId="309"/>
            <ac:spMk id="4" creationId="{7E4345B1-28DA-4F97-8448-C011E4502B75}"/>
          </ac:spMkLst>
        </pc:spChg>
        <pc:spChg chg="add mod">
          <ac:chgData name="Louis Jenkins" userId="aa8b955da09a1f54" providerId="LiveId" clId="{8187C8F7-982F-4133-AA56-B18C956D2E86}" dt="2017-11-27T15:57:33.598" v="38568" actId="1076"/>
          <ac:spMkLst>
            <pc:docMk/>
            <pc:sldMk cId="1576610183" sldId="309"/>
            <ac:spMk id="5" creationId="{7D96F331-C1F3-4BE0-AE74-2D2D0714FFBE}"/>
          </ac:spMkLst>
        </pc:spChg>
        <pc:spChg chg="add mod">
          <ac:chgData name="Louis Jenkins" userId="aa8b955da09a1f54" providerId="LiveId" clId="{8187C8F7-982F-4133-AA56-B18C956D2E86}" dt="2017-11-27T15:56:16.784" v="38523" actId="14100"/>
          <ac:spMkLst>
            <pc:docMk/>
            <pc:sldMk cId="1576610183" sldId="309"/>
            <ac:spMk id="7" creationId="{91CA0D4B-453F-402C-A21F-31AA5AD68711}"/>
          </ac:spMkLst>
        </pc:spChg>
        <pc:spChg chg="del mod">
          <ac:chgData name="Louis Jenkins" userId="aa8b955da09a1f54" providerId="LiveId" clId="{8187C8F7-982F-4133-AA56-B18C956D2E86}" dt="2017-11-24T16:12:50.832" v="33024" actId="478"/>
          <ac:spMkLst>
            <pc:docMk/>
            <pc:sldMk cId="1576610183" sldId="309"/>
            <ac:spMk id="7" creationId="{737AA015-43BE-40A2-8B61-F6F72061A3E4}"/>
          </ac:spMkLst>
        </pc:spChg>
        <pc:spChg chg="add del mod">
          <ac:chgData name="Louis Jenkins" userId="aa8b955da09a1f54" providerId="LiveId" clId="{8187C8F7-982F-4133-AA56-B18C956D2E86}" dt="2017-11-24T16:13:37.074" v="33041" actId="478"/>
          <ac:spMkLst>
            <pc:docMk/>
            <pc:sldMk cId="1576610183" sldId="309"/>
            <ac:spMk id="8" creationId="{933C4AFF-C36A-41ED-BC80-DC45EA1C7F8D}"/>
          </ac:spMkLst>
        </pc:spChg>
        <pc:spChg chg="add del mod">
          <ac:chgData name="Louis Jenkins" userId="aa8b955da09a1f54" providerId="LiveId" clId="{8187C8F7-982F-4133-AA56-B18C956D2E86}" dt="2017-11-24T16:12:55.416" v="33027" actId="478"/>
          <ac:spMkLst>
            <pc:docMk/>
            <pc:sldMk cId="1576610183" sldId="309"/>
            <ac:spMk id="9" creationId="{1D02B1CE-BBCB-41B5-859F-9C755B18BB77}"/>
          </ac:spMkLst>
        </pc:spChg>
        <pc:spChg chg="add mod">
          <ac:chgData name="Louis Jenkins" userId="aa8b955da09a1f54" providerId="LiveId" clId="{8187C8F7-982F-4133-AA56-B18C956D2E86}" dt="2017-11-27T15:58:20.057" v="38618" actId="1076"/>
          <ac:spMkLst>
            <pc:docMk/>
            <pc:sldMk cId="1576610183" sldId="309"/>
            <ac:spMk id="10" creationId="{9ADAE6A5-3BD2-4568-9790-5E504AB09CF1}"/>
          </ac:spMkLst>
        </pc:spChg>
        <pc:spChg chg="add del mod">
          <ac:chgData name="Louis Jenkins" userId="aa8b955da09a1f54" providerId="LiveId" clId="{8187C8F7-982F-4133-AA56-B18C956D2E86}" dt="2017-11-24T16:25:35.512" v="33106" actId="478"/>
          <ac:spMkLst>
            <pc:docMk/>
            <pc:sldMk cId="1576610183" sldId="309"/>
            <ac:spMk id="10" creationId="{03306331-501F-4545-9931-A56ED549F88A}"/>
          </ac:spMkLst>
        </pc:spChg>
        <pc:spChg chg="add mod">
          <ac:chgData name="Louis Jenkins" userId="aa8b955da09a1f54" providerId="LiveId" clId="{8187C8F7-982F-4133-AA56-B18C956D2E86}" dt="2017-11-27T15:57:57.810" v="38595" actId="1076"/>
          <ac:spMkLst>
            <pc:docMk/>
            <pc:sldMk cId="1576610183" sldId="309"/>
            <ac:spMk id="11" creationId="{5520106F-C19B-49C6-AD2F-A5FB985140AE}"/>
          </ac:spMkLst>
        </pc:spChg>
        <pc:spChg chg="mod">
          <ac:chgData name="Louis Jenkins" userId="aa8b955da09a1f54" providerId="LiveId" clId="{8187C8F7-982F-4133-AA56-B18C956D2E86}" dt="2017-11-24T16:25:46.935" v="33144" actId="20577"/>
          <ac:spMkLst>
            <pc:docMk/>
            <pc:sldMk cId="1576610183" sldId="309"/>
            <ac:spMk id="12" creationId="{86C71C76-26D9-4491-B71C-D1A8CDBCECB9}"/>
          </ac:spMkLst>
        </pc:spChg>
        <pc:spChg chg="add mod">
          <ac:chgData name="Louis Jenkins" userId="aa8b955da09a1f54" providerId="LiveId" clId="{8187C8F7-982F-4133-AA56-B18C956D2E86}" dt="2017-11-27T15:58:09.049" v="38614" actId="20577"/>
          <ac:spMkLst>
            <pc:docMk/>
            <pc:sldMk cId="1576610183" sldId="309"/>
            <ac:spMk id="13" creationId="{CED1DD69-559E-4F3B-9F80-72D239602D15}"/>
          </ac:spMkLst>
        </pc:spChg>
        <pc:spChg chg="add del mod">
          <ac:chgData name="Louis Jenkins" userId="aa8b955da09a1f54" providerId="LiveId" clId="{8187C8F7-982F-4133-AA56-B18C956D2E86}" dt="2017-11-24T16:25:38.530" v="33107" actId="478"/>
          <ac:spMkLst>
            <pc:docMk/>
            <pc:sldMk cId="1576610183" sldId="309"/>
            <ac:spMk id="13" creationId="{2E3BB0EF-CCEA-44C9-8446-D6C223B32225}"/>
          </ac:spMkLst>
        </pc:spChg>
        <pc:spChg chg="add mod">
          <ac:chgData name="Louis Jenkins" userId="aa8b955da09a1f54" providerId="LiveId" clId="{8187C8F7-982F-4133-AA56-B18C956D2E86}" dt="2017-11-27T15:59:22.218" v="38622" actId="1076"/>
          <ac:spMkLst>
            <pc:docMk/>
            <pc:sldMk cId="1576610183" sldId="309"/>
            <ac:spMk id="15" creationId="{0F9494FF-96D8-4AD3-9745-945E972A205B}"/>
          </ac:spMkLst>
        </pc:spChg>
        <pc:spChg chg="add mod">
          <ac:chgData name="Louis Jenkins" userId="aa8b955da09a1f54" providerId="LiveId" clId="{8187C8F7-982F-4133-AA56-B18C956D2E86}" dt="2017-11-27T15:59:18.883" v="38621" actId="1076"/>
          <ac:spMkLst>
            <pc:docMk/>
            <pc:sldMk cId="1576610183" sldId="309"/>
            <ac:spMk id="16" creationId="{183FAF1B-E2E8-4AC6-9410-CE78976DF709}"/>
          </ac:spMkLst>
        </pc:spChg>
        <pc:spChg chg="add mod">
          <ac:chgData name="Louis Jenkins" userId="aa8b955da09a1f54" providerId="LiveId" clId="{8187C8F7-982F-4133-AA56-B18C956D2E86}" dt="2017-11-27T16:00:09.646" v="38641" actId="1076"/>
          <ac:spMkLst>
            <pc:docMk/>
            <pc:sldMk cId="1576610183" sldId="309"/>
            <ac:spMk id="19" creationId="{A367A5E2-0852-4E02-94AE-A7929334F560}"/>
          </ac:spMkLst>
        </pc:spChg>
        <pc:spChg chg="add mod">
          <ac:chgData name="Louis Jenkins" userId="aa8b955da09a1f54" providerId="LiveId" clId="{8187C8F7-982F-4133-AA56-B18C956D2E86}" dt="2017-11-27T15:59:33.605" v="38629" actId="1076"/>
          <ac:spMkLst>
            <pc:docMk/>
            <pc:sldMk cId="1576610183" sldId="309"/>
            <ac:spMk id="20" creationId="{CFE25294-C5EF-475F-9BA8-B8ECCF189617}"/>
          </ac:spMkLst>
        </pc:spChg>
        <pc:picChg chg="del">
          <ac:chgData name="Louis Jenkins" userId="aa8b955da09a1f54" providerId="LiveId" clId="{8187C8F7-982F-4133-AA56-B18C956D2E86}" dt="2017-11-24T16:25:49.135" v="33145" actId="478"/>
          <ac:picMkLst>
            <pc:docMk/>
            <pc:sldMk cId="1576610183" sldId="309"/>
            <ac:picMk id="5" creationId="{38AD0BFF-8248-45A7-970B-2092B8F1AA44}"/>
          </ac:picMkLst>
        </pc:picChg>
        <pc:picChg chg="del mod">
          <ac:chgData name="Louis Jenkins" userId="aa8b955da09a1f54" providerId="LiveId" clId="{8187C8F7-982F-4133-AA56-B18C956D2E86}" dt="2017-11-24T16:26:39.443" v="33150" actId="478"/>
          <ac:picMkLst>
            <pc:docMk/>
            <pc:sldMk cId="1576610183" sldId="309"/>
            <ac:picMk id="6" creationId="{418BD234-F9B5-4C84-98B6-0BDDB5CE92E6}"/>
          </ac:picMkLst>
        </pc:picChg>
        <pc:picChg chg="add del mod">
          <ac:chgData name="Louis Jenkins" userId="aa8b955da09a1f54" providerId="LiveId" clId="{8187C8F7-982F-4133-AA56-B18C956D2E86}" dt="2017-11-24T16:34:19.629" v="33677" actId="478"/>
          <ac:picMkLst>
            <pc:docMk/>
            <pc:sldMk cId="1576610183" sldId="309"/>
            <ac:picMk id="11" creationId="{093AAA74-25AA-4368-91A1-B43620A51783}"/>
          </ac:picMkLst>
        </pc:picChg>
        <pc:picChg chg="add del mod">
          <ac:chgData name="Louis Jenkins" userId="aa8b955da09a1f54" providerId="LiveId" clId="{8187C8F7-982F-4133-AA56-B18C956D2E86}" dt="2017-11-24T16:34:05.659" v="33674" actId="478"/>
          <ac:picMkLst>
            <pc:docMk/>
            <pc:sldMk cId="1576610183" sldId="309"/>
            <ac:picMk id="14" creationId="{7548A521-DF9A-4503-A5C9-934D2C12579B}"/>
          </ac:picMkLst>
        </pc:picChg>
        <pc:picChg chg="add mod">
          <ac:chgData name="Louis Jenkins" userId="aa8b955da09a1f54" providerId="LiveId" clId="{8187C8F7-982F-4133-AA56-B18C956D2E86}" dt="2017-11-27T15:58:01.308" v="38598" actId="571"/>
          <ac:picMkLst>
            <pc:docMk/>
            <pc:sldMk cId="1576610183" sldId="309"/>
            <ac:picMk id="14" creationId="{9BA8C04E-0CA6-4A21-93D9-DE7D8D6BA156}"/>
          </ac:picMkLst>
        </pc:picChg>
        <pc:picChg chg="add del mod">
          <ac:chgData name="Louis Jenkins" userId="aa8b955da09a1f54" providerId="LiveId" clId="{8187C8F7-982F-4133-AA56-B18C956D2E86}" dt="2017-11-24T22:50:51.141" v="34004" actId="478"/>
          <ac:picMkLst>
            <pc:docMk/>
            <pc:sldMk cId="1576610183" sldId="309"/>
            <ac:picMk id="15" creationId="{B6BB6E17-0E08-4729-8EE5-CA40F3B4907D}"/>
          </ac:picMkLst>
        </pc:picChg>
        <pc:picChg chg="add del mod">
          <ac:chgData name="Louis Jenkins" userId="aa8b955da09a1f54" providerId="LiveId" clId="{8187C8F7-982F-4133-AA56-B18C956D2E86}" dt="2017-11-24T16:34:50.373" v="33682" actId="478"/>
          <ac:picMkLst>
            <pc:docMk/>
            <pc:sldMk cId="1576610183" sldId="309"/>
            <ac:picMk id="16" creationId="{7FA57735-1347-4222-8E66-D4A47668170F}"/>
          </ac:picMkLst>
        </pc:picChg>
        <pc:picChg chg="add mod ord">
          <ac:chgData name="Louis Jenkins" userId="aa8b955da09a1f54" providerId="LiveId" clId="{8187C8F7-982F-4133-AA56-B18C956D2E86}" dt="2017-11-27T15:59:30.044" v="38628" actId="1076"/>
          <ac:picMkLst>
            <pc:docMk/>
            <pc:sldMk cId="1576610183" sldId="309"/>
            <ac:picMk id="17" creationId="{5765A453-7BDD-406F-8A66-A3A3181A9371}"/>
          </ac:picMkLst>
        </pc:picChg>
        <pc:picChg chg="add mod">
          <ac:chgData name="Louis Jenkins" userId="aa8b955da09a1f54" providerId="LiveId" clId="{8187C8F7-982F-4133-AA56-B18C956D2E86}" dt="2017-11-27T15:58:14.499" v="38616" actId="1076"/>
          <ac:picMkLst>
            <pc:docMk/>
            <pc:sldMk cId="1576610183" sldId="309"/>
            <ac:picMk id="18" creationId="{5D2640A5-34A8-4320-8788-7D7AFD508C12}"/>
          </ac:picMkLst>
        </pc:picChg>
      </pc:sldChg>
      <pc:sldChg chg="addSp delSp modSp add ord">
        <pc:chgData name="Louis Jenkins" userId="aa8b955da09a1f54" providerId="LiveId" clId="{8187C8F7-982F-4133-AA56-B18C956D2E86}" dt="2017-11-24T23:57:25.182" v="35063" actId="1076"/>
        <pc:sldMkLst>
          <pc:docMk/>
          <pc:sldMk cId="818689191" sldId="310"/>
        </pc:sldMkLst>
        <pc:spChg chg="del">
          <ac:chgData name="Louis Jenkins" userId="aa8b955da09a1f54" providerId="LiveId" clId="{8187C8F7-982F-4133-AA56-B18C956D2E86}" dt="2017-11-20T20:09:53.867" v="15787" actId="20577"/>
          <ac:spMkLst>
            <pc:docMk/>
            <pc:sldMk cId="818689191" sldId="310"/>
            <ac:spMk id="2" creationId="{7DF2C1A0-A133-41CD-81B8-241F30A7AF3B}"/>
          </ac:spMkLst>
        </pc:spChg>
        <pc:spChg chg="del">
          <ac:chgData name="Louis Jenkins" userId="aa8b955da09a1f54" providerId="LiveId" clId="{8187C8F7-982F-4133-AA56-B18C956D2E86}" dt="2017-11-20T20:09:53.867" v="15787" actId="20577"/>
          <ac:spMkLst>
            <pc:docMk/>
            <pc:sldMk cId="818689191" sldId="310"/>
            <ac:spMk id="3" creationId="{E2B3D169-7FE9-47BC-A888-4D37582CA742}"/>
          </ac:spMkLst>
        </pc:spChg>
        <pc:spChg chg="del">
          <ac:chgData name="Louis Jenkins" userId="aa8b955da09a1f54" providerId="LiveId" clId="{8187C8F7-982F-4133-AA56-B18C956D2E86}" dt="2017-11-20T20:09:53.867" v="15787" actId="20577"/>
          <ac:spMkLst>
            <pc:docMk/>
            <pc:sldMk cId="818689191" sldId="310"/>
            <ac:spMk id="4" creationId="{A3DE9E85-9C59-4959-9852-AE7B5AFEA8D6}"/>
          </ac:spMkLst>
        </pc:spChg>
        <pc:spChg chg="add mod">
          <ac:chgData name="Louis Jenkins" userId="aa8b955da09a1f54" providerId="LiveId" clId="{8187C8F7-982F-4133-AA56-B18C956D2E86}" dt="2017-11-23T21:39:37.104" v="29792" actId="1076"/>
          <ac:spMkLst>
            <pc:docMk/>
            <pc:sldMk cId="818689191" sldId="310"/>
            <ac:spMk id="5" creationId="{B7210078-7E90-4A3E-B0DA-9B71718EDAFE}"/>
          </ac:spMkLst>
        </pc:spChg>
        <pc:spChg chg="add del mod">
          <ac:chgData name="Louis Jenkins" userId="aa8b955da09a1f54" providerId="LiveId" clId="{8187C8F7-982F-4133-AA56-B18C956D2E86}" dt="2017-11-20T20:16:07.742" v="16136" actId="20577"/>
          <ac:spMkLst>
            <pc:docMk/>
            <pc:sldMk cId="818689191" sldId="310"/>
            <ac:spMk id="6" creationId="{7EB9C366-73FA-48FF-BC4F-EF1B34327627}"/>
          </ac:spMkLst>
        </pc:spChg>
        <pc:spChg chg="add del">
          <ac:chgData name="Louis Jenkins" userId="aa8b955da09a1f54" providerId="LiveId" clId="{8187C8F7-982F-4133-AA56-B18C956D2E86}" dt="2017-11-20T20:14:19.809" v="15847" actId="20577"/>
          <ac:spMkLst>
            <pc:docMk/>
            <pc:sldMk cId="818689191" sldId="310"/>
            <ac:spMk id="8" creationId="{3EB933C5-5067-4935-AC5C-F795233722F6}"/>
          </ac:spMkLst>
        </pc:spChg>
        <pc:spChg chg="add del mod">
          <ac:chgData name="Louis Jenkins" userId="aa8b955da09a1f54" providerId="LiveId" clId="{8187C8F7-982F-4133-AA56-B18C956D2E86}" dt="2017-11-20T20:18:43.271" v="16223" actId="478"/>
          <ac:spMkLst>
            <pc:docMk/>
            <pc:sldMk cId="818689191" sldId="310"/>
            <ac:spMk id="12" creationId="{1BB722E4-44AD-49C8-A6A9-1E3009DD119F}"/>
          </ac:spMkLst>
        </pc:spChg>
        <pc:spChg chg="add mod">
          <ac:chgData name="Louis Jenkins" userId="aa8b955da09a1f54" providerId="LiveId" clId="{8187C8F7-982F-4133-AA56-B18C956D2E86}" dt="2017-11-20T20:17:03.715" v="16166" actId="1076"/>
          <ac:spMkLst>
            <pc:docMk/>
            <pc:sldMk cId="818689191" sldId="310"/>
            <ac:spMk id="13" creationId="{CC605740-CCBD-4D28-8D85-67714224B020}"/>
          </ac:spMkLst>
        </pc:spChg>
        <pc:spChg chg="add mod">
          <ac:chgData name="Louis Jenkins" userId="aa8b955da09a1f54" providerId="LiveId" clId="{8187C8F7-982F-4133-AA56-B18C956D2E86}" dt="2017-11-20T20:17:13.728" v="16172" actId="1076"/>
          <ac:spMkLst>
            <pc:docMk/>
            <pc:sldMk cId="818689191" sldId="310"/>
            <ac:spMk id="15" creationId="{086067E9-DF7A-4BF4-B12E-676B59B40EF2}"/>
          </ac:spMkLst>
        </pc:spChg>
        <pc:spChg chg="add mod">
          <ac:chgData name="Louis Jenkins" userId="aa8b955da09a1f54" providerId="LiveId" clId="{8187C8F7-982F-4133-AA56-B18C956D2E86}" dt="2017-11-20T20:17:26.411" v="16176" actId="1076"/>
          <ac:spMkLst>
            <pc:docMk/>
            <pc:sldMk cId="818689191" sldId="310"/>
            <ac:spMk id="16" creationId="{CFAD9AA1-C783-4097-9688-EB9E45D22D0B}"/>
          </ac:spMkLst>
        </pc:spChg>
        <pc:spChg chg="add mod">
          <ac:chgData name="Louis Jenkins" userId="aa8b955da09a1f54" providerId="LiveId" clId="{8187C8F7-982F-4133-AA56-B18C956D2E86}" dt="2017-11-20T20:27:11.120" v="16311" actId="20577"/>
          <ac:spMkLst>
            <pc:docMk/>
            <pc:sldMk cId="818689191" sldId="310"/>
            <ac:spMk id="17" creationId="{E5D3A5F9-0999-43F0-B6C9-C3020E39F42B}"/>
          </ac:spMkLst>
        </pc:spChg>
        <pc:spChg chg="add mod">
          <ac:chgData name="Louis Jenkins" userId="aa8b955da09a1f54" providerId="LiveId" clId="{8187C8F7-982F-4133-AA56-B18C956D2E86}" dt="2017-11-20T20:25:21.760" v="16286" actId="688"/>
          <ac:spMkLst>
            <pc:docMk/>
            <pc:sldMk cId="818689191" sldId="310"/>
            <ac:spMk id="18" creationId="{4D15EA92-2014-4396-8F24-C5266A413999}"/>
          </ac:spMkLst>
        </pc:spChg>
        <pc:spChg chg="add mod">
          <ac:chgData name="Louis Jenkins" userId="aa8b955da09a1f54" providerId="LiveId" clId="{8187C8F7-982F-4133-AA56-B18C956D2E86}" dt="2017-11-20T20:25:30.791" v="16292" actId="1076"/>
          <ac:spMkLst>
            <pc:docMk/>
            <pc:sldMk cId="818689191" sldId="310"/>
            <ac:spMk id="19" creationId="{5D6A681B-6FF5-4D97-9845-726DC9943734}"/>
          </ac:spMkLst>
        </pc:spChg>
        <pc:picChg chg="add del">
          <ac:chgData name="Louis Jenkins" userId="aa8b955da09a1f54" providerId="LiveId" clId="{8187C8F7-982F-4133-AA56-B18C956D2E86}" dt="2017-11-20T20:14:09.477" v="15845" actId="20577"/>
          <ac:picMkLst>
            <pc:docMk/>
            <pc:sldMk cId="818689191" sldId="310"/>
            <ac:picMk id="7" creationId="{E32DA73E-CED7-4DA3-8083-074E18743F3A}"/>
          </ac:picMkLst>
        </pc:picChg>
        <pc:picChg chg="add del mod">
          <ac:chgData name="Louis Jenkins" userId="aa8b955da09a1f54" providerId="LiveId" clId="{8187C8F7-982F-4133-AA56-B18C956D2E86}" dt="2017-11-20T20:14:50.491" v="15853" actId="20577"/>
          <ac:picMkLst>
            <pc:docMk/>
            <pc:sldMk cId="818689191" sldId="310"/>
            <ac:picMk id="9" creationId="{22A9EF11-E664-47CF-A38A-F2AFDDA7612F}"/>
          </ac:picMkLst>
        </pc:picChg>
        <pc:picChg chg="add mod">
          <ac:chgData name="Louis Jenkins" userId="aa8b955da09a1f54" providerId="LiveId" clId="{8187C8F7-982F-4133-AA56-B18C956D2E86}" dt="2017-11-20T20:15:02.400" v="15856" actId="1076"/>
          <ac:picMkLst>
            <pc:docMk/>
            <pc:sldMk cId="818689191" sldId="310"/>
            <ac:picMk id="10" creationId="{C073462A-AED2-4B7D-ACD4-4EC09D0DF0D0}"/>
          </ac:picMkLst>
        </pc:picChg>
        <pc:picChg chg="add mod">
          <ac:chgData name="Louis Jenkins" userId="aa8b955da09a1f54" providerId="LiveId" clId="{8187C8F7-982F-4133-AA56-B18C956D2E86}" dt="2017-11-20T20:16:28.840" v="16138" actId="1076"/>
          <ac:picMkLst>
            <pc:docMk/>
            <pc:sldMk cId="818689191" sldId="310"/>
            <ac:picMk id="11" creationId="{8782DEFC-2904-4B31-86A5-512AC77364C7}"/>
          </ac:picMkLst>
        </pc:picChg>
        <pc:picChg chg="add del">
          <ac:chgData name="Louis Jenkins" userId="aa8b955da09a1f54" providerId="LiveId" clId="{8187C8F7-982F-4133-AA56-B18C956D2E86}" dt="2017-11-20T20:17:07.040" v="16168" actId="20577"/>
          <ac:picMkLst>
            <pc:docMk/>
            <pc:sldMk cId="818689191" sldId="310"/>
            <ac:picMk id="14" creationId="{0BDB9D29-96FD-45D4-A04B-43F229AA573C}"/>
          </ac:picMkLst>
        </pc:picChg>
      </pc:sldChg>
      <pc:sldChg chg="add del">
        <pc:chgData name="Louis Jenkins" userId="aa8b955da09a1f54" providerId="LiveId" clId="{8187C8F7-982F-4133-AA56-B18C956D2E86}" dt="2017-11-20T19:50:54.106" v="15168" actId="2696"/>
        <pc:sldMkLst>
          <pc:docMk/>
          <pc:sldMk cId="3068709677" sldId="310"/>
        </pc:sldMkLst>
      </pc:sldChg>
      <pc:sldChg chg="addSp delSp modSp add ord">
        <pc:chgData name="Louis Jenkins" userId="aa8b955da09a1f54" providerId="LiveId" clId="{8187C8F7-982F-4133-AA56-B18C956D2E86}" dt="2017-11-24T23:57:25.182" v="35063" actId="1076"/>
        <pc:sldMkLst>
          <pc:docMk/>
          <pc:sldMk cId="2514685240" sldId="311"/>
        </pc:sldMkLst>
        <pc:spChg chg="add mod">
          <ac:chgData name="Louis Jenkins" userId="aa8b955da09a1f54" providerId="LiveId" clId="{8187C8F7-982F-4133-AA56-B18C956D2E86}" dt="2017-11-20T20:21:54.462" v="16240" actId="1076"/>
          <ac:spMkLst>
            <pc:docMk/>
            <pc:sldMk cId="2514685240" sldId="311"/>
            <ac:spMk id="3" creationId="{D83B736C-7A02-4B83-A9E3-71067F670E8F}"/>
          </ac:spMkLst>
        </pc:spChg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2514685240" sldId="311"/>
            <ac:spMk id="5" creationId="{B7210078-7E90-4A3E-B0DA-9B71718EDAFE}"/>
          </ac:spMkLst>
        </pc:spChg>
        <pc:spChg chg="mod">
          <ac:chgData name="Louis Jenkins" userId="aa8b955da09a1f54" providerId="LiveId" clId="{8187C8F7-982F-4133-AA56-B18C956D2E86}" dt="2017-11-20T20:27:08.047" v="16310" actId="20577"/>
          <ac:spMkLst>
            <pc:docMk/>
            <pc:sldMk cId="2514685240" sldId="311"/>
            <ac:spMk id="12" creationId="{1BB722E4-44AD-49C8-A6A9-1E3009DD119F}"/>
          </ac:spMkLst>
        </pc:spChg>
        <pc:spChg chg="del">
          <ac:chgData name="Louis Jenkins" userId="aa8b955da09a1f54" providerId="LiveId" clId="{8187C8F7-982F-4133-AA56-B18C956D2E86}" dt="2017-11-20T20:17:50.272" v="16179" actId="478"/>
          <ac:spMkLst>
            <pc:docMk/>
            <pc:sldMk cId="2514685240" sldId="311"/>
            <ac:spMk id="13" creationId="{CC605740-CCBD-4D28-8D85-67714224B020}"/>
          </ac:spMkLst>
        </pc:spChg>
        <pc:spChg chg="del">
          <ac:chgData name="Louis Jenkins" userId="aa8b955da09a1f54" providerId="LiveId" clId="{8187C8F7-982F-4133-AA56-B18C956D2E86}" dt="2017-11-20T20:17:49.285" v="16178" actId="478"/>
          <ac:spMkLst>
            <pc:docMk/>
            <pc:sldMk cId="2514685240" sldId="311"/>
            <ac:spMk id="15" creationId="{086067E9-DF7A-4BF4-B12E-676B59B40EF2}"/>
          </ac:spMkLst>
        </pc:spChg>
        <pc:spChg chg="del mod">
          <ac:chgData name="Louis Jenkins" userId="aa8b955da09a1f54" providerId="LiveId" clId="{8187C8F7-982F-4133-AA56-B18C956D2E86}" dt="2017-11-20T20:21:25.691" v="16233" actId="478"/>
          <ac:spMkLst>
            <pc:docMk/>
            <pc:sldMk cId="2514685240" sldId="311"/>
            <ac:spMk id="16" creationId="{CFAD9AA1-C783-4097-9688-EB9E45D22D0B}"/>
          </ac:spMkLst>
        </pc:spChg>
        <pc:spChg chg="add mod">
          <ac:chgData name="Louis Jenkins" userId="aa8b955da09a1f54" providerId="LiveId" clId="{8187C8F7-982F-4133-AA56-B18C956D2E86}" dt="2017-11-20T20:22:11.994" v="16249" actId="1076"/>
          <ac:spMkLst>
            <pc:docMk/>
            <pc:sldMk cId="2514685240" sldId="311"/>
            <ac:spMk id="17" creationId="{9611E54B-6C64-4B5E-A351-B8EB6F6733BB}"/>
          </ac:spMkLst>
        </pc:spChg>
        <pc:spChg chg="add mod">
          <ac:chgData name="Louis Jenkins" userId="aa8b955da09a1f54" providerId="LiveId" clId="{8187C8F7-982F-4133-AA56-B18C956D2E86}" dt="2017-11-20T20:22:38.438" v="16251" actId="1076"/>
          <ac:spMkLst>
            <pc:docMk/>
            <pc:sldMk cId="2514685240" sldId="311"/>
            <ac:spMk id="18" creationId="{51BE6DBC-B244-4173-A86D-9F177926F733}"/>
          </ac:spMkLst>
        </pc:spChg>
        <pc:spChg chg="add del">
          <ac:chgData name="Louis Jenkins" userId="aa8b955da09a1f54" providerId="LiveId" clId="{8187C8F7-982F-4133-AA56-B18C956D2E86}" dt="2017-11-20T20:22:53.840" v="16253" actId="20577"/>
          <ac:spMkLst>
            <pc:docMk/>
            <pc:sldMk cId="2514685240" sldId="311"/>
            <ac:spMk id="19" creationId="{11B5796B-37B6-4460-AC72-5B3DFD7FB8BE}"/>
          </ac:spMkLst>
        </pc:spChg>
        <pc:spChg chg="add mod">
          <ac:chgData name="Louis Jenkins" userId="aa8b955da09a1f54" providerId="LiveId" clId="{8187C8F7-982F-4133-AA56-B18C956D2E86}" dt="2017-11-20T20:23:58.854" v="16272" actId="1076"/>
          <ac:spMkLst>
            <pc:docMk/>
            <pc:sldMk cId="2514685240" sldId="311"/>
            <ac:spMk id="20" creationId="{45FDBEBE-3616-4F98-AA20-50E29DAB75CA}"/>
          </ac:spMkLst>
        </pc:spChg>
        <pc:spChg chg="add mod">
          <ac:chgData name="Louis Jenkins" userId="aa8b955da09a1f54" providerId="LiveId" clId="{8187C8F7-982F-4133-AA56-B18C956D2E86}" dt="2017-11-20T20:24:10.441" v="16275" actId="688"/>
          <ac:spMkLst>
            <pc:docMk/>
            <pc:sldMk cId="2514685240" sldId="311"/>
            <ac:spMk id="21" creationId="{A2198BFA-B1AA-435E-B30D-DF64B2047F03}"/>
          </ac:spMkLst>
        </pc:spChg>
        <pc:spChg chg="add mod">
          <ac:chgData name="Louis Jenkins" userId="aa8b955da09a1f54" providerId="LiveId" clId="{8187C8F7-982F-4133-AA56-B18C956D2E86}" dt="2017-11-20T20:24:50.101" v="16279" actId="1076"/>
          <ac:spMkLst>
            <pc:docMk/>
            <pc:sldMk cId="2514685240" sldId="311"/>
            <ac:spMk id="22" creationId="{97D59842-9EA0-456D-9344-35AC93CD653B}"/>
          </ac:spMkLst>
        </pc:spChg>
        <pc:spChg chg="add mod">
          <ac:chgData name="Louis Jenkins" userId="aa8b955da09a1f54" providerId="LiveId" clId="{8187C8F7-982F-4133-AA56-B18C956D2E86}" dt="2017-11-20T20:24:57.673" v="16283" actId="1076"/>
          <ac:spMkLst>
            <pc:docMk/>
            <pc:sldMk cId="2514685240" sldId="311"/>
            <ac:spMk id="23" creationId="{9C1C6F5C-0CBC-4437-A7E3-7D7844E803DF}"/>
          </ac:spMkLst>
        </pc:spChg>
        <pc:picChg chg="add mod">
          <ac:chgData name="Louis Jenkins" userId="aa8b955da09a1f54" providerId="LiveId" clId="{8187C8F7-982F-4133-AA56-B18C956D2E86}" dt="2017-11-20T20:21:16.410" v="16229" actId="1076"/>
          <ac:picMkLst>
            <pc:docMk/>
            <pc:sldMk cId="2514685240" sldId="311"/>
            <ac:picMk id="2" creationId="{917F4E92-3BDE-4E62-80FB-7CA189444BB8}"/>
          </ac:picMkLst>
        </pc:picChg>
        <pc:picChg chg="del">
          <ac:chgData name="Louis Jenkins" userId="aa8b955da09a1f54" providerId="LiveId" clId="{8187C8F7-982F-4133-AA56-B18C956D2E86}" dt="2017-11-20T20:17:51.732" v="16180" actId="478"/>
          <ac:picMkLst>
            <pc:docMk/>
            <pc:sldMk cId="2514685240" sldId="311"/>
            <ac:picMk id="10" creationId="{C073462A-AED2-4B7D-ACD4-4EC09D0DF0D0}"/>
          </ac:picMkLst>
        </pc:picChg>
        <pc:picChg chg="del">
          <ac:chgData name="Louis Jenkins" userId="aa8b955da09a1f54" providerId="LiveId" clId="{8187C8F7-982F-4133-AA56-B18C956D2E86}" dt="2017-11-20T20:21:06.468" v="16228" actId="478"/>
          <ac:picMkLst>
            <pc:docMk/>
            <pc:sldMk cId="2514685240" sldId="311"/>
            <ac:picMk id="11" creationId="{8782DEFC-2904-4B31-86A5-512AC77364C7}"/>
          </ac:picMkLst>
        </pc:picChg>
        <pc:picChg chg="add mod">
          <ac:chgData name="Louis Jenkins" userId="aa8b955da09a1f54" providerId="LiveId" clId="{8187C8F7-982F-4133-AA56-B18C956D2E86}" dt="2017-11-20T20:23:16.789" v="16264" actId="1076"/>
          <ac:picMkLst>
            <pc:docMk/>
            <pc:sldMk cId="2514685240" sldId="311"/>
            <ac:picMk id="14" creationId="{69F6A35D-9AAD-45BA-8785-2490D5016C9C}"/>
          </ac:picMkLst>
        </pc:picChg>
      </pc:sldChg>
      <pc:sldChg chg="addSp delSp modSp add ord">
        <pc:chgData name="Louis Jenkins" userId="aa8b955da09a1f54" providerId="LiveId" clId="{8187C8F7-982F-4133-AA56-B18C956D2E86}" dt="2017-11-27T23:03:58.545" v="39317" actId="1076"/>
        <pc:sldMkLst>
          <pc:docMk/>
          <pc:sldMk cId="237025818" sldId="312"/>
        </pc:sldMkLst>
        <pc:spChg chg="del">
          <ac:chgData name="Louis Jenkins" userId="aa8b955da09a1f54" providerId="LiveId" clId="{8187C8F7-982F-4133-AA56-B18C956D2E86}" dt="2017-11-20T20:26:34.583" v="16302" actId="478"/>
          <ac:spMkLst>
            <pc:docMk/>
            <pc:sldMk cId="237025818" sldId="312"/>
            <ac:spMk id="3" creationId="{D83B736C-7A02-4B83-A9E3-71067F670E8F}"/>
          </ac:spMkLst>
        </pc:spChg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237025818" sldId="312"/>
            <ac:spMk id="5" creationId="{B7210078-7E90-4A3E-B0DA-9B71718EDAFE}"/>
          </ac:spMkLst>
        </pc:spChg>
        <pc:spChg chg="mod">
          <ac:chgData name="Louis Jenkins" userId="aa8b955da09a1f54" providerId="LiveId" clId="{8187C8F7-982F-4133-AA56-B18C956D2E86}" dt="2017-11-20T21:08:26.400" v="17084" actId="20577"/>
          <ac:spMkLst>
            <pc:docMk/>
            <pc:sldMk cId="237025818" sldId="312"/>
            <ac:spMk id="6" creationId="{7EB9C366-73FA-48FF-BC4F-EF1B34327627}"/>
          </ac:spMkLst>
        </pc:spChg>
        <pc:spChg chg="add mod">
          <ac:chgData name="Louis Jenkins" userId="aa8b955da09a1f54" providerId="LiveId" clId="{8187C8F7-982F-4133-AA56-B18C956D2E86}" dt="2017-11-20T21:13:05.949" v="17209" actId="1076"/>
          <ac:spMkLst>
            <pc:docMk/>
            <pc:sldMk cId="237025818" sldId="312"/>
            <ac:spMk id="7" creationId="{41EAB0E3-4D27-4386-B18E-C96072E72EBA}"/>
          </ac:spMkLst>
        </pc:spChg>
        <pc:spChg chg="add mod">
          <ac:chgData name="Louis Jenkins" userId="aa8b955da09a1f54" providerId="LiveId" clId="{8187C8F7-982F-4133-AA56-B18C956D2E86}" dt="2017-11-27T23:03:58.545" v="39317" actId="1076"/>
          <ac:spMkLst>
            <pc:docMk/>
            <pc:sldMk cId="237025818" sldId="312"/>
            <ac:spMk id="10" creationId="{6147B4DB-1091-4F78-A12B-42AC8E3B0CC6}"/>
          </ac:spMkLst>
        </pc:spChg>
        <pc:spChg chg="mod">
          <ac:chgData name="Louis Jenkins" userId="aa8b955da09a1f54" providerId="LiveId" clId="{8187C8F7-982F-4133-AA56-B18C956D2E86}" dt="2017-11-20T21:13:09.235" v="17210" actId="1076"/>
          <ac:spMkLst>
            <pc:docMk/>
            <pc:sldMk cId="237025818" sldId="312"/>
            <ac:spMk id="12" creationId="{1BB722E4-44AD-49C8-A6A9-1E3009DD119F}"/>
          </ac:spMkLst>
        </pc:spChg>
        <pc:spChg chg="del">
          <ac:chgData name="Louis Jenkins" userId="aa8b955da09a1f54" providerId="LiveId" clId="{8187C8F7-982F-4133-AA56-B18C956D2E86}" dt="2017-11-20T20:26:32.357" v="16299" actId="478"/>
          <ac:spMkLst>
            <pc:docMk/>
            <pc:sldMk cId="237025818" sldId="312"/>
            <ac:spMk id="17" creationId="{9611E54B-6C64-4B5E-A351-B8EB6F6733BB}"/>
          </ac:spMkLst>
        </pc:spChg>
        <pc:spChg chg="del">
          <ac:chgData name="Louis Jenkins" userId="aa8b955da09a1f54" providerId="LiveId" clId="{8187C8F7-982F-4133-AA56-B18C956D2E86}" dt="2017-11-20T20:26:44.626" v="16307" actId="478"/>
          <ac:spMkLst>
            <pc:docMk/>
            <pc:sldMk cId="237025818" sldId="312"/>
            <ac:spMk id="18" creationId="{51BE6DBC-B244-4173-A86D-9F177926F733}"/>
          </ac:spMkLst>
        </pc:spChg>
        <pc:spChg chg="del">
          <ac:chgData name="Louis Jenkins" userId="aa8b955da09a1f54" providerId="LiveId" clId="{8187C8F7-982F-4133-AA56-B18C956D2E86}" dt="2017-11-20T20:26:33.900" v="16301" actId="478"/>
          <ac:spMkLst>
            <pc:docMk/>
            <pc:sldMk cId="237025818" sldId="312"/>
            <ac:spMk id="20" creationId="{45FDBEBE-3616-4F98-AA20-50E29DAB75CA}"/>
          </ac:spMkLst>
        </pc:spChg>
        <pc:spChg chg="del">
          <ac:chgData name="Louis Jenkins" userId="aa8b955da09a1f54" providerId="LiveId" clId="{8187C8F7-982F-4133-AA56-B18C956D2E86}" dt="2017-11-20T20:26:33.210" v="16300" actId="478"/>
          <ac:spMkLst>
            <pc:docMk/>
            <pc:sldMk cId="237025818" sldId="312"/>
            <ac:spMk id="21" creationId="{A2198BFA-B1AA-435E-B30D-DF64B2047F03}"/>
          </ac:spMkLst>
        </pc:spChg>
        <pc:spChg chg="del">
          <ac:chgData name="Louis Jenkins" userId="aa8b955da09a1f54" providerId="LiveId" clId="{8187C8F7-982F-4133-AA56-B18C956D2E86}" dt="2017-11-20T20:26:43.526" v="16305" actId="478"/>
          <ac:spMkLst>
            <pc:docMk/>
            <pc:sldMk cId="237025818" sldId="312"/>
            <ac:spMk id="22" creationId="{97D59842-9EA0-456D-9344-35AC93CD653B}"/>
          </ac:spMkLst>
        </pc:spChg>
        <pc:spChg chg="del">
          <ac:chgData name="Louis Jenkins" userId="aa8b955da09a1f54" providerId="LiveId" clId="{8187C8F7-982F-4133-AA56-B18C956D2E86}" dt="2017-11-20T20:26:44.115" v="16306" actId="478"/>
          <ac:spMkLst>
            <pc:docMk/>
            <pc:sldMk cId="237025818" sldId="312"/>
            <ac:spMk id="23" creationId="{9C1C6F5C-0CBC-4437-A7E3-7D7844E803DF}"/>
          </ac:spMkLst>
        </pc:spChg>
        <pc:spChg chg="add mod">
          <ac:chgData name="Louis Jenkins" userId="aa8b955da09a1f54" providerId="LiveId" clId="{8187C8F7-982F-4133-AA56-B18C956D2E86}" dt="2017-11-27T23:03:56.690" v="39316" actId="1076"/>
          <ac:spMkLst>
            <pc:docMk/>
            <pc:sldMk cId="237025818" sldId="312"/>
            <ac:spMk id="24" creationId="{31617607-E3AE-4DC9-91AA-FAE9A8A1C6ED}"/>
          </ac:spMkLst>
        </pc:spChg>
        <pc:spChg chg="add mod">
          <ac:chgData name="Louis Jenkins" userId="aa8b955da09a1f54" providerId="LiveId" clId="{8187C8F7-982F-4133-AA56-B18C956D2E86}" dt="2017-11-27T23:03:54.855" v="39315" actId="1076"/>
          <ac:spMkLst>
            <pc:docMk/>
            <pc:sldMk cId="237025818" sldId="312"/>
            <ac:spMk id="25" creationId="{C7BC21EC-BBF0-49F7-9FB6-F527575454E1}"/>
          </ac:spMkLst>
        </pc:spChg>
        <pc:spChg chg="add del">
          <ac:chgData name="Louis Jenkins" userId="aa8b955da09a1f54" providerId="LiveId" clId="{8187C8F7-982F-4133-AA56-B18C956D2E86}" dt="2017-11-20T21:13:46.409" v="17220" actId="1076"/>
          <ac:spMkLst>
            <pc:docMk/>
            <pc:sldMk cId="237025818" sldId="312"/>
            <ac:spMk id="26" creationId="{75EA2883-50CB-49FA-9BD0-7027567EA2A0}"/>
          </ac:spMkLst>
        </pc:spChg>
        <pc:spChg chg="add mod">
          <ac:chgData name="Louis Jenkins" userId="aa8b955da09a1f54" providerId="LiveId" clId="{8187C8F7-982F-4133-AA56-B18C956D2E86}" dt="2017-11-20T21:14:05.704" v="17236" actId="1076"/>
          <ac:spMkLst>
            <pc:docMk/>
            <pc:sldMk cId="237025818" sldId="312"/>
            <ac:spMk id="27" creationId="{C18E52C3-0419-4B39-9B3D-73E76FD2F67F}"/>
          </ac:spMkLst>
        </pc:spChg>
        <pc:picChg chg="del">
          <ac:chgData name="Louis Jenkins" userId="aa8b955da09a1f54" providerId="LiveId" clId="{8187C8F7-982F-4133-AA56-B18C956D2E86}" dt="2017-11-20T20:26:42.830" v="16304" actId="478"/>
          <ac:picMkLst>
            <pc:docMk/>
            <pc:sldMk cId="237025818" sldId="312"/>
            <ac:picMk id="2" creationId="{917F4E92-3BDE-4E62-80FB-7CA189444BB8}"/>
          </ac:picMkLst>
        </pc:picChg>
        <pc:picChg chg="add mod ord">
          <ac:chgData name="Louis Jenkins" userId="aa8b955da09a1f54" providerId="LiveId" clId="{8187C8F7-982F-4133-AA56-B18C956D2E86}" dt="2017-11-27T23:03:52.275" v="39314" actId="1076"/>
          <ac:picMkLst>
            <pc:docMk/>
            <pc:sldMk cId="237025818" sldId="312"/>
            <ac:picMk id="2" creationId="{F6FB86A6-2B89-4ADB-B9BB-127BA4C16A23}"/>
          </ac:picMkLst>
        </pc:picChg>
        <pc:picChg chg="add del mod">
          <ac:chgData name="Louis Jenkins" userId="aa8b955da09a1f54" providerId="LiveId" clId="{8187C8F7-982F-4133-AA56-B18C956D2E86}" dt="2017-11-20T21:03:20.296" v="16787" actId="478"/>
          <ac:picMkLst>
            <pc:docMk/>
            <pc:sldMk cId="237025818" sldId="312"/>
            <ac:picMk id="4" creationId="{79D7C045-E4B3-4939-98D6-4780BAE58A81}"/>
          </ac:picMkLst>
        </pc:picChg>
        <pc:picChg chg="add del mod">
          <ac:chgData name="Louis Jenkins" userId="aa8b955da09a1f54" providerId="LiveId" clId="{8187C8F7-982F-4133-AA56-B18C956D2E86}" dt="2017-11-20T21:12:50.253" v="17205" actId="478"/>
          <ac:picMkLst>
            <pc:docMk/>
            <pc:sldMk cId="237025818" sldId="312"/>
            <ac:picMk id="8" creationId="{FD9281E5-0927-48B5-8C45-897246622B97}"/>
          </ac:picMkLst>
        </pc:picChg>
        <pc:picChg chg="add del mod">
          <ac:chgData name="Louis Jenkins" userId="aa8b955da09a1f54" providerId="LiveId" clId="{8187C8F7-982F-4133-AA56-B18C956D2E86}" dt="2017-11-27T23:03:44.612" v="39310" actId="478"/>
          <ac:picMkLst>
            <pc:docMk/>
            <pc:sldMk cId="237025818" sldId="312"/>
            <ac:picMk id="9" creationId="{247D9395-3012-46F5-86C0-45E56F77223F}"/>
          </ac:picMkLst>
        </pc:picChg>
        <pc:picChg chg="add del mod">
          <ac:chgData name="Louis Jenkins" userId="aa8b955da09a1f54" providerId="LiveId" clId="{8187C8F7-982F-4133-AA56-B18C956D2E86}" dt="2017-11-20T21:30:19.138" v="17239" actId="478"/>
          <ac:picMkLst>
            <pc:docMk/>
            <pc:sldMk cId="237025818" sldId="312"/>
            <ac:picMk id="11" creationId="{11CEF31C-98AF-4DBF-A0ED-6DF65D4FC816}"/>
          </ac:picMkLst>
        </pc:picChg>
        <pc:picChg chg="add mod">
          <ac:chgData name="Louis Jenkins" userId="aa8b955da09a1f54" providerId="LiveId" clId="{8187C8F7-982F-4133-AA56-B18C956D2E86}" dt="2017-11-20T21:30:32.005" v="17241" actId="1076"/>
          <ac:picMkLst>
            <pc:docMk/>
            <pc:sldMk cId="237025818" sldId="312"/>
            <ac:picMk id="13" creationId="{7688EC0F-DB50-465E-8EDD-06083AB3BE27}"/>
          </ac:picMkLst>
        </pc:picChg>
        <pc:picChg chg="del">
          <ac:chgData name="Louis Jenkins" userId="aa8b955da09a1f54" providerId="LiveId" clId="{8187C8F7-982F-4133-AA56-B18C956D2E86}" dt="2017-11-20T20:26:27.168" v="16295" actId="478"/>
          <ac:picMkLst>
            <pc:docMk/>
            <pc:sldMk cId="237025818" sldId="312"/>
            <ac:picMk id="14" creationId="{69F6A35D-9AAD-45BA-8785-2490D5016C9C}"/>
          </ac:picMkLst>
        </pc:picChg>
        <pc:picChg chg="add del mod">
          <ac:chgData name="Louis Jenkins" userId="aa8b955da09a1f54" providerId="LiveId" clId="{8187C8F7-982F-4133-AA56-B18C956D2E86}" dt="2017-11-20T21:02:42.074" v="16784" actId="478"/>
          <ac:picMkLst>
            <pc:docMk/>
            <pc:sldMk cId="237025818" sldId="312"/>
            <ac:picMk id="15" creationId="{AE1BC096-B37A-4222-8E65-5F3BFBE68D8A}"/>
          </ac:picMkLst>
        </pc:picChg>
        <pc:picChg chg="add mod">
          <ac:chgData name="Louis Jenkins" userId="aa8b955da09a1f54" providerId="LiveId" clId="{8187C8F7-982F-4133-AA56-B18C956D2E86}" dt="2017-11-20T21:13:01.047" v="17208" actId="1076"/>
          <ac:picMkLst>
            <pc:docMk/>
            <pc:sldMk cId="237025818" sldId="312"/>
            <ac:picMk id="16" creationId="{AE2E9AEA-51CA-4BD9-81B1-03A26A9B7245}"/>
          </ac:picMkLst>
        </pc:picChg>
      </pc:sldChg>
      <pc:sldChg chg="addSp delSp modSp add ord">
        <pc:chgData name="Louis Jenkins" userId="aa8b955da09a1f54" providerId="LiveId" clId="{8187C8F7-982F-4133-AA56-B18C956D2E86}" dt="2017-11-24T23:57:25.182" v="35063" actId="1076"/>
        <pc:sldMkLst>
          <pc:docMk/>
          <pc:sldMk cId="3755598700" sldId="313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3755598700" sldId="313"/>
            <ac:spMk id="2" creationId="{CAB57844-DD22-40C2-BDA3-8A258EAA9CA0}"/>
          </ac:spMkLst>
        </pc:spChg>
        <pc:spChg chg="mod">
          <ac:chgData name="Louis Jenkins" userId="aa8b955da09a1f54" providerId="LiveId" clId="{8187C8F7-982F-4133-AA56-B18C956D2E86}" dt="2017-11-23T20:21:01.953" v="28398" actId="20577"/>
          <ac:spMkLst>
            <pc:docMk/>
            <pc:sldMk cId="3755598700" sldId="313"/>
            <ac:spMk id="3" creationId="{45467C24-875B-424A-8F40-981A56330E89}"/>
          </ac:spMkLst>
        </pc:spChg>
        <pc:spChg chg="add mod">
          <ac:chgData name="Louis Jenkins" userId="aa8b955da09a1f54" providerId="LiveId" clId="{8187C8F7-982F-4133-AA56-B18C956D2E86}" dt="2017-11-20T21:04:38.856" v="16823" actId="20577"/>
          <ac:spMkLst>
            <pc:docMk/>
            <pc:sldMk cId="3755598700" sldId="313"/>
            <ac:spMk id="5" creationId="{CD14ACCF-A645-4330-A4D6-BA949B582F45}"/>
          </ac:spMkLst>
        </pc:spChg>
        <pc:spChg chg="mod">
          <ac:chgData name="Louis Jenkins" userId="aa8b955da09a1f54" providerId="LiveId" clId="{8187C8F7-982F-4133-AA56-B18C956D2E86}" dt="2017-11-20T20:57:59.373" v="16716" actId="1076"/>
          <ac:spMkLst>
            <pc:docMk/>
            <pc:sldMk cId="3755598700" sldId="313"/>
            <ac:spMk id="6" creationId="{7B554B16-ABFD-47C0-932C-6982956CDC28}"/>
          </ac:spMkLst>
        </pc:spChg>
        <pc:spChg chg="del mod">
          <ac:chgData name="Louis Jenkins" userId="aa8b955da09a1f54" providerId="LiveId" clId="{8187C8F7-982F-4133-AA56-B18C956D2E86}" dt="2017-11-20T20:57:49.156" v="16713" actId="478"/>
          <ac:spMkLst>
            <pc:docMk/>
            <pc:sldMk cId="3755598700" sldId="313"/>
            <ac:spMk id="8" creationId="{4D58A1A6-B50D-4E5C-9648-24335E5C8D71}"/>
          </ac:spMkLst>
        </pc:spChg>
        <pc:spChg chg="mod">
          <ac:chgData name="Louis Jenkins" userId="aa8b955da09a1f54" providerId="LiveId" clId="{8187C8F7-982F-4133-AA56-B18C956D2E86}" dt="2017-11-20T20:57:59.373" v="16716" actId="1076"/>
          <ac:spMkLst>
            <pc:docMk/>
            <pc:sldMk cId="3755598700" sldId="313"/>
            <ac:spMk id="11" creationId="{5C90F13E-8D58-46BA-A3B8-E99F54285A2D}"/>
          </ac:spMkLst>
        </pc:spChg>
        <pc:spChg chg="mod">
          <ac:chgData name="Louis Jenkins" userId="aa8b955da09a1f54" providerId="LiveId" clId="{8187C8F7-982F-4133-AA56-B18C956D2E86}" dt="2017-11-20T20:57:59.373" v="16716" actId="1076"/>
          <ac:spMkLst>
            <pc:docMk/>
            <pc:sldMk cId="3755598700" sldId="313"/>
            <ac:spMk id="12" creationId="{A9E95FE2-94AD-476E-8D0C-FAB84350A38E}"/>
          </ac:spMkLst>
        </pc:spChg>
        <pc:spChg chg="add mod">
          <ac:chgData name="Louis Jenkins" userId="aa8b955da09a1f54" providerId="LiveId" clId="{8187C8F7-982F-4133-AA56-B18C956D2E86}" dt="2017-11-20T20:59:40.299" v="16762" actId="20577"/>
          <ac:spMkLst>
            <pc:docMk/>
            <pc:sldMk cId="3755598700" sldId="313"/>
            <ac:spMk id="14" creationId="{9069BC6B-B417-4340-B983-2C58459B267C}"/>
          </ac:spMkLst>
        </pc:spChg>
        <pc:spChg chg="del">
          <ac:chgData name="Louis Jenkins" userId="aa8b955da09a1f54" providerId="LiveId" clId="{8187C8F7-982F-4133-AA56-B18C956D2E86}" dt="2017-11-20T20:57:51.471" v="16715" actId="478"/>
          <ac:spMkLst>
            <pc:docMk/>
            <pc:sldMk cId="3755598700" sldId="313"/>
            <ac:spMk id="15" creationId="{06A449BA-8921-4986-A2D2-EBE7CD4E0E4E}"/>
          </ac:spMkLst>
        </pc:spChg>
        <pc:spChg chg="add mod">
          <ac:chgData name="Louis Jenkins" userId="aa8b955da09a1f54" providerId="LiveId" clId="{8187C8F7-982F-4133-AA56-B18C956D2E86}" dt="2017-11-20T21:00:09.688" v="16764" actId="1076"/>
          <ac:spMkLst>
            <pc:docMk/>
            <pc:sldMk cId="3755598700" sldId="313"/>
            <ac:spMk id="16" creationId="{06F7E459-CCE8-4924-ACB8-386D0501ED92}"/>
          </ac:spMkLst>
        </pc:spChg>
        <pc:spChg chg="add mod">
          <ac:chgData name="Louis Jenkins" userId="aa8b955da09a1f54" providerId="LiveId" clId="{8187C8F7-982F-4133-AA56-B18C956D2E86}" dt="2017-11-20T21:00:16.407" v="16766" actId="1076"/>
          <ac:spMkLst>
            <pc:docMk/>
            <pc:sldMk cId="3755598700" sldId="313"/>
            <ac:spMk id="17" creationId="{51BFE051-D439-4022-86B7-2F0CF3D24E3C}"/>
          </ac:spMkLst>
        </pc:spChg>
        <pc:picChg chg="mod">
          <ac:chgData name="Louis Jenkins" userId="aa8b955da09a1f54" providerId="LiveId" clId="{8187C8F7-982F-4133-AA56-B18C956D2E86}" dt="2017-11-20T20:57:59.373" v="16716" actId="1076"/>
          <ac:picMkLst>
            <pc:docMk/>
            <pc:sldMk cId="3755598700" sldId="313"/>
            <ac:picMk id="4" creationId="{6E429495-3EFF-4A5D-B4AB-8E5D1DAC40C7}"/>
          </ac:picMkLst>
        </pc:picChg>
        <pc:picChg chg="del">
          <ac:chgData name="Louis Jenkins" userId="aa8b955da09a1f54" providerId="LiveId" clId="{8187C8F7-982F-4133-AA56-B18C956D2E86}" dt="2017-11-20T20:57:44.960" v="16710" actId="478"/>
          <ac:picMkLst>
            <pc:docMk/>
            <pc:sldMk cId="3755598700" sldId="313"/>
            <ac:picMk id="7" creationId="{937E4D7B-FFEB-4715-9224-96139BC31A52}"/>
          </ac:picMkLst>
        </pc:picChg>
        <pc:picChg chg="add mod">
          <ac:chgData name="Louis Jenkins" userId="aa8b955da09a1f54" providerId="LiveId" clId="{8187C8F7-982F-4133-AA56-B18C956D2E86}" dt="2017-11-20T20:59:23.772" v="16756" actId="1076"/>
          <ac:picMkLst>
            <pc:docMk/>
            <pc:sldMk cId="3755598700" sldId="313"/>
            <ac:picMk id="9" creationId="{65F45DF0-2BD2-4EEF-8A57-F2FCEAE9778C}"/>
          </ac:picMkLst>
        </pc:picChg>
        <pc:picChg chg="del">
          <ac:chgData name="Louis Jenkins" userId="aa8b955da09a1f54" providerId="LiveId" clId="{8187C8F7-982F-4133-AA56-B18C956D2E86}" dt="2017-11-20T20:57:50.123" v="16714" actId="478"/>
          <ac:picMkLst>
            <pc:docMk/>
            <pc:sldMk cId="3755598700" sldId="313"/>
            <ac:picMk id="13" creationId="{C4245B47-3491-4FB3-95A6-AFE34908F8F5}"/>
          </ac:picMkLst>
        </pc:picChg>
      </pc:sldChg>
      <pc:sldChg chg="addSp delSp modSp add del ord">
        <pc:chgData name="Louis Jenkins" userId="aa8b955da09a1f54" providerId="LiveId" clId="{8187C8F7-982F-4133-AA56-B18C956D2E86}" dt="2017-11-23T22:28:47.117" v="30098" actId="2696"/>
        <pc:sldMkLst>
          <pc:docMk/>
          <pc:sldMk cId="985624381" sldId="314"/>
        </pc:sldMkLst>
        <pc:spChg chg="mod">
          <ac:chgData name="Louis Jenkins" userId="aa8b955da09a1f54" providerId="LiveId" clId="{8187C8F7-982F-4133-AA56-B18C956D2E86}" dt="2017-11-21T17:11:00.628" v="19052" actId="20577"/>
          <ac:spMkLst>
            <pc:docMk/>
            <pc:sldMk cId="985624381" sldId="314"/>
            <ac:spMk id="2" creationId="{6158D902-006A-4BD9-9D4E-75796E525864}"/>
          </ac:spMkLst>
        </pc:spChg>
        <pc:spChg chg="mod">
          <ac:chgData name="Louis Jenkins" userId="aa8b955da09a1f54" providerId="LiveId" clId="{8187C8F7-982F-4133-AA56-B18C956D2E86}" dt="2017-11-23T21:57:46.597" v="29899" actId="2696"/>
          <ac:spMkLst>
            <pc:docMk/>
            <pc:sldMk cId="985624381" sldId="314"/>
            <ac:spMk id="3" creationId="{E8966FA3-0202-4C4E-8D69-ECD8FEF97505}"/>
          </ac:spMkLst>
        </pc:spChg>
        <pc:spChg chg="add del">
          <ac:chgData name="Louis Jenkins" userId="aa8b955da09a1f54" providerId="LiveId" clId="{8187C8F7-982F-4133-AA56-B18C956D2E86}" dt="2017-11-23T21:57:46.082" v="29898" actId="2696"/>
          <ac:spMkLst>
            <pc:docMk/>
            <pc:sldMk cId="985624381" sldId="314"/>
            <ac:spMk id="4" creationId="{DA75FD7E-8FD4-4640-AEC5-2CBBFE84675A}"/>
          </ac:spMkLst>
        </pc:spChg>
      </pc:sldChg>
      <pc:sldChg chg="add del">
        <pc:chgData name="Louis Jenkins" userId="aa8b955da09a1f54" providerId="LiveId" clId="{8187C8F7-982F-4133-AA56-B18C956D2E86}" dt="2017-11-21T17:11:50.251" v="19054" actId="2696"/>
        <pc:sldMkLst>
          <pc:docMk/>
          <pc:sldMk cId="3086724634" sldId="315"/>
        </pc:sldMkLst>
      </pc:sldChg>
      <pc:sldChg chg="modSp add del ord">
        <pc:chgData name="Louis Jenkins" userId="aa8b955da09a1f54" providerId="LiveId" clId="{8187C8F7-982F-4133-AA56-B18C956D2E86}" dt="2017-11-23T22:28:47.131" v="30099" actId="2696"/>
        <pc:sldMkLst>
          <pc:docMk/>
          <pc:sldMk cId="4234418672" sldId="315"/>
        </pc:sldMkLst>
        <pc:spChg chg="mod">
          <ac:chgData name="Louis Jenkins" userId="aa8b955da09a1f54" providerId="LiveId" clId="{8187C8F7-982F-4133-AA56-B18C956D2E86}" dt="2017-11-21T17:12:51.051" v="19099" actId="20577"/>
          <ac:spMkLst>
            <pc:docMk/>
            <pc:sldMk cId="4234418672" sldId="315"/>
            <ac:spMk id="2" creationId="{4802DA4C-9461-4E58-B51E-6D35D6284F0D}"/>
          </ac:spMkLst>
        </pc:spChg>
      </pc:sldChg>
      <pc:sldChg chg="modSp add del ord">
        <pc:chgData name="Louis Jenkins" userId="aa8b955da09a1f54" providerId="LiveId" clId="{8187C8F7-982F-4133-AA56-B18C956D2E86}" dt="2017-11-23T22:28:47.151" v="30100" actId="2696"/>
        <pc:sldMkLst>
          <pc:docMk/>
          <pc:sldMk cId="3431990472" sldId="316"/>
        </pc:sldMkLst>
        <pc:spChg chg="mod">
          <ac:chgData name="Louis Jenkins" userId="aa8b955da09a1f54" providerId="LiveId" clId="{8187C8F7-982F-4133-AA56-B18C956D2E86}" dt="2017-11-21T17:13:05.269" v="19127" actId="20577"/>
          <ac:spMkLst>
            <pc:docMk/>
            <pc:sldMk cId="3431990472" sldId="316"/>
            <ac:spMk id="2" creationId="{62DA51DA-3802-4FBA-831C-94F9E21A46CA}"/>
          </ac:spMkLst>
        </pc:spChg>
      </pc:sldChg>
      <pc:sldChg chg="modSp add del">
        <pc:chgData name="Louis Jenkins" userId="aa8b955da09a1f54" providerId="LiveId" clId="{8187C8F7-982F-4133-AA56-B18C956D2E86}" dt="2017-11-23T16:16:52.024" v="21247" actId="2696"/>
        <pc:sldMkLst>
          <pc:docMk/>
          <pc:sldMk cId="245625678" sldId="317"/>
        </pc:sldMkLst>
        <pc:spChg chg="mod">
          <ac:chgData name="Louis Jenkins" userId="aa8b955da09a1f54" providerId="LiveId" clId="{8187C8F7-982F-4133-AA56-B18C956D2E86}" dt="2017-11-23T16:06:43.929" v="21200" actId="1076"/>
          <ac:spMkLst>
            <pc:docMk/>
            <pc:sldMk cId="245625678" sldId="317"/>
            <ac:spMk id="8" creationId="{73B92CA4-F369-44DC-A410-A70D8180A1B0}"/>
          </ac:spMkLst>
        </pc:spChg>
        <pc:spChg chg="mod">
          <ac:chgData name="Louis Jenkins" userId="aa8b955da09a1f54" providerId="LiveId" clId="{8187C8F7-982F-4133-AA56-B18C956D2E86}" dt="2017-11-23T16:06:29.247" v="21199" actId="20577"/>
          <ac:spMkLst>
            <pc:docMk/>
            <pc:sldMk cId="245625678" sldId="317"/>
            <ac:spMk id="11" creationId="{659A6C64-88FD-4CF6-9CA4-C7DAF2934425}"/>
          </ac:spMkLst>
        </pc:spChg>
      </pc:sldChg>
      <pc:sldChg chg="modSp add del">
        <pc:chgData name="Louis Jenkins" userId="aa8b955da09a1f54" providerId="LiveId" clId="{8187C8F7-982F-4133-AA56-B18C956D2E86}" dt="2017-11-23T16:17:41.707" v="21261" actId="2696"/>
        <pc:sldMkLst>
          <pc:docMk/>
          <pc:sldMk cId="3022235862" sldId="318"/>
        </pc:sldMkLst>
        <pc:spChg chg="mod">
          <ac:chgData name="Louis Jenkins" userId="aa8b955da09a1f54" providerId="LiveId" clId="{8187C8F7-982F-4133-AA56-B18C956D2E86}" dt="2017-11-23T16:07:12.260" v="21205" actId="1076"/>
          <ac:spMkLst>
            <pc:docMk/>
            <pc:sldMk cId="3022235862" sldId="318"/>
            <ac:spMk id="8" creationId="{73B92CA4-F369-44DC-A410-A70D8180A1B0}"/>
          </ac:spMkLst>
        </pc:spChg>
        <pc:spChg chg="mod">
          <ac:chgData name="Louis Jenkins" userId="aa8b955da09a1f54" providerId="LiveId" clId="{8187C8F7-982F-4133-AA56-B18C956D2E86}" dt="2017-11-23T16:07:08.632" v="21204" actId="20577"/>
          <ac:spMkLst>
            <pc:docMk/>
            <pc:sldMk cId="3022235862" sldId="318"/>
            <ac:spMk id="11" creationId="{659A6C64-88FD-4CF6-9CA4-C7DAF2934425}"/>
          </ac:spMkLst>
        </pc:spChg>
      </pc:sldChg>
      <pc:sldChg chg="addSp delSp modSp add">
        <pc:chgData name="Louis Jenkins" userId="aa8b955da09a1f54" providerId="LiveId" clId="{8187C8F7-982F-4133-AA56-B18C956D2E86}" dt="2017-11-23T21:39:37.104" v="29792" actId="1076"/>
        <pc:sldMkLst>
          <pc:docMk/>
          <pc:sldMk cId="940052498" sldId="319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940052498" sldId="319"/>
            <ac:spMk id="2" creationId="{21F45EE2-8C8B-4412-8F13-9F05E3649539}"/>
          </ac:spMkLst>
        </pc:spChg>
        <pc:spChg chg="mod">
          <ac:chgData name="Louis Jenkins" userId="aa8b955da09a1f54" providerId="LiveId" clId="{8187C8F7-982F-4133-AA56-B18C956D2E86}" dt="2017-11-23T16:17:17.399" v="21260" actId="1076"/>
          <ac:spMkLst>
            <pc:docMk/>
            <pc:sldMk cId="940052498" sldId="319"/>
            <ac:spMk id="8" creationId="{73B92CA4-F369-44DC-A410-A70D8180A1B0}"/>
          </ac:spMkLst>
        </pc:spChg>
        <pc:spChg chg="add del mod">
          <ac:chgData name="Louis Jenkins" userId="aa8b955da09a1f54" providerId="LiveId" clId="{8187C8F7-982F-4133-AA56-B18C956D2E86}" dt="2017-11-23T16:53:02.091" v="21791" actId="1076"/>
          <ac:spMkLst>
            <pc:docMk/>
            <pc:sldMk cId="940052498" sldId="319"/>
            <ac:spMk id="10" creationId="{7E9F9F3C-B159-410D-B307-8AD2131F8825}"/>
          </ac:spMkLst>
        </pc:spChg>
        <pc:spChg chg="mod">
          <ac:chgData name="Louis Jenkins" userId="aa8b955da09a1f54" providerId="LiveId" clId="{8187C8F7-982F-4133-AA56-B18C956D2E86}" dt="2017-11-23T16:17:03.499" v="21257" actId="20577"/>
          <ac:spMkLst>
            <pc:docMk/>
            <pc:sldMk cId="940052498" sldId="319"/>
            <ac:spMk id="11" creationId="{659A6C64-88FD-4CF6-9CA4-C7DAF2934425}"/>
          </ac:spMkLst>
        </pc:spChg>
        <pc:picChg chg="mod">
          <ac:chgData name="Louis Jenkins" userId="aa8b955da09a1f54" providerId="LiveId" clId="{8187C8F7-982F-4133-AA56-B18C956D2E86}" dt="2017-11-23T16:17:14.862" v="21259" actId="1076"/>
          <ac:picMkLst>
            <pc:docMk/>
            <pc:sldMk cId="940052498" sldId="319"/>
            <ac:picMk id="15" creationId="{4817C55F-7484-42CA-94AC-6239193480F8}"/>
          </ac:picMkLst>
        </pc:picChg>
      </pc:sldChg>
      <pc:sldChg chg="modSp add">
        <pc:chgData name="Louis Jenkins" userId="aa8b955da09a1f54" providerId="LiveId" clId="{8187C8F7-982F-4133-AA56-B18C956D2E86}" dt="2017-11-23T21:39:37.104" v="29792" actId="1076"/>
        <pc:sldMkLst>
          <pc:docMk/>
          <pc:sldMk cId="2606848021" sldId="320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2606848021" sldId="320"/>
            <ac:spMk id="2" creationId="{21F45EE2-8C8B-4412-8F13-9F05E3649539}"/>
          </ac:spMkLst>
        </pc:spChg>
        <pc:spChg chg="mod ord">
          <ac:chgData name="Louis Jenkins" userId="aa8b955da09a1f54" providerId="LiveId" clId="{8187C8F7-982F-4133-AA56-B18C956D2E86}" dt="2017-11-23T16:23:50.063" v="21332" actId="688"/>
          <ac:spMkLst>
            <pc:docMk/>
            <pc:sldMk cId="2606848021" sldId="320"/>
            <ac:spMk id="4" creationId="{02F50C0B-2135-4F86-84D4-52AAF6635CAD}"/>
          </ac:spMkLst>
        </pc:spChg>
        <pc:spChg chg="mod">
          <ac:chgData name="Louis Jenkins" userId="aa8b955da09a1f54" providerId="LiveId" clId="{8187C8F7-982F-4133-AA56-B18C956D2E86}" dt="2017-11-23T16:18:44.029" v="21278" actId="1076"/>
          <ac:spMkLst>
            <pc:docMk/>
            <pc:sldMk cId="2606848021" sldId="320"/>
            <ac:spMk id="8" creationId="{73B92CA4-F369-44DC-A410-A70D8180A1B0}"/>
          </ac:spMkLst>
        </pc:spChg>
        <pc:spChg chg="mod">
          <ac:chgData name="Louis Jenkins" userId="aa8b955da09a1f54" providerId="LiveId" clId="{8187C8F7-982F-4133-AA56-B18C956D2E86}" dt="2017-11-23T16:18:04.719" v="21265" actId="20577"/>
          <ac:spMkLst>
            <pc:docMk/>
            <pc:sldMk cId="2606848021" sldId="320"/>
            <ac:spMk id="11" creationId="{659A6C64-88FD-4CF6-9CA4-C7DAF2934425}"/>
          </ac:spMkLst>
        </pc:spChg>
      </pc:sldChg>
      <pc:sldChg chg="addSp delSp modSp add">
        <pc:chgData name="Louis Jenkins" userId="aa8b955da09a1f54" providerId="LiveId" clId="{8187C8F7-982F-4133-AA56-B18C956D2E86}" dt="2017-11-23T21:39:37.104" v="29792" actId="1076"/>
        <pc:sldMkLst>
          <pc:docMk/>
          <pc:sldMk cId="3832472311" sldId="321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3832472311" sldId="321"/>
            <ac:spMk id="2" creationId="{21F45EE2-8C8B-4412-8F13-9F05E3649539}"/>
          </ac:spMkLst>
        </pc:spChg>
        <pc:spChg chg="del mod ord">
          <ac:chgData name="Louis Jenkins" userId="aa8b955da09a1f54" providerId="LiveId" clId="{8187C8F7-982F-4133-AA56-B18C956D2E86}" dt="2017-11-23T16:24:10.689" v="21337" actId="478"/>
          <ac:spMkLst>
            <pc:docMk/>
            <pc:sldMk cId="3832472311" sldId="321"/>
            <ac:spMk id="4" creationId="{02F50C0B-2135-4F86-84D4-52AAF6635CAD}"/>
          </ac:spMkLst>
        </pc:spChg>
        <pc:spChg chg="mod">
          <ac:chgData name="Louis Jenkins" userId="aa8b955da09a1f54" providerId="LiveId" clId="{8187C8F7-982F-4133-AA56-B18C956D2E86}" dt="2017-11-23T16:19:21.343" v="21291" actId="1076"/>
          <ac:spMkLst>
            <pc:docMk/>
            <pc:sldMk cId="3832472311" sldId="321"/>
            <ac:spMk id="8" creationId="{73B92CA4-F369-44DC-A410-A70D8180A1B0}"/>
          </ac:spMkLst>
        </pc:spChg>
        <pc:spChg chg="add">
          <ac:chgData name="Louis Jenkins" userId="aa8b955da09a1f54" providerId="LiveId" clId="{8187C8F7-982F-4133-AA56-B18C956D2E86}" dt="2017-11-23T16:24:08.825" v="21336" actId="1076"/>
          <ac:spMkLst>
            <pc:docMk/>
            <pc:sldMk cId="3832472311" sldId="321"/>
            <ac:spMk id="10" creationId="{7DDB2E7C-CDE0-485B-A7D7-4AE8C89C7CD4}"/>
          </ac:spMkLst>
        </pc:spChg>
        <pc:spChg chg="mod">
          <ac:chgData name="Louis Jenkins" userId="aa8b955da09a1f54" providerId="LiveId" clId="{8187C8F7-982F-4133-AA56-B18C956D2E86}" dt="2017-11-23T16:19:05.289" v="21287" actId="20577"/>
          <ac:spMkLst>
            <pc:docMk/>
            <pc:sldMk cId="3832472311" sldId="321"/>
            <ac:spMk id="11" creationId="{659A6C64-88FD-4CF6-9CA4-C7DAF2934425}"/>
          </ac:spMkLst>
        </pc:spChg>
        <pc:picChg chg="mod">
          <ac:chgData name="Louis Jenkins" userId="aa8b955da09a1f54" providerId="LiveId" clId="{8187C8F7-982F-4133-AA56-B18C956D2E86}" dt="2017-11-23T16:19:09.841" v="21289" actId="1076"/>
          <ac:picMkLst>
            <pc:docMk/>
            <pc:sldMk cId="3832472311" sldId="321"/>
            <ac:picMk id="15" creationId="{4817C55F-7484-42CA-94AC-6239193480F8}"/>
          </ac:picMkLst>
        </pc:picChg>
      </pc:sldChg>
      <pc:sldChg chg="addSp delSp modSp add">
        <pc:chgData name="Louis Jenkins" userId="aa8b955da09a1f54" providerId="LiveId" clId="{8187C8F7-982F-4133-AA56-B18C956D2E86}" dt="2017-11-23T21:39:37.104" v="29792" actId="1076"/>
        <pc:sldMkLst>
          <pc:docMk/>
          <pc:sldMk cId="1839281474" sldId="322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1839281474" sldId="322"/>
            <ac:spMk id="2" creationId="{21F45EE2-8C8B-4412-8F13-9F05E3649539}"/>
          </ac:spMkLst>
        </pc:spChg>
        <pc:spChg chg="del mod">
          <ac:chgData name="Louis Jenkins" userId="aa8b955da09a1f54" providerId="LiveId" clId="{8187C8F7-982F-4133-AA56-B18C956D2E86}" dt="2017-11-23T16:24:31.473" v="21340" actId="478"/>
          <ac:spMkLst>
            <pc:docMk/>
            <pc:sldMk cId="1839281474" sldId="322"/>
            <ac:spMk id="4" creationId="{02F50C0B-2135-4F86-84D4-52AAF6635CAD}"/>
          </ac:spMkLst>
        </pc:spChg>
        <pc:spChg chg="mod">
          <ac:chgData name="Louis Jenkins" userId="aa8b955da09a1f54" providerId="LiveId" clId="{8187C8F7-982F-4133-AA56-B18C956D2E86}" dt="2017-11-23T16:20:38.816" v="21306" actId="1076"/>
          <ac:spMkLst>
            <pc:docMk/>
            <pc:sldMk cId="1839281474" sldId="322"/>
            <ac:spMk id="8" creationId="{73B92CA4-F369-44DC-A410-A70D8180A1B0}"/>
          </ac:spMkLst>
        </pc:spChg>
        <pc:spChg chg="add mod">
          <ac:chgData name="Louis Jenkins" userId="aa8b955da09a1f54" providerId="LiveId" clId="{8187C8F7-982F-4133-AA56-B18C956D2E86}" dt="2017-11-23T16:24:34.611" v="21342" actId="1076"/>
          <ac:spMkLst>
            <pc:docMk/>
            <pc:sldMk cId="1839281474" sldId="322"/>
            <ac:spMk id="10" creationId="{8DDF5767-F4AF-49F0-AC79-A6CEB6F5AC69}"/>
          </ac:spMkLst>
        </pc:spChg>
        <pc:spChg chg="mod">
          <ac:chgData name="Louis Jenkins" userId="aa8b955da09a1f54" providerId="LiveId" clId="{8187C8F7-982F-4133-AA56-B18C956D2E86}" dt="2017-11-23T16:20:46.651" v="21314" actId="20577"/>
          <ac:spMkLst>
            <pc:docMk/>
            <pc:sldMk cId="1839281474" sldId="322"/>
            <ac:spMk id="11" creationId="{659A6C64-88FD-4CF6-9CA4-C7DAF2934425}"/>
          </ac:spMkLst>
        </pc:spChg>
      </pc:sldChg>
      <pc:sldChg chg="addSp delSp modSp add">
        <pc:chgData name="Louis Jenkins" userId="aa8b955da09a1f54" providerId="LiveId" clId="{8187C8F7-982F-4133-AA56-B18C956D2E86}" dt="2017-11-23T21:39:37.104" v="29792" actId="1076"/>
        <pc:sldMkLst>
          <pc:docMk/>
          <pc:sldMk cId="1090663631" sldId="323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1090663631" sldId="323"/>
            <ac:spMk id="2" creationId="{21F45EE2-8C8B-4412-8F13-9F05E3649539}"/>
          </ac:spMkLst>
        </pc:spChg>
        <pc:spChg chg="del">
          <ac:chgData name="Louis Jenkins" userId="aa8b955da09a1f54" providerId="LiveId" clId="{8187C8F7-982F-4133-AA56-B18C956D2E86}" dt="2017-11-23T16:24:52.617" v="21348" actId="478"/>
          <ac:spMkLst>
            <pc:docMk/>
            <pc:sldMk cId="1090663631" sldId="323"/>
            <ac:spMk id="4" creationId="{02F50C0B-2135-4F86-84D4-52AAF6635CAD}"/>
          </ac:spMkLst>
        </pc:spChg>
        <pc:spChg chg="mod">
          <ac:chgData name="Louis Jenkins" userId="aa8b955da09a1f54" providerId="LiveId" clId="{8187C8F7-982F-4133-AA56-B18C956D2E86}" dt="2017-11-23T16:25:49.249" v="21349" actId="1076"/>
          <ac:spMkLst>
            <pc:docMk/>
            <pc:sldMk cId="1090663631" sldId="323"/>
            <ac:spMk id="8" creationId="{73B92CA4-F369-44DC-A410-A70D8180A1B0}"/>
          </ac:spMkLst>
        </pc:spChg>
        <pc:spChg chg="add del mod">
          <ac:chgData name="Louis Jenkins" userId="aa8b955da09a1f54" providerId="LiveId" clId="{8187C8F7-982F-4133-AA56-B18C956D2E86}" dt="2017-11-23T16:24:52.090" v="21347" actId="478"/>
          <ac:spMkLst>
            <pc:docMk/>
            <pc:sldMk cId="1090663631" sldId="323"/>
            <ac:spMk id="10" creationId="{AEF7FF8F-9796-426D-B727-5963F379090A}"/>
          </ac:spMkLst>
        </pc:spChg>
        <pc:spChg chg="mod">
          <ac:chgData name="Louis Jenkins" userId="aa8b955da09a1f54" providerId="LiveId" clId="{8187C8F7-982F-4133-AA56-B18C956D2E86}" dt="2017-11-23T16:21:24.703" v="21328" actId="20577"/>
          <ac:spMkLst>
            <pc:docMk/>
            <pc:sldMk cId="1090663631" sldId="323"/>
            <ac:spMk id="11" creationId="{659A6C64-88FD-4CF6-9CA4-C7DAF2934425}"/>
          </ac:spMkLst>
        </pc:spChg>
        <pc:spChg chg="add">
          <ac:chgData name="Louis Jenkins" userId="aa8b955da09a1f54" providerId="LiveId" clId="{8187C8F7-982F-4133-AA56-B18C956D2E86}" dt="2017-11-23T16:24:50.521" v="21346" actId="1076"/>
          <ac:spMkLst>
            <pc:docMk/>
            <pc:sldMk cId="1090663631" sldId="323"/>
            <ac:spMk id="12" creationId="{91D09703-F756-430D-8B21-A4F3869E4278}"/>
          </ac:spMkLst>
        </pc:spChg>
      </pc:sldChg>
      <pc:sldChg chg="add del">
        <pc:chgData name="Louis Jenkins" userId="aa8b955da09a1f54" providerId="LiveId" clId="{8187C8F7-982F-4133-AA56-B18C956D2E86}" dt="2017-11-23T16:20:51.691" v="21316" actId="1076"/>
        <pc:sldMkLst>
          <pc:docMk/>
          <pc:sldMk cId="3066602370" sldId="323"/>
        </pc:sldMkLst>
      </pc:sldChg>
      <pc:sldChg chg="addSp modSp add">
        <pc:chgData name="Louis Jenkins" userId="aa8b955da09a1f54" providerId="LiveId" clId="{8187C8F7-982F-4133-AA56-B18C956D2E86}" dt="2017-11-23T21:39:37.104" v="29792" actId="1076"/>
        <pc:sldMkLst>
          <pc:docMk/>
          <pc:sldMk cId="1500211360" sldId="324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1500211360" sldId="324"/>
            <ac:spMk id="2" creationId="{21F45EE2-8C8B-4412-8F13-9F05E3649539}"/>
          </ac:spMkLst>
        </pc:spChg>
        <pc:spChg chg="mod">
          <ac:chgData name="Louis Jenkins" userId="aa8b955da09a1f54" providerId="LiveId" clId="{8187C8F7-982F-4133-AA56-B18C956D2E86}" dt="2017-11-23T16:26:11.254" v="21351" actId="1076"/>
          <ac:spMkLst>
            <pc:docMk/>
            <pc:sldMk cId="1500211360" sldId="324"/>
            <ac:spMk id="8" creationId="{73B92CA4-F369-44DC-A410-A70D8180A1B0}"/>
          </ac:spMkLst>
        </pc:spChg>
        <pc:spChg chg="add mod">
          <ac:chgData name="Louis Jenkins" userId="aa8b955da09a1f54" providerId="LiveId" clId="{8187C8F7-982F-4133-AA56-B18C956D2E86}" dt="2017-11-23T16:31:18.908" v="21378" actId="1076"/>
          <ac:spMkLst>
            <pc:docMk/>
            <pc:sldMk cId="1500211360" sldId="324"/>
            <ac:spMk id="10" creationId="{86FDDA0B-CE7D-4863-9B5B-3454177001AE}"/>
          </ac:spMkLst>
        </pc:spChg>
        <pc:cxnChg chg="add mod">
          <ac:chgData name="Louis Jenkins" userId="aa8b955da09a1f54" providerId="LiveId" clId="{8187C8F7-982F-4133-AA56-B18C956D2E86}" dt="2017-11-23T16:28:06.695" v="21353" actId="13822"/>
          <ac:cxnSpMkLst>
            <pc:docMk/>
            <pc:sldMk cId="1500211360" sldId="324"/>
            <ac:cxnSpMk id="4" creationId="{42139A3A-F65F-4D9F-8349-5C20A745548B}"/>
          </ac:cxnSpMkLst>
        </pc:cxnChg>
        <pc:cxnChg chg="add mod">
          <ac:chgData name="Louis Jenkins" userId="aa8b955da09a1f54" providerId="LiveId" clId="{8187C8F7-982F-4133-AA56-B18C956D2E86}" dt="2017-11-23T16:28:18.418" v="21355" actId="13822"/>
          <ac:cxnSpMkLst>
            <pc:docMk/>
            <pc:sldMk cId="1500211360" sldId="324"/>
            <ac:cxnSpMk id="9" creationId="{BA7A267A-AEE9-407C-B2EE-BB8C52DEC4EC}"/>
          </ac:cxnSpMkLst>
        </pc:cxnChg>
      </pc:sldChg>
      <pc:sldChg chg="delSp modSp add">
        <pc:chgData name="Louis Jenkins" userId="aa8b955da09a1f54" providerId="LiveId" clId="{8187C8F7-982F-4133-AA56-B18C956D2E86}" dt="2017-11-23T21:39:37.104" v="29792" actId="1076"/>
        <pc:sldMkLst>
          <pc:docMk/>
          <pc:sldMk cId="1686241114" sldId="325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1686241114" sldId="325"/>
            <ac:spMk id="2" creationId="{21F45EE2-8C8B-4412-8F13-9F05E3649539}"/>
          </ac:spMkLst>
        </pc:spChg>
        <pc:spChg chg="mod">
          <ac:chgData name="Louis Jenkins" userId="aa8b955da09a1f54" providerId="LiveId" clId="{8187C8F7-982F-4133-AA56-B18C956D2E86}" dt="2017-11-23T16:35:11.426" v="21456" actId="1076"/>
          <ac:spMkLst>
            <pc:docMk/>
            <pc:sldMk cId="1686241114" sldId="325"/>
            <ac:spMk id="8" creationId="{73B92CA4-F369-44DC-A410-A70D8180A1B0}"/>
          </ac:spMkLst>
        </pc:spChg>
        <pc:spChg chg="del">
          <ac:chgData name="Louis Jenkins" userId="aa8b955da09a1f54" providerId="LiveId" clId="{8187C8F7-982F-4133-AA56-B18C956D2E86}" dt="2017-11-23T16:35:36.263" v="21467" actId="478"/>
          <ac:spMkLst>
            <pc:docMk/>
            <pc:sldMk cId="1686241114" sldId="325"/>
            <ac:spMk id="10" creationId="{86FDDA0B-CE7D-4863-9B5B-3454177001AE}"/>
          </ac:spMkLst>
        </pc:spChg>
        <pc:spChg chg="mod">
          <ac:chgData name="Louis Jenkins" userId="aa8b955da09a1f54" providerId="LiveId" clId="{8187C8F7-982F-4133-AA56-B18C956D2E86}" dt="2017-11-23T16:35:33.131" v="21466" actId="20577"/>
          <ac:spMkLst>
            <pc:docMk/>
            <pc:sldMk cId="1686241114" sldId="325"/>
            <ac:spMk id="11" creationId="{659A6C64-88FD-4CF6-9CA4-C7DAF2934425}"/>
          </ac:spMkLst>
        </pc:spChg>
        <pc:spChg chg="mod">
          <ac:chgData name="Louis Jenkins" userId="aa8b955da09a1f54" providerId="LiveId" clId="{8187C8F7-982F-4133-AA56-B18C956D2E86}" dt="2017-11-23T16:47:03.106" v="21595" actId="1076"/>
          <ac:spMkLst>
            <pc:docMk/>
            <pc:sldMk cId="1686241114" sldId="325"/>
            <ac:spMk id="12" creationId="{91D09703-F756-430D-8B21-A4F3869E4278}"/>
          </ac:spMkLst>
        </pc:spChg>
        <pc:picChg chg="mod">
          <ac:chgData name="Louis Jenkins" userId="aa8b955da09a1f54" providerId="LiveId" clId="{8187C8F7-982F-4133-AA56-B18C956D2E86}" dt="2017-11-23T16:34:55.574" v="21448" actId="1076"/>
          <ac:picMkLst>
            <pc:docMk/>
            <pc:sldMk cId="1686241114" sldId="325"/>
            <ac:picMk id="15" creationId="{4817C55F-7484-42CA-94AC-6239193480F8}"/>
          </ac:picMkLst>
        </pc:picChg>
        <pc:cxnChg chg="del">
          <ac:chgData name="Louis Jenkins" userId="aa8b955da09a1f54" providerId="LiveId" clId="{8187C8F7-982F-4133-AA56-B18C956D2E86}" dt="2017-11-23T16:35:37.770" v="21469" actId="478"/>
          <ac:cxnSpMkLst>
            <pc:docMk/>
            <pc:sldMk cId="1686241114" sldId="325"/>
            <ac:cxnSpMk id="4" creationId="{42139A3A-F65F-4D9F-8349-5C20A745548B}"/>
          </ac:cxnSpMkLst>
        </pc:cxnChg>
        <pc:cxnChg chg="del">
          <ac:chgData name="Louis Jenkins" userId="aa8b955da09a1f54" providerId="LiveId" clId="{8187C8F7-982F-4133-AA56-B18C956D2E86}" dt="2017-11-23T16:35:37.078" v="21468" actId="478"/>
          <ac:cxnSpMkLst>
            <pc:docMk/>
            <pc:sldMk cId="1686241114" sldId="325"/>
            <ac:cxnSpMk id="9" creationId="{BA7A267A-AEE9-407C-B2EE-BB8C52DEC4EC}"/>
          </ac:cxnSpMkLst>
        </pc:cxnChg>
      </pc:sldChg>
      <pc:sldChg chg="add del">
        <pc:chgData name="Louis Jenkins" userId="aa8b955da09a1f54" providerId="LiveId" clId="{8187C8F7-982F-4133-AA56-B18C956D2E86}" dt="2017-11-23T16:31:54.928" v="21380" actId="2696"/>
        <pc:sldMkLst>
          <pc:docMk/>
          <pc:sldMk cId="2009712996" sldId="325"/>
        </pc:sldMkLst>
      </pc:sldChg>
      <pc:sldChg chg="addSp delSp modSp add mod setBg setClrOvrMap delDesignElem">
        <pc:chgData name="Louis Jenkins" userId="aa8b955da09a1f54" providerId="LiveId" clId="{8187C8F7-982F-4133-AA56-B18C956D2E86}" dt="2017-11-23T21:39:50.639" v="29793" actId="1076"/>
        <pc:sldMkLst>
          <pc:docMk/>
          <pc:sldMk cId="2291596607" sldId="326"/>
        </pc:sldMkLst>
        <pc:spChg chg="add del">
          <ac:chgData name="Louis Jenkins" userId="aa8b955da09a1f54" providerId="LiveId" clId="{8187C8F7-982F-4133-AA56-B18C956D2E86}" dt="2017-11-23T16:33:20.812" v="21414" actId="1076"/>
          <ac:spMkLst>
            <pc:docMk/>
            <pc:sldMk cId="2291596607" sldId="326"/>
            <ac:spMk id="2" creationId="{64B6578A-CA8B-4761-AA79-0F2C8D394099}"/>
          </ac:spMkLst>
        </pc:spChg>
        <pc:spChg chg="add del">
          <ac:chgData name="Louis Jenkins" userId="aa8b955da09a1f54" providerId="LiveId" clId="{8187C8F7-982F-4133-AA56-B18C956D2E86}" dt="2017-11-23T16:33:20.812" v="21414" actId="1076"/>
          <ac:spMkLst>
            <pc:docMk/>
            <pc:sldMk cId="2291596607" sldId="326"/>
            <ac:spMk id="3" creationId="{2708FC7C-A4F4-4519-B608-D44CF0FC165D}"/>
          </ac:spMkLst>
        </pc:spChg>
        <pc:spChg chg="add del mod">
          <ac:chgData name="Louis Jenkins" userId="aa8b955da09a1f54" providerId="LiveId" clId="{8187C8F7-982F-4133-AA56-B18C956D2E86}" dt="2017-11-23T16:33:16.969" v="21413" actId="1076"/>
          <ac:spMkLst>
            <pc:docMk/>
            <pc:sldMk cId="2291596607" sldId="326"/>
            <ac:spMk id="4" creationId="{27F64454-81F5-4C8C-B551-B0E0BC2840BD}"/>
          </ac:spMkLst>
        </pc:spChg>
        <pc:spChg chg="add mod">
          <ac:chgData name="Louis Jenkins" userId="aa8b955da09a1f54" providerId="LiveId" clId="{8187C8F7-982F-4133-AA56-B18C956D2E86}" dt="2017-11-23T16:33:40.778" v="21441" actId="26606"/>
          <ac:spMkLst>
            <pc:docMk/>
            <pc:sldMk cId="2291596607" sldId="326"/>
            <ac:spMk id="5" creationId="{84F0824E-C958-4742-B898-A9AE8F810C86}"/>
          </ac:spMkLst>
        </pc:spChg>
        <pc:spChg chg="add del">
          <ac:chgData name="Louis Jenkins" userId="aa8b955da09a1f54" providerId="LiveId" clId="{8187C8F7-982F-4133-AA56-B18C956D2E86}" dt="2017-11-23T21:39:50.639" v="29793" actId="1076"/>
          <ac:spMkLst>
            <pc:docMk/>
            <pc:sldMk cId="2291596607" sldId="326"/>
            <ac:spMk id="10" creationId="{2A8AA5BC-4F7A-4226-8F99-6D824B226A97}"/>
          </ac:spMkLst>
        </pc:spChg>
        <pc:spChg chg="add del">
          <ac:chgData name="Louis Jenkins" userId="aa8b955da09a1f54" providerId="LiveId" clId="{8187C8F7-982F-4133-AA56-B18C956D2E86}" dt="2017-11-23T21:39:50.639" v="29793" actId="1076"/>
          <ac:spMkLst>
            <pc:docMk/>
            <pc:sldMk cId="2291596607" sldId="326"/>
            <ac:spMk id="12" creationId="{3E5445C6-DD42-4979-86FF-03730E8C6DB0}"/>
          </ac:spMkLst>
        </pc:spChg>
        <pc:cxnChg chg="add del">
          <ac:chgData name="Louis Jenkins" userId="aa8b955da09a1f54" providerId="LiveId" clId="{8187C8F7-982F-4133-AA56-B18C956D2E86}" dt="2017-11-23T21:39:50.639" v="29793" actId="1076"/>
          <ac:cxnSpMkLst>
            <pc:docMk/>
            <pc:sldMk cId="2291596607" sldId="326"/>
            <ac:cxnSpMk id="14" creationId="{45000665-DFC7-417E-8FD7-516A0F15C975}"/>
          </ac:cxnSpMkLst>
        </pc:cxnChg>
      </pc:sldChg>
      <pc:sldChg chg="addSp delSp modSp add">
        <pc:chgData name="Louis Jenkins" userId="aa8b955da09a1f54" providerId="LiveId" clId="{8187C8F7-982F-4133-AA56-B18C956D2E86}" dt="2017-11-23T21:39:37.104" v="29792" actId="1076"/>
        <pc:sldMkLst>
          <pc:docMk/>
          <pc:sldMk cId="4032144742" sldId="327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4032144742" sldId="327"/>
            <ac:spMk id="2" creationId="{21F45EE2-8C8B-4412-8F13-9F05E3649539}"/>
          </ac:spMkLst>
        </pc:spChg>
        <pc:spChg chg="mod">
          <ac:chgData name="Louis Jenkins" userId="aa8b955da09a1f54" providerId="LiveId" clId="{8187C8F7-982F-4133-AA56-B18C956D2E86}" dt="2017-11-23T16:36:22.448" v="21476" actId="1076"/>
          <ac:spMkLst>
            <pc:docMk/>
            <pc:sldMk cId="4032144742" sldId="327"/>
            <ac:spMk id="8" creationId="{73B92CA4-F369-44DC-A410-A70D8180A1B0}"/>
          </ac:spMkLst>
        </pc:spChg>
        <pc:spChg chg="add">
          <ac:chgData name="Louis Jenkins" userId="aa8b955da09a1f54" providerId="LiveId" clId="{8187C8F7-982F-4133-AA56-B18C956D2E86}" dt="2017-11-23T16:47:11.919" v="21596" actId="1076"/>
          <ac:spMkLst>
            <pc:docMk/>
            <pc:sldMk cId="4032144742" sldId="327"/>
            <ac:spMk id="10" creationId="{DA64D5E3-3C19-4EAA-A593-47295FA789D1}"/>
          </ac:spMkLst>
        </pc:spChg>
        <pc:spChg chg="mod">
          <ac:chgData name="Louis Jenkins" userId="aa8b955da09a1f54" providerId="LiveId" clId="{8187C8F7-982F-4133-AA56-B18C956D2E86}" dt="2017-11-23T16:36:06.327" v="21474" actId="20577"/>
          <ac:spMkLst>
            <pc:docMk/>
            <pc:sldMk cId="4032144742" sldId="327"/>
            <ac:spMk id="11" creationId="{659A6C64-88FD-4CF6-9CA4-C7DAF2934425}"/>
          </ac:spMkLst>
        </pc:spChg>
        <pc:spChg chg="del">
          <ac:chgData name="Louis Jenkins" userId="aa8b955da09a1f54" providerId="LiveId" clId="{8187C8F7-982F-4133-AA56-B18C956D2E86}" dt="2017-11-23T16:47:13.602" v="21597" actId="478"/>
          <ac:spMkLst>
            <pc:docMk/>
            <pc:sldMk cId="4032144742" sldId="327"/>
            <ac:spMk id="12" creationId="{91D09703-F756-430D-8B21-A4F3869E4278}"/>
          </ac:spMkLst>
        </pc:spChg>
      </pc:sldChg>
      <pc:sldChg chg="addSp delSp modSp add">
        <pc:chgData name="Louis Jenkins" userId="aa8b955da09a1f54" providerId="LiveId" clId="{8187C8F7-982F-4133-AA56-B18C956D2E86}" dt="2017-11-23T21:39:37.104" v="29792" actId="1076"/>
        <pc:sldMkLst>
          <pc:docMk/>
          <pc:sldMk cId="135227564" sldId="328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135227564" sldId="328"/>
            <ac:spMk id="2" creationId="{21F45EE2-8C8B-4412-8F13-9F05E3649539}"/>
          </ac:spMkLst>
        </pc:spChg>
        <pc:spChg chg="mod">
          <ac:chgData name="Louis Jenkins" userId="aa8b955da09a1f54" providerId="LiveId" clId="{8187C8F7-982F-4133-AA56-B18C956D2E86}" dt="2017-11-23T16:39:40.068" v="21514" actId="1076"/>
          <ac:spMkLst>
            <pc:docMk/>
            <pc:sldMk cId="135227564" sldId="328"/>
            <ac:spMk id="8" creationId="{73B92CA4-F369-44DC-A410-A70D8180A1B0}"/>
          </ac:spMkLst>
        </pc:spChg>
        <pc:spChg chg="mod">
          <ac:chgData name="Louis Jenkins" userId="aa8b955da09a1f54" providerId="LiveId" clId="{8187C8F7-982F-4133-AA56-B18C956D2E86}" dt="2017-11-23T16:39:31.441" v="21511" actId="20577"/>
          <ac:spMkLst>
            <pc:docMk/>
            <pc:sldMk cId="135227564" sldId="328"/>
            <ac:spMk id="11" creationId="{659A6C64-88FD-4CF6-9CA4-C7DAF2934425}"/>
          </ac:spMkLst>
        </pc:spChg>
        <pc:spChg chg="del">
          <ac:chgData name="Louis Jenkins" userId="aa8b955da09a1f54" providerId="LiveId" clId="{8187C8F7-982F-4133-AA56-B18C956D2E86}" dt="2017-11-23T16:47:17.635" v="21599" actId="478"/>
          <ac:spMkLst>
            <pc:docMk/>
            <pc:sldMk cId="135227564" sldId="328"/>
            <ac:spMk id="12" creationId="{91D09703-F756-430D-8B21-A4F3869E4278}"/>
          </ac:spMkLst>
        </pc:spChg>
        <pc:spChg chg="add del mod">
          <ac:chgData name="Louis Jenkins" userId="aa8b955da09a1f54" providerId="LiveId" clId="{8187C8F7-982F-4133-AA56-B18C956D2E86}" dt="2017-11-23T16:39:20.877" v="21505" actId="1076"/>
          <ac:spMkLst>
            <pc:docMk/>
            <pc:sldMk cId="135227564" sldId="328"/>
            <ac:spMk id="16" creationId="{5DA9FF77-10F5-4645-BA91-A1F8D5842C4C}"/>
          </ac:spMkLst>
        </pc:spChg>
        <pc:spChg chg="add">
          <ac:chgData name="Louis Jenkins" userId="aa8b955da09a1f54" providerId="LiveId" clId="{8187C8F7-982F-4133-AA56-B18C956D2E86}" dt="2017-11-23T16:47:16.250" v="21598" actId="1076"/>
          <ac:spMkLst>
            <pc:docMk/>
            <pc:sldMk cId="135227564" sldId="328"/>
            <ac:spMk id="17" creationId="{41F86950-ED58-4360-802A-4BBF5BDBE2AD}"/>
          </ac:spMkLst>
        </pc:spChg>
        <pc:cxnChg chg="add del mod">
          <ac:chgData name="Louis Jenkins" userId="aa8b955da09a1f54" providerId="LiveId" clId="{8187C8F7-982F-4133-AA56-B18C956D2E86}" dt="2017-11-23T16:39:20.877" v="21505" actId="1076"/>
          <ac:cxnSpMkLst>
            <pc:docMk/>
            <pc:sldMk cId="135227564" sldId="328"/>
            <ac:cxnSpMk id="10" creationId="{7475A0EB-B0DA-448C-A3F9-593D6508FE1C}"/>
          </ac:cxnSpMkLst>
        </pc:cxnChg>
        <pc:cxnChg chg="add del mod">
          <ac:chgData name="Louis Jenkins" userId="aa8b955da09a1f54" providerId="LiveId" clId="{8187C8F7-982F-4133-AA56-B18C956D2E86}" dt="2017-11-23T16:39:20.877" v="21505" actId="1076"/>
          <ac:cxnSpMkLst>
            <pc:docMk/>
            <pc:sldMk cId="135227564" sldId="328"/>
            <ac:cxnSpMk id="14" creationId="{5DA9629C-6D77-4938-AAFD-4CFC30390CFD}"/>
          </ac:cxnSpMkLst>
        </pc:cxnChg>
      </pc:sldChg>
      <pc:sldChg chg="addSp delSp modSp add">
        <pc:chgData name="Louis Jenkins" userId="aa8b955da09a1f54" providerId="LiveId" clId="{8187C8F7-982F-4133-AA56-B18C956D2E86}" dt="2017-11-23T21:39:37.104" v="29792" actId="1076"/>
        <pc:sldMkLst>
          <pc:docMk/>
          <pc:sldMk cId="760828927" sldId="329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760828927" sldId="329"/>
            <ac:spMk id="2" creationId="{21F45EE2-8C8B-4412-8F13-9F05E3649539}"/>
          </ac:spMkLst>
        </pc:spChg>
        <pc:spChg chg="mod">
          <ac:chgData name="Louis Jenkins" userId="aa8b955da09a1f54" providerId="LiveId" clId="{8187C8F7-982F-4133-AA56-B18C956D2E86}" dt="2017-11-23T16:39:56.609" v="21516" actId="1076"/>
          <ac:spMkLst>
            <pc:docMk/>
            <pc:sldMk cId="760828927" sldId="329"/>
            <ac:spMk id="8" creationId="{73B92CA4-F369-44DC-A410-A70D8180A1B0}"/>
          </ac:spMkLst>
        </pc:spChg>
        <pc:spChg chg="add">
          <ac:chgData name="Louis Jenkins" userId="aa8b955da09a1f54" providerId="LiveId" clId="{8187C8F7-982F-4133-AA56-B18C956D2E86}" dt="2017-11-23T16:47:20.496" v="21600" actId="1076"/>
          <ac:spMkLst>
            <pc:docMk/>
            <pc:sldMk cId="760828927" sldId="329"/>
            <ac:spMk id="10" creationId="{2F108331-E3AC-4511-8AA8-DEBEAF002C94}"/>
          </ac:spMkLst>
        </pc:spChg>
        <pc:spChg chg="mod">
          <ac:chgData name="Louis Jenkins" userId="aa8b955da09a1f54" providerId="LiveId" clId="{8187C8F7-982F-4133-AA56-B18C956D2E86}" dt="2017-11-23T16:40:06.107" v="21525" actId="20577"/>
          <ac:spMkLst>
            <pc:docMk/>
            <pc:sldMk cId="760828927" sldId="329"/>
            <ac:spMk id="11" creationId="{659A6C64-88FD-4CF6-9CA4-C7DAF2934425}"/>
          </ac:spMkLst>
        </pc:spChg>
        <pc:spChg chg="del">
          <ac:chgData name="Louis Jenkins" userId="aa8b955da09a1f54" providerId="LiveId" clId="{8187C8F7-982F-4133-AA56-B18C956D2E86}" dt="2017-11-23T16:47:22.023" v="21601" actId="478"/>
          <ac:spMkLst>
            <pc:docMk/>
            <pc:sldMk cId="760828927" sldId="329"/>
            <ac:spMk id="12" creationId="{91D09703-F756-430D-8B21-A4F3869E4278}"/>
          </ac:spMkLst>
        </pc:spChg>
      </pc:sldChg>
      <pc:sldChg chg="addSp delSp modSp add del">
        <pc:chgData name="Louis Jenkins" userId="aa8b955da09a1f54" providerId="LiveId" clId="{8187C8F7-982F-4133-AA56-B18C956D2E86}" dt="2017-11-23T16:39:09.744" v="21496" actId="1076"/>
        <pc:sldMkLst>
          <pc:docMk/>
          <pc:sldMk cId="2488089145" sldId="329"/>
        </pc:sldMkLst>
        <pc:spChg chg="mod">
          <ac:chgData name="Louis Jenkins" userId="aa8b955da09a1f54" providerId="LiveId" clId="{8187C8F7-982F-4133-AA56-B18C956D2E86}" dt="2017-11-23T16:38:39.109" v="21491" actId="1076"/>
          <ac:spMkLst>
            <pc:docMk/>
            <pc:sldMk cId="2488089145" sldId="329"/>
            <ac:spMk id="8" creationId="{73B92CA4-F369-44DC-A410-A70D8180A1B0}"/>
          </ac:spMkLst>
        </pc:spChg>
        <pc:spChg chg="mod">
          <ac:chgData name="Louis Jenkins" userId="aa8b955da09a1f54" providerId="LiveId" clId="{8187C8F7-982F-4133-AA56-B18C956D2E86}" dt="2017-11-23T16:38:56.818" v="21493" actId="20577"/>
          <ac:spMkLst>
            <pc:docMk/>
            <pc:sldMk cId="2488089145" sldId="329"/>
            <ac:spMk id="11" creationId="{659A6C64-88FD-4CF6-9CA4-C7DAF2934425}"/>
          </ac:spMkLst>
        </pc:spChg>
        <pc:spChg chg="add del">
          <ac:chgData name="Louis Jenkins" userId="aa8b955da09a1f54" providerId="LiveId" clId="{8187C8F7-982F-4133-AA56-B18C956D2E86}" dt="2017-11-23T16:39:08.873" v="21495" actId="478"/>
          <ac:spMkLst>
            <pc:docMk/>
            <pc:sldMk cId="2488089145" sldId="329"/>
            <ac:spMk id="16" creationId="{5DA9FF77-10F5-4645-BA91-A1F8D5842C4C}"/>
          </ac:spMkLst>
        </pc:spChg>
        <pc:cxnChg chg="add del mod">
          <ac:chgData name="Louis Jenkins" userId="aa8b955da09a1f54" providerId="LiveId" clId="{8187C8F7-982F-4133-AA56-B18C956D2E86}" dt="2017-11-23T16:39:08.873" v="21495" actId="478"/>
          <ac:cxnSpMkLst>
            <pc:docMk/>
            <pc:sldMk cId="2488089145" sldId="329"/>
            <ac:cxnSpMk id="10" creationId="{7475A0EB-B0DA-448C-A3F9-593D6508FE1C}"/>
          </ac:cxnSpMkLst>
        </pc:cxnChg>
        <pc:cxnChg chg="add del mod">
          <ac:chgData name="Louis Jenkins" userId="aa8b955da09a1f54" providerId="LiveId" clId="{8187C8F7-982F-4133-AA56-B18C956D2E86}" dt="2017-11-23T16:39:08.873" v="21495" actId="478"/>
          <ac:cxnSpMkLst>
            <pc:docMk/>
            <pc:sldMk cId="2488089145" sldId="329"/>
            <ac:cxnSpMk id="14" creationId="{5DA9629C-6D77-4938-AAFD-4CFC30390CFD}"/>
          </ac:cxnSpMkLst>
        </pc:cxnChg>
      </pc:sldChg>
      <pc:sldChg chg="modSp add">
        <pc:chgData name="Louis Jenkins" userId="aa8b955da09a1f54" providerId="LiveId" clId="{8187C8F7-982F-4133-AA56-B18C956D2E86}" dt="2017-11-23T21:39:37.104" v="29792" actId="1076"/>
        <pc:sldMkLst>
          <pc:docMk/>
          <pc:sldMk cId="3248101014" sldId="330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3248101014" sldId="330"/>
            <ac:spMk id="2" creationId="{21F45EE2-8C8B-4412-8F13-9F05E3649539}"/>
          </ac:spMkLst>
        </pc:spChg>
        <pc:spChg chg="mod">
          <ac:chgData name="Louis Jenkins" userId="aa8b955da09a1f54" providerId="LiveId" clId="{8187C8F7-982F-4133-AA56-B18C956D2E86}" dt="2017-11-23T16:40:46.226" v="21531" actId="1076"/>
          <ac:spMkLst>
            <pc:docMk/>
            <pc:sldMk cId="3248101014" sldId="330"/>
            <ac:spMk id="8" creationId="{73B92CA4-F369-44DC-A410-A70D8180A1B0}"/>
          </ac:spMkLst>
        </pc:spChg>
        <pc:spChg chg="mod">
          <ac:chgData name="Louis Jenkins" userId="aa8b955da09a1f54" providerId="LiveId" clId="{8187C8F7-982F-4133-AA56-B18C956D2E86}" dt="2017-11-23T16:40:31.093" v="21529" actId="20577"/>
          <ac:spMkLst>
            <pc:docMk/>
            <pc:sldMk cId="3248101014" sldId="330"/>
            <ac:spMk id="11" creationId="{659A6C64-88FD-4CF6-9CA4-C7DAF2934425}"/>
          </ac:spMkLst>
        </pc:spChg>
        <pc:spChg chg="mod">
          <ac:chgData name="Louis Jenkins" userId="aa8b955da09a1f54" providerId="LiveId" clId="{8187C8F7-982F-4133-AA56-B18C956D2E86}" dt="2017-11-23T16:47:29.110" v="21602" actId="1076"/>
          <ac:spMkLst>
            <pc:docMk/>
            <pc:sldMk cId="3248101014" sldId="330"/>
            <ac:spMk id="12" creationId="{91D09703-F756-430D-8B21-A4F3869E4278}"/>
          </ac:spMkLst>
        </pc:spChg>
      </pc:sldChg>
      <pc:sldChg chg="addSp delSp modSp add">
        <pc:chgData name="Louis Jenkins" userId="aa8b955da09a1f54" providerId="LiveId" clId="{8187C8F7-982F-4133-AA56-B18C956D2E86}" dt="2017-11-23T21:39:37.104" v="29792" actId="1076"/>
        <pc:sldMkLst>
          <pc:docMk/>
          <pc:sldMk cId="1835498037" sldId="331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1835498037" sldId="331"/>
            <ac:spMk id="2" creationId="{21F45EE2-8C8B-4412-8F13-9F05E3649539}"/>
          </ac:spMkLst>
        </pc:spChg>
        <pc:spChg chg="mod">
          <ac:chgData name="Louis Jenkins" userId="aa8b955da09a1f54" providerId="LiveId" clId="{8187C8F7-982F-4133-AA56-B18C956D2E86}" dt="2017-11-23T16:40:55.681" v="21533" actId="1076"/>
          <ac:spMkLst>
            <pc:docMk/>
            <pc:sldMk cId="1835498037" sldId="331"/>
            <ac:spMk id="8" creationId="{73B92CA4-F369-44DC-A410-A70D8180A1B0}"/>
          </ac:spMkLst>
        </pc:spChg>
        <pc:spChg chg="add del">
          <ac:chgData name="Louis Jenkins" userId="aa8b955da09a1f54" providerId="LiveId" clId="{8187C8F7-982F-4133-AA56-B18C956D2E86}" dt="2017-11-23T16:47:44.468" v="21605" actId="478"/>
          <ac:spMkLst>
            <pc:docMk/>
            <pc:sldMk cId="1835498037" sldId="331"/>
            <ac:spMk id="10" creationId="{E4C404AB-7561-4E23-B887-D4167B655504}"/>
          </ac:spMkLst>
        </pc:spChg>
        <pc:spChg chg="del">
          <ac:chgData name="Louis Jenkins" userId="aa8b955da09a1f54" providerId="LiveId" clId="{8187C8F7-982F-4133-AA56-B18C956D2E86}" dt="2017-11-23T16:47:42.862" v="21604" actId="478"/>
          <ac:spMkLst>
            <pc:docMk/>
            <pc:sldMk cId="1835498037" sldId="331"/>
            <ac:spMk id="12" creationId="{91D09703-F756-430D-8B21-A4F3869E4278}"/>
          </ac:spMkLst>
        </pc:spChg>
        <pc:spChg chg="add mod">
          <ac:chgData name="Louis Jenkins" userId="aa8b955da09a1f54" providerId="LiveId" clId="{8187C8F7-982F-4133-AA56-B18C956D2E86}" dt="2017-11-23T16:48:36.030" v="21615" actId="688"/>
          <ac:spMkLst>
            <pc:docMk/>
            <pc:sldMk cId="1835498037" sldId="331"/>
            <ac:spMk id="14" creationId="{6F3FC41C-E127-4133-A5A3-8D77199C51B2}"/>
          </ac:spMkLst>
        </pc:spChg>
      </pc:sldChg>
      <pc:sldChg chg="addSp delSp modSp add">
        <pc:chgData name="Louis Jenkins" userId="aa8b955da09a1f54" providerId="LiveId" clId="{8187C8F7-982F-4133-AA56-B18C956D2E86}" dt="2017-11-23T21:39:37.104" v="29792" actId="1076"/>
        <pc:sldMkLst>
          <pc:docMk/>
          <pc:sldMk cId="1771159868" sldId="332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1771159868" sldId="332"/>
            <ac:spMk id="2" creationId="{21F45EE2-8C8B-4412-8F13-9F05E3649539}"/>
          </ac:spMkLst>
        </pc:spChg>
        <pc:spChg chg="mod">
          <ac:chgData name="Louis Jenkins" userId="aa8b955da09a1f54" providerId="LiveId" clId="{8187C8F7-982F-4133-AA56-B18C956D2E86}" dt="2017-11-23T16:41:49.762" v="21535" actId="1076"/>
          <ac:spMkLst>
            <pc:docMk/>
            <pc:sldMk cId="1771159868" sldId="332"/>
            <ac:spMk id="8" creationId="{73B92CA4-F369-44DC-A410-A70D8180A1B0}"/>
          </ac:spMkLst>
        </pc:spChg>
        <pc:spChg chg="add del">
          <ac:chgData name="Louis Jenkins" userId="aa8b955da09a1f54" providerId="LiveId" clId="{8187C8F7-982F-4133-AA56-B18C956D2E86}" dt="2017-11-23T16:48:24.637" v="21609" actId="1076"/>
          <ac:spMkLst>
            <pc:docMk/>
            <pc:sldMk cId="1771159868" sldId="332"/>
            <ac:spMk id="10" creationId="{0B75603F-C0D4-41CF-9D0F-DAACF6BF34EF}"/>
          </ac:spMkLst>
        </pc:spChg>
        <pc:spChg chg="mod">
          <ac:chgData name="Louis Jenkins" userId="aa8b955da09a1f54" providerId="LiveId" clId="{8187C8F7-982F-4133-AA56-B18C956D2E86}" dt="2017-11-23T16:47:57.211" v="21607" actId="1076"/>
          <ac:spMkLst>
            <pc:docMk/>
            <pc:sldMk cId="1771159868" sldId="332"/>
            <ac:spMk id="12" creationId="{91D09703-F756-430D-8B21-A4F3869E4278}"/>
          </ac:spMkLst>
        </pc:spChg>
      </pc:sldChg>
      <pc:sldChg chg="addSp delSp modSp add del ord">
        <pc:chgData name="Louis Jenkins" userId="aa8b955da09a1f54" providerId="LiveId" clId="{8187C8F7-982F-4133-AA56-B18C956D2E86}" dt="2017-11-23T16:51:50.767" v="21649" actId="2696"/>
        <pc:sldMkLst>
          <pc:docMk/>
          <pc:sldMk cId="2670261746" sldId="333"/>
        </pc:sldMkLst>
        <pc:spChg chg="add del">
          <ac:chgData name="Louis Jenkins" userId="aa8b955da09a1f54" providerId="LiveId" clId="{8187C8F7-982F-4133-AA56-B18C956D2E86}" dt="2017-11-23T16:43:45.921" v="21541" actId="2696"/>
          <ac:spMkLst>
            <pc:docMk/>
            <pc:sldMk cId="2670261746" sldId="333"/>
            <ac:spMk id="3" creationId="{7EBF4DA7-32B3-43F7-B5F1-0666A7D92DDC}"/>
          </ac:spMkLst>
        </pc:spChg>
        <pc:spChg chg="add del">
          <ac:chgData name="Louis Jenkins" userId="aa8b955da09a1f54" providerId="LiveId" clId="{8187C8F7-982F-4133-AA56-B18C956D2E86}" dt="2017-11-23T16:43:56.369" v="21545" actId="2696"/>
          <ac:spMkLst>
            <pc:docMk/>
            <pc:sldMk cId="2670261746" sldId="333"/>
            <ac:spMk id="4" creationId="{91280221-55B5-45A7-BBF4-04EE2F4ED19C}"/>
          </ac:spMkLst>
        </pc:spChg>
        <pc:spChg chg="add del">
          <ac:chgData name="Louis Jenkins" userId="aa8b955da09a1f54" providerId="LiveId" clId="{8187C8F7-982F-4133-AA56-B18C956D2E86}" dt="2017-11-23T16:44:24.994" v="21568" actId="2696"/>
          <ac:spMkLst>
            <pc:docMk/>
            <pc:sldMk cId="2670261746" sldId="333"/>
            <ac:spMk id="6" creationId="{EEEE2AE9-B585-4B95-BDCB-26807A43B5A5}"/>
          </ac:spMkLst>
        </pc:spChg>
        <pc:spChg chg="mod">
          <ac:chgData name="Louis Jenkins" userId="aa8b955da09a1f54" providerId="LiveId" clId="{8187C8F7-982F-4133-AA56-B18C956D2E86}" dt="2017-11-23T16:45:07.728" v="21580" actId="1076"/>
          <ac:spMkLst>
            <pc:docMk/>
            <pc:sldMk cId="2670261746" sldId="333"/>
            <ac:spMk id="8" creationId="{73B92CA4-F369-44DC-A410-A70D8180A1B0}"/>
          </ac:spMkLst>
        </pc:spChg>
        <pc:spChg chg="mod">
          <ac:chgData name="Louis Jenkins" userId="aa8b955da09a1f54" providerId="LiveId" clId="{8187C8F7-982F-4133-AA56-B18C956D2E86}" dt="2017-11-23T16:44:58.207" v="21578" actId="1076"/>
          <ac:spMkLst>
            <pc:docMk/>
            <pc:sldMk cId="2670261746" sldId="333"/>
            <ac:spMk id="11" creationId="{659A6C64-88FD-4CF6-9CA4-C7DAF2934425}"/>
          </ac:spMkLst>
        </pc:spChg>
        <pc:picChg chg="mod">
          <ac:chgData name="Louis Jenkins" userId="aa8b955da09a1f54" providerId="LiveId" clId="{8187C8F7-982F-4133-AA56-B18C956D2E86}" dt="2017-11-23T16:44:46.180" v="21574" actId="1076"/>
          <ac:picMkLst>
            <pc:docMk/>
            <pc:sldMk cId="2670261746" sldId="333"/>
            <ac:picMk id="13" creationId="{6E245581-72CB-4002-9ED6-D410C378E2D9}"/>
          </ac:picMkLst>
        </pc:picChg>
      </pc:sldChg>
      <pc:sldChg chg="modSp add">
        <pc:chgData name="Louis Jenkins" userId="aa8b955da09a1f54" providerId="LiveId" clId="{8187C8F7-982F-4133-AA56-B18C956D2E86}" dt="2017-11-23T21:39:37.104" v="29792" actId="1076"/>
        <pc:sldMkLst>
          <pc:docMk/>
          <pc:sldMk cId="1584156139" sldId="334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1584156139" sldId="334"/>
            <ac:spMk id="2" creationId="{21F45EE2-8C8B-4412-8F13-9F05E3649539}"/>
          </ac:spMkLst>
        </pc:spChg>
        <pc:spChg chg="mod">
          <ac:chgData name="Louis Jenkins" userId="aa8b955da09a1f54" providerId="LiveId" clId="{8187C8F7-982F-4133-AA56-B18C956D2E86}" dt="2017-11-23T16:45:33.737" v="21583" actId="1076"/>
          <ac:spMkLst>
            <pc:docMk/>
            <pc:sldMk cId="1584156139" sldId="334"/>
            <ac:spMk id="11" creationId="{659A6C64-88FD-4CF6-9CA4-C7DAF2934425}"/>
          </ac:spMkLst>
        </pc:spChg>
      </pc:sldChg>
      <pc:sldChg chg="addSp delSp modSp add">
        <pc:chgData name="Louis Jenkins" userId="aa8b955da09a1f54" providerId="LiveId" clId="{8187C8F7-982F-4133-AA56-B18C956D2E86}" dt="2017-11-23T21:39:37.104" v="29792" actId="1076"/>
        <pc:sldMkLst>
          <pc:docMk/>
          <pc:sldMk cId="1076033123" sldId="335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1076033123" sldId="335"/>
            <ac:spMk id="2" creationId="{21F45EE2-8C8B-4412-8F13-9F05E3649539}"/>
          </ac:spMkLst>
        </pc:spChg>
        <pc:spChg chg="mod">
          <ac:chgData name="Louis Jenkins" userId="aa8b955da09a1f54" providerId="LiveId" clId="{8187C8F7-982F-4133-AA56-B18C956D2E86}" dt="2017-11-23T16:48:59.290" v="21616" actId="1076"/>
          <ac:spMkLst>
            <pc:docMk/>
            <pc:sldMk cId="1076033123" sldId="335"/>
            <ac:spMk id="8" creationId="{73B92CA4-F369-44DC-A410-A70D8180A1B0}"/>
          </ac:spMkLst>
        </pc:spChg>
        <pc:spChg chg="mod">
          <ac:chgData name="Louis Jenkins" userId="aa8b955da09a1f54" providerId="LiveId" clId="{8187C8F7-982F-4133-AA56-B18C956D2E86}" dt="2017-11-23T16:45:50.097" v="21589" actId="1076"/>
          <ac:spMkLst>
            <pc:docMk/>
            <pc:sldMk cId="1076033123" sldId="335"/>
            <ac:spMk id="11" creationId="{659A6C64-88FD-4CF6-9CA4-C7DAF2934425}"/>
          </ac:spMkLst>
        </pc:spChg>
        <pc:spChg chg="add del mod">
          <ac:chgData name="Louis Jenkins" userId="aa8b955da09a1f54" providerId="LiveId" clId="{8187C8F7-982F-4133-AA56-B18C956D2E86}" dt="2017-11-23T16:49:11.127" v="21619" actId="478"/>
          <ac:spMkLst>
            <pc:docMk/>
            <pc:sldMk cId="1076033123" sldId="335"/>
            <ac:spMk id="16" creationId="{82C1499A-F2E0-40D7-8B0B-962360961EC5}"/>
          </ac:spMkLst>
        </pc:spChg>
        <pc:cxnChg chg="add del mod">
          <ac:chgData name="Louis Jenkins" userId="aa8b955da09a1f54" providerId="LiveId" clId="{8187C8F7-982F-4133-AA56-B18C956D2E86}" dt="2017-11-23T16:49:11.127" v="21619" actId="478"/>
          <ac:cxnSpMkLst>
            <pc:docMk/>
            <pc:sldMk cId="1076033123" sldId="335"/>
            <ac:cxnSpMk id="10" creationId="{1E6D0791-D780-4D28-A46E-CCCE91893C71}"/>
          </ac:cxnSpMkLst>
        </pc:cxnChg>
        <pc:cxnChg chg="add del mod">
          <ac:chgData name="Louis Jenkins" userId="aa8b955da09a1f54" providerId="LiveId" clId="{8187C8F7-982F-4133-AA56-B18C956D2E86}" dt="2017-11-23T16:49:11.127" v="21619" actId="478"/>
          <ac:cxnSpMkLst>
            <pc:docMk/>
            <pc:sldMk cId="1076033123" sldId="335"/>
            <ac:cxnSpMk id="14" creationId="{F74DF79C-C121-482B-9950-D053CBE85413}"/>
          </ac:cxnSpMkLst>
        </pc:cxnChg>
      </pc:sldChg>
      <pc:sldChg chg="modSp add">
        <pc:chgData name="Louis Jenkins" userId="aa8b955da09a1f54" providerId="LiveId" clId="{8187C8F7-982F-4133-AA56-B18C956D2E86}" dt="2017-11-23T21:39:37.104" v="29792" actId="1076"/>
        <pc:sldMkLst>
          <pc:docMk/>
          <pc:sldMk cId="2318504831" sldId="336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2318504831" sldId="336"/>
            <ac:spMk id="2" creationId="{21F45EE2-8C8B-4412-8F13-9F05E3649539}"/>
          </ac:spMkLst>
        </pc:spChg>
        <pc:spChg chg="mod">
          <ac:chgData name="Louis Jenkins" userId="aa8b955da09a1f54" providerId="LiveId" clId="{8187C8F7-982F-4133-AA56-B18C956D2E86}" dt="2017-11-23T16:49:06.061" v="21618" actId="1076"/>
          <ac:spMkLst>
            <pc:docMk/>
            <pc:sldMk cId="2318504831" sldId="336"/>
            <ac:spMk id="8" creationId="{73B92CA4-F369-44DC-A410-A70D8180A1B0}"/>
          </ac:spMkLst>
        </pc:spChg>
        <pc:spChg chg="mod">
          <ac:chgData name="Louis Jenkins" userId="aa8b955da09a1f54" providerId="LiveId" clId="{8187C8F7-982F-4133-AA56-B18C956D2E86}" dt="2017-11-23T16:49:21.113" v="21621" actId="1076"/>
          <ac:spMkLst>
            <pc:docMk/>
            <pc:sldMk cId="2318504831" sldId="336"/>
            <ac:spMk id="12" creationId="{91D09703-F756-430D-8B21-A4F3869E4278}"/>
          </ac:spMkLst>
        </pc:spChg>
      </pc:sldChg>
      <pc:sldChg chg="delSp modSp add">
        <pc:chgData name="Louis Jenkins" userId="aa8b955da09a1f54" providerId="LiveId" clId="{8187C8F7-982F-4133-AA56-B18C956D2E86}" dt="2017-11-23T21:39:37.104" v="29792" actId="1076"/>
        <pc:sldMkLst>
          <pc:docMk/>
          <pc:sldMk cId="524696681" sldId="337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524696681" sldId="337"/>
            <ac:spMk id="2" creationId="{21F45EE2-8C8B-4412-8F13-9F05E3649539}"/>
          </ac:spMkLst>
        </pc:spChg>
        <pc:spChg chg="mod">
          <ac:chgData name="Louis Jenkins" userId="aa8b955da09a1f54" providerId="LiveId" clId="{8187C8F7-982F-4133-AA56-B18C956D2E86}" dt="2017-11-23T16:50:10.848" v="21638" actId="1076"/>
          <ac:spMkLst>
            <pc:docMk/>
            <pc:sldMk cId="524696681" sldId="337"/>
            <ac:spMk id="8" creationId="{73B92CA4-F369-44DC-A410-A70D8180A1B0}"/>
          </ac:spMkLst>
        </pc:spChg>
        <pc:spChg chg="mod">
          <ac:chgData name="Louis Jenkins" userId="aa8b955da09a1f54" providerId="LiveId" clId="{8187C8F7-982F-4133-AA56-B18C956D2E86}" dt="2017-11-23T16:50:20.042" v="21640" actId="1076"/>
          <ac:spMkLst>
            <pc:docMk/>
            <pc:sldMk cId="524696681" sldId="337"/>
            <ac:spMk id="11" creationId="{659A6C64-88FD-4CF6-9CA4-C7DAF2934425}"/>
          </ac:spMkLst>
        </pc:spChg>
        <pc:spChg chg="mod">
          <ac:chgData name="Louis Jenkins" userId="aa8b955da09a1f54" providerId="LiveId" clId="{8187C8F7-982F-4133-AA56-B18C956D2E86}" dt="2017-11-23T16:49:53.823" v="21635" actId="1076"/>
          <ac:spMkLst>
            <pc:docMk/>
            <pc:sldMk cId="524696681" sldId="337"/>
            <ac:spMk id="12" creationId="{91D09703-F756-430D-8B21-A4F3869E4278}"/>
          </ac:spMkLst>
        </pc:spChg>
        <pc:spChg chg="del mod">
          <ac:chgData name="Louis Jenkins" userId="aa8b955da09a1f54" providerId="LiveId" clId="{8187C8F7-982F-4133-AA56-B18C956D2E86}" dt="2017-11-23T16:49:32.013" v="21626" actId="478"/>
          <ac:spMkLst>
            <pc:docMk/>
            <pc:sldMk cId="524696681" sldId="337"/>
            <ac:spMk id="16" creationId="{82C1499A-F2E0-40D7-8B0B-962360961EC5}"/>
          </ac:spMkLst>
        </pc:spChg>
        <pc:cxnChg chg="del">
          <ac:chgData name="Louis Jenkins" userId="aa8b955da09a1f54" providerId="LiveId" clId="{8187C8F7-982F-4133-AA56-B18C956D2E86}" dt="2017-11-23T16:49:28.381" v="21623" actId="478"/>
          <ac:cxnSpMkLst>
            <pc:docMk/>
            <pc:sldMk cId="524696681" sldId="337"/>
            <ac:cxnSpMk id="10" creationId="{1E6D0791-D780-4D28-A46E-CCCE91893C71}"/>
          </ac:cxnSpMkLst>
        </pc:cxnChg>
        <pc:cxnChg chg="del">
          <ac:chgData name="Louis Jenkins" userId="aa8b955da09a1f54" providerId="LiveId" clId="{8187C8F7-982F-4133-AA56-B18C956D2E86}" dt="2017-11-23T16:49:29.611" v="21624" actId="478"/>
          <ac:cxnSpMkLst>
            <pc:docMk/>
            <pc:sldMk cId="524696681" sldId="337"/>
            <ac:cxnSpMk id="14" creationId="{F74DF79C-C121-482B-9950-D053CBE85413}"/>
          </ac:cxnSpMkLst>
        </pc:cxnChg>
      </pc:sldChg>
      <pc:sldChg chg="modSp add">
        <pc:chgData name="Louis Jenkins" userId="aa8b955da09a1f54" providerId="LiveId" clId="{8187C8F7-982F-4133-AA56-B18C956D2E86}" dt="2017-11-23T21:39:37.104" v="29792" actId="1076"/>
        <pc:sldMkLst>
          <pc:docMk/>
          <pc:sldMk cId="1418936697" sldId="338"/>
        </pc:sldMkLst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1418936697" sldId="338"/>
            <ac:spMk id="2" creationId="{21F45EE2-8C8B-4412-8F13-9F05E3649539}"/>
          </ac:spMkLst>
        </pc:spChg>
        <pc:spChg chg="mod">
          <ac:chgData name="Louis Jenkins" userId="aa8b955da09a1f54" providerId="LiveId" clId="{8187C8F7-982F-4133-AA56-B18C956D2E86}" dt="2017-11-23T16:50:37.068" v="21642" actId="1076"/>
          <ac:spMkLst>
            <pc:docMk/>
            <pc:sldMk cId="1418936697" sldId="338"/>
            <ac:spMk id="8" creationId="{73B92CA4-F369-44DC-A410-A70D8180A1B0}"/>
          </ac:spMkLst>
        </pc:spChg>
        <pc:spChg chg="mod">
          <ac:chgData name="Louis Jenkins" userId="aa8b955da09a1f54" providerId="LiveId" clId="{8187C8F7-982F-4133-AA56-B18C956D2E86}" dt="2017-11-23T16:50:44.487" v="21648" actId="20577"/>
          <ac:spMkLst>
            <pc:docMk/>
            <pc:sldMk cId="1418936697" sldId="338"/>
            <ac:spMk id="11" creationId="{659A6C64-88FD-4CF6-9CA4-C7DAF2934425}"/>
          </ac:spMkLst>
        </pc:spChg>
      </pc:sldChg>
      <pc:sldChg chg="modSp add">
        <pc:chgData name="Louis Jenkins" userId="aa8b955da09a1f54" providerId="LiveId" clId="{8187C8F7-982F-4133-AA56-B18C956D2E86}" dt="2017-11-23T17:01:23.127" v="22414" actId="20577"/>
        <pc:sldMkLst>
          <pc:docMk/>
          <pc:sldMk cId="1393957702" sldId="339"/>
        </pc:sldMkLst>
        <pc:spChg chg="mod">
          <ac:chgData name="Louis Jenkins" userId="aa8b955da09a1f54" providerId="LiveId" clId="{8187C8F7-982F-4133-AA56-B18C956D2E86}" dt="2017-11-23T16:55:29.390" v="21961" actId="20577"/>
          <ac:spMkLst>
            <pc:docMk/>
            <pc:sldMk cId="1393957702" sldId="339"/>
            <ac:spMk id="2" creationId="{03141F69-428C-46C9-AF55-F7E74858BC6E}"/>
          </ac:spMkLst>
        </pc:spChg>
        <pc:spChg chg="mod">
          <ac:chgData name="Louis Jenkins" userId="aa8b955da09a1f54" providerId="LiveId" clId="{8187C8F7-982F-4133-AA56-B18C956D2E86}" dt="2017-11-23T17:01:23.127" v="22414" actId="20577"/>
          <ac:spMkLst>
            <pc:docMk/>
            <pc:sldMk cId="1393957702" sldId="339"/>
            <ac:spMk id="3" creationId="{AEC5245F-54C4-4A8E-8775-3BF3EE7C8CF3}"/>
          </ac:spMkLst>
        </pc:spChg>
      </pc:sldChg>
      <pc:sldChg chg="modSp add">
        <pc:chgData name="Louis Jenkins" userId="aa8b955da09a1f54" providerId="LiveId" clId="{8187C8F7-982F-4133-AA56-B18C956D2E86}" dt="2017-11-23T18:37:56.808" v="25342" actId="5793"/>
        <pc:sldMkLst>
          <pc:docMk/>
          <pc:sldMk cId="1151704739" sldId="340"/>
        </pc:sldMkLst>
        <pc:spChg chg="mod">
          <ac:chgData name="Louis Jenkins" userId="aa8b955da09a1f54" providerId="LiveId" clId="{8187C8F7-982F-4133-AA56-B18C956D2E86}" dt="2017-11-23T17:22:15.590" v="22424" actId="20577"/>
          <ac:spMkLst>
            <pc:docMk/>
            <pc:sldMk cId="1151704739" sldId="340"/>
            <ac:spMk id="2" creationId="{D02A5081-B0DB-4183-A284-F071A95CC87D}"/>
          </ac:spMkLst>
        </pc:spChg>
        <pc:spChg chg="mod">
          <ac:chgData name="Louis Jenkins" userId="aa8b955da09a1f54" providerId="LiveId" clId="{8187C8F7-982F-4133-AA56-B18C956D2E86}" dt="2017-11-23T18:37:56.808" v="25342" actId="5793"/>
          <ac:spMkLst>
            <pc:docMk/>
            <pc:sldMk cId="1151704739" sldId="340"/>
            <ac:spMk id="3" creationId="{2054290B-1AE9-4EF8-B9F8-1835CA9DBC26}"/>
          </ac:spMkLst>
        </pc:spChg>
      </pc:sldChg>
      <pc:sldChg chg="addSp delSp modSp add">
        <pc:chgData name="Louis Jenkins" userId="aa8b955da09a1f54" providerId="LiveId" clId="{8187C8F7-982F-4133-AA56-B18C956D2E86}" dt="2017-11-23T22:42:14.010" v="30818" actId="20577"/>
        <pc:sldMkLst>
          <pc:docMk/>
          <pc:sldMk cId="487357000" sldId="341"/>
        </pc:sldMkLst>
        <pc:spChg chg="mod">
          <ac:chgData name="Louis Jenkins" userId="aa8b955da09a1f54" providerId="LiveId" clId="{8187C8F7-982F-4133-AA56-B18C956D2E86}" dt="2017-11-23T22:41:06.743" v="30694" actId="27636"/>
          <ac:spMkLst>
            <pc:docMk/>
            <pc:sldMk cId="487357000" sldId="341"/>
            <ac:spMk id="2" creationId="{F9005535-EE62-49E3-94AA-60BA6C7322B0}"/>
          </ac:spMkLst>
        </pc:spChg>
        <pc:spChg chg="del mod">
          <ac:chgData name="Louis Jenkins" userId="aa8b955da09a1f54" providerId="LiveId" clId="{8187C8F7-982F-4133-AA56-B18C956D2E86}" dt="2017-11-23T18:01:19.780" v="22893" actId="20577"/>
          <ac:spMkLst>
            <pc:docMk/>
            <pc:sldMk cId="487357000" sldId="341"/>
            <ac:spMk id="3" creationId="{BA4456D1-78CD-40B6-B792-41C88023FE57}"/>
          </ac:spMkLst>
        </pc:spChg>
        <pc:spChg chg="del">
          <ac:chgData name="Louis Jenkins" userId="aa8b955da09a1f54" providerId="LiveId" clId="{8187C8F7-982F-4133-AA56-B18C956D2E86}" dt="2017-11-23T18:01:19.780" v="22893" actId="20577"/>
          <ac:spMkLst>
            <pc:docMk/>
            <pc:sldMk cId="487357000" sldId="341"/>
            <ac:spMk id="4" creationId="{5D449D14-5406-4136-9F0A-7D3D287292EF}"/>
          </ac:spMkLst>
        </pc:spChg>
        <pc:spChg chg="add mod">
          <ac:chgData name="Louis Jenkins" userId="aa8b955da09a1f54" providerId="LiveId" clId="{8187C8F7-982F-4133-AA56-B18C956D2E86}" dt="2017-11-23T22:42:14.010" v="30818" actId="20577"/>
          <ac:spMkLst>
            <pc:docMk/>
            <pc:sldMk cId="487357000" sldId="341"/>
            <ac:spMk id="5" creationId="{188EF2AB-8CDF-4DA1-B647-31574DB3A25E}"/>
          </ac:spMkLst>
        </pc:spChg>
      </pc:sldChg>
      <pc:sldChg chg="modSp add del ord">
        <pc:chgData name="Louis Jenkins" userId="aa8b955da09a1f54" providerId="LiveId" clId="{8187C8F7-982F-4133-AA56-B18C956D2E86}" dt="2017-11-23T18:00:48.468" v="22879" actId="2696"/>
        <pc:sldMkLst>
          <pc:docMk/>
          <pc:sldMk cId="1402669395" sldId="341"/>
        </pc:sldMkLst>
        <pc:spChg chg="mod">
          <ac:chgData name="Louis Jenkins" userId="aa8b955da09a1f54" providerId="LiveId" clId="{8187C8F7-982F-4133-AA56-B18C956D2E86}" dt="2017-11-23T17:53:48.922" v="22791" actId="20577"/>
          <ac:spMkLst>
            <pc:docMk/>
            <pc:sldMk cId="1402669395" sldId="341"/>
            <ac:spMk id="2" creationId="{825AEC03-9429-4BCE-900E-CA5A3C1D5AD2}"/>
          </ac:spMkLst>
        </pc:spChg>
        <pc:spChg chg="mod">
          <ac:chgData name="Louis Jenkins" userId="aa8b955da09a1f54" providerId="LiveId" clId="{8187C8F7-982F-4133-AA56-B18C956D2E86}" dt="2017-11-23T18:00:43.157" v="22878" actId="5793"/>
          <ac:spMkLst>
            <pc:docMk/>
            <pc:sldMk cId="1402669395" sldId="341"/>
            <ac:spMk id="3" creationId="{FB361C8E-B489-424C-B967-A0231B6BE064}"/>
          </ac:spMkLst>
        </pc:spChg>
      </pc:sldChg>
      <pc:sldChg chg="modSp add">
        <pc:chgData name="Louis Jenkins" userId="aa8b955da09a1f54" providerId="LiveId" clId="{8187C8F7-982F-4133-AA56-B18C956D2E86}" dt="2017-11-23T21:39:37.104" v="29792" actId="1076"/>
        <pc:sldMkLst>
          <pc:docMk/>
          <pc:sldMk cId="717741843" sldId="342"/>
        </pc:sldMkLst>
        <pc:spChg chg="mod">
          <ac:chgData name="Louis Jenkins" userId="aa8b955da09a1f54" providerId="LiveId" clId="{8187C8F7-982F-4133-AA56-B18C956D2E86}" dt="2017-11-23T18:38:58.469" v="25370" actId="20577"/>
          <ac:spMkLst>
            <pc:docMk/>
            <pc:sldMk cId="717741843" sldId="342"/>
            <ac:spMk id="2" creationId="{1A90DF2D-E66F-4444-8E06-6C1F4B1C70C0}"/>
          </ac:spMkLst>
        </pc:spChg>
        <pc:spChg chg="mod">
          <ac:chgData name="Louis Jenkins" userId="aa8b955da09a1f54" providerId="LiveId" clId="{8187C8F7-982F-4133-AA56-B18C956D2E86}" dt="2017-11-23T21:39:37.104" v="29792" actId="1076"/>
          <ac:spMkLst>
            <pc:docMk/>
            <pc:sldMk cId="717741843" sldId="342"/>
            <ac:spMk id="3" creationId="{CEF21625-4C70-43DD-BA5E-0DFA432F0A0A}"/>
          </ac:spMkLst>
        </pc:spChg>
      </pc:sldChg>
      <pc:sldChg chg="addSp modSp add del">
        <pc:chgData name="Louis Jenkins" userId="aa8b955da09a1f54" providerId="LiveId" clId="{8187C8F7-982F-4133-AA56-B18C956D2E86}" dt="2017-11-23T22:43:32.414" v="30819" actId="2696"/>
        <pc:sldMkLst>
          <pc:docMk/>
          <pc:sldMk cId="1865127496" sldId="343"/>
        </pc:sldMkLst>
        <pc:spChg chg="mod">
          <ac:chgData name="Louis Jenkins" userId="aa8b955da09a1f54" providerId="LiveId" clId="{8187C8F7-982F-4133-AA56-B18C956D2E86}" dt="2017-11-23T19:17:35.476" v="26459" actId="20577"/>
          <ac:spMkLst>
            <pc:docMk/>
            <pc:sldMk cId="1865127496" sldId="343"/>
            <ac:spMk id="2" creationId="{D67C310A-EA19-4D66-B1DA-E2E0CDB380CD}"/>
          </ac:spMkLst>
        </pc:spChg>
        <pc:spChg chg="mod">
          <ac:chgData name="Louis Jenkins" userId="aa8b955da09a1f54" providerId="LiveId" clId="{8187C8F7-982F-4133-AA56-B18C956D2E86}" dt="2017-11-23T19:06:16.236" v="26433" actId="20577"/>
          <ac:spMkLst>
            <pc:docMk/>
            <pc:sldMk cId="1865127496" sldId="343"/>
            <ac:spMk id="3" creationId="{CAEE8F1B-2AD9-4959-99F5-7BF9F6581ACC}"/>
          </ac:spMkLst>
        </pc:spChg>
        <pc:picChg chg="add mod">
          <ac:chgData name="Louis Jenkins" userId="aa8b955da09a1f54" providerId="LiveId" clId="{8187C8F7-982F-4133-AA56-B18C956D2E86}" dt="2017-11-23T19:07:34.971" v="26443" actId="1076"/>
          <ac:picMkLst>
            <pc:docMk/>
            <pc:sldMk cId="1865127496" sldId="343"/>
            <ac:picMk id="4" creationId="{B49D6F8A-10CE-43D7-A048-1D747E3C106C}"/>
          </ac:picMkLst>
        </pc:picChg>
      </pc:sldChg>
      <pc:sldChg chg="addSp delSp modSp add mod setBg">
        <pc:chgData name="Louis Jenkins" userId="aa8b955da09a1f54" providerId="LiveId" clId="{8187C8F7-982F-4133-AA56-B18C956D2E86}" dt="2017-11-23T23:00:07.171" v="30897" actId="20577"/>
        <pc:sldMkLst>
          <pc:docMk/>
          <pc:sldMk cId="4146031632" sldId="344"/>
        </pc:sldMkLst>
        <pc:spChg chg="mod">
          <ac:chgData name="Louis Jenkins" userId="aa8b955da09a1f54" providerId="LiveId" clId="{8187C8F7-982F-4133-AA56-B18C956D2E86}" dt="2017-11-23T22:59:55.824" v="30878" actId="26606"/>
          <ac:spMkLst>
            <pc:docMk/>
            <pc:sldMk cId="4146031632" sldId="344"/>
            <ac:spMk id="2" creationId="{EE5049DB-6196-447B-81C7-63E03F6D5F95}"/>
          </ac:spMkLst>
        </pc:spChg>
        <pc:spChg chg="add del">
          <ac:chgData name="Louis Jenkins" userId="aa8b955da09a1f54" providerId="LiveId" clId="{8187C8F7-982F-4133-AA56-B18C956D2E86}" dt="2017-11-23T20:43:55.502" v="28467" actId="20577"/>
          <ac:spMkLst>
            <pc:docMk/>
            <pc:sldMk cId="4146031632" sldId="344"/>
            <ac:spMk id="3" creationId="{9807195C-1A3A-4408-872E-5C27443A5C49}"/>
          </ac:spMkLst>
        </pc:spChg>
        <pc:spChg chg="add del mod">
          <ac:chgData name="Louis Jenkins" userId="aa8b955da09a1f54" providerId="LiveId" clId="{8187C8F7-982F-4133-AA56-B18C956D2E86}" dt="2017-11-23T20:43:33.113" v="28460" actId="20577"/>
          <ac:spMkLst>
            <pc:docMk/>
            <pc:sldMk cId="4146031632" sldId="344"/>
            <ac:spMk id="4" creationId="{E5ECB5F4-64BC-4325-8BBA-F4C83550C332}"/>
          </ac:spMkLst>
        </pc:spChg>
        <pc:spChg chg="add del mod">
          <ac:chgData name="Louis Jenkins" userId="aa8b955da09a1f54" providerId="LiveId" clId="{8187C8F7-982F-4133-AA56-B18C956D2E86}" dt="2017-11-23T20:43:43.760" v="28464" actId="20577"/>
          <ac:spMkLst>
            <pc:docMk/>
            <pc:sldMk cId="4146031632" sldId="344"/>
            <ac:spMk id="5" creationId="{BC62D8E1-78B3-47B4-925E-798CAF0184A2}"/>
          </ac:spMkLst>
        </pc:spChg>
        <pc:spChg chg="add del mod">
          <ac:chgData name="Louis Jenkins" userId="aa8b955da09a1f54" providerId="LiveId" clId="{8187C8F7-982F-4133-AA56-B18C956D2E86}" dt="2017-11-23T20:43:42.089" v="28463" actId="20577"/>
          <ac:spMkLst>
            <pc:docMk/>
            <pc:sldMk cId="4146031632" sldId="344"/>
            <ac:spMk id="6" creationId="{04E5F46B-68B9-4593-9537-3E5AF56A6AF8}"/>
          </ac:spMkLst>
        </pc:spChg>
        <pc:spChg chg="add del mod">
          <ac:chgData name="Louis Jenkins" userId="aa8b955da09a1f54" providerId="LiveId" clId="{8187C8F7-982F-4133-AA56-B18C956D2E86}" dt="2017-11-23T20:53:08.759" v="28474" actId="20577"/>
          <ac:spMkLst>
            <pc:docMk/>
            <pc:sldMk cId="4146031632" sldId="344"/>
            <ac:spMk id="7" creationId="{A520879D-6919-4FCF-9D29-574FC63E70C8}"/>
          </ac:spMkLst>
        </pc:spChg>
        <pc:spChg chg="add del">
          <ac:chgData name="Louis Jenkins" userId="aa8b955da09a1f54" providerId="LiveId" clId="{8187C8F7-982F-4133-AA56-B18C956D2E86}" dt="2017-11-23T20:43:59.380" v="28469" actId="20577"/>
          <ac:spMkLst>
            <pc:docMk/>
            <pc:sldMk cId="4146031632" sldId="344"/>
            <ac:spMk id="8" creationId="{B71D71C6-7586-4609-A065-CDD15B3B6472}"/>
          </ac:spMkLst>
        </pc:spChg>
        <pc:spChg chg="add del">
          <ac:chgData name="Louis Jenkins" userId="aa8b955da09a1f54" providerId="LiveId" clId="{8187C8F7-982F-4133-AA56-B18C956D2E86}" dt="2017-11-23T20:49:19.796" v="28471" actId="20577"/>
          <ac:spMkLst>
            <pc:docMk/>
            <pc:sldMk cId="4146031632" sldId="344"/>
            <ac:spMk id="9" creationId="{2ADFFA14-23F8-4C98-B261-0BF11F5D4D02}"/>
          </ac:spMkLst>
        </pc:spChg>
        <pc:spChg chg="add mod">
          <ac:chgData name="Louis Jenkins" userId="aa8b955da09a1f54" providerId="LiveId" clId="{8187C8F7-982F-4133-AA56-B18C956D2E86}" dt="2017-11-23T23:00:07.171" v="30897" actId="20577"/>
          <ac:spMkLst>
            <pc:docMk/>
            <pc:sldMk cId="4146031632" sldId="344"/>
            <ac:spMk id="11" creationId="{C4F52793-4A68-4FAB-8EEC-194543ABC66C}"/>
          </ac:spMkLst>
        </pc:spChg>
        <pc:spChg chg="add del mod">
          <ac:chgData name="Louis Jenkins" userId="aa8b955da09a1f54" providerId="LiveId" clId="{8187C8F7-982F-4133-AA56-B18C956D2E86}" dt="2017-11-23T20:53:12.529" v="28475" actId="20577"/>
          <ac:spMkLst>
            <pc:docMk/>
            <pc:sldMk cId="4146031632" sldId="344"/>
            <ac:spMk id="12" creationId="{3EF767A7-5418-4BAF-B43E-F9AB79AD1D62}"/>
          </ac:spMkLst>
        </pc:spChg>
        <pc:spChg chg="add">
          <ac:chgData name="Louis Jenkins" userId="aa8b955da09a1f54" providerId="LiveId" clId="{8187C8F7-982F-4133-AA56-B18C956D2E86}" dt="2017-11-23T22:59:55.824" v="30878" actId="26606"/>
          <ac:spMkLst>
            <pc:docMk/>
            <pc:sldMk cId="4146031632" sldId="344"/>
            <ac:spMk id="18" creationId="{64965EAE-E41A-435F-B993-07E824B6C977}"/>
          </ac:spMkLst>
        </pc:spChg>
        <pc:spChg chg="add">
          <ac:chgData name="Louis Jenkins" userId="aa8b955da09a1f54" providerId="LiveId" clId="{8187C8F7-982F-4133-AA56-B18C956D2E86}" dt="2017-11-23T22:59:55.824" v="30878" actId="26606"/>
          <ac:spMkLst>
            <pc:docMk/>
            <pc:sldMk cId="4146031632" sldId="344"/>
            <ac:spMk id="20" creationId="{152F8994-E6D4-4311-9548-C3607BC43645}"/>
          </ac:spMkLst>
        </pc:spChg>
        <pc:picChg chg="add del mod">
          <ac:chgData name="Louis Jenkins" userId="aa8b955da09a1f54" providerId="LiveId" clId="{8187C8F7-982F-4133-AA56-B18C956D2E86}" dt="2017-11-23T20:53:03.869" v="28473" actId="20577"/>
          <ac:picMkLst>
            <pc:docMk/>
            <pc:sldMk cId="4146031632" sldId="344"/>
            <ac:picMk id="10" creationId="{A3265552-DB49-4BA5-A0B9-A437D498B0C9}"/>
          </ac:picMkLst>
        </pc:picChg>
        <pc:picChg chg="add mod ord">
          <ac:chgData name="Louis Jenkins" userId="aa8b955da09a1f54" providerId="LiveId" clId="{8187C8F7-982F-4133-AA56-B18C956D2E86}" dt="2017-11-23T22:59:55.824" v="30878" actId="26606"/>
          <ac:picMkLst>
            <pc:docMk/>
            <pc:sldMk cId="4146031632" sldId="344"/>
            <ac:picMk id="13" creationId="{121B1030-407F-4D28-92E7-09E773AB41A4}"/>
          </ac:picMkLst>
        </pc:picChg>
      </pc:sldChg>
      <pc:sldChg chg="add del">
        <pc:chgData name="Louis Jenkins" userId="aa8b955da09a1f54" providerId="LiveId" clId="{8187C8F7-982F-4133-AA56-B18C956D2E86}" dt="2017-11-23T21:09:29.904" v="28898" actId="1076"/>
        <pc:sldMkLst>
          <pc:docMk/>
          <pc:sldMk cId="998808377" sldId="345"/>
        </pc:sldMkLst>
      </pc:sldChg>
      <pc:sldChg chg="addSp delSp modSp add del">
        <pc:chgData name="Louis Jenkins" userId="aa8b955da09a1f54" providerId="LiveId" clId="{8187C8F7-982F-4133-AA56-B18C956D2E86}" dt="2017-11-24T23:43:34.424" v="34904" actId="2696"/>
        <pc:sldMkLst>
          <pc:docMk/>
          <pc:sldMk cId="3518152888" sldId="345"/>
        </pc:sldMkLst>
        <pc:spChg chg="mod">
          <ac:chgData name="Louis Jenkins" userId="aa8b955da09a1f54" providerId="LiveId" clId="{8187C8F7-982F-4133-AA56-B18C956D2E86}" dt="2017-11-23T21:39:37.104" v="29792" actId="2696"/>
          <ac:spMkLst>
            <pc:docMk/>
            <pc:sldMk cId="3518152888" sldId="345"/>
            <ac:spMk id="2" creationId="{5B6BA6FD-6ADC-4586-B706-AEB38A33ACEE}"/>
          </ac:spMkLst>
        </pc:spChg>
        <pc:spChg chg="del">
          <ac:chgData name="Louis Jenkins" userId="aa8b955da09a1f54" providerId="LiveId" clId="{8187C8F7-982F-4133-AA56-B18C956D2E86}" dt="2017-11-23T21:10:37.190" v="28914" actId="2696"/>
          <ac:spMkLst>
            <pc:docMk/>
            <pc:sldMk cId="3518152888" sldId="345"/>
            <ac:spMk id="3" creationId="{AD12F3EE-FEA4-44AD-80A0-97939CFD784C}"/>
          </ac:spMkLst>
        </pc:spChg>
        <pc:spChg chg="add del mod">
          <ac:chgData name="Louis Jenkins" userId="aa8b955da09a1f54" providerId="LiveId" clId="{8187C8F7-982F-4133-AA56-B18C956D2E86}" dt="2017-11-23T21:11:44.029" v="28946" actId="2696"/>
          <ac:spMkLst>
            <pc:docMk/>
            <pc:sldMk cId="3518152888" sldId="345"/>
            <ac:spMk id="6" creationId="{F97381D0-50D2-4558-9E55-8ECCD54B41CA}"/>
          </ac:spMkLst>
        </pc:spChg>
        <pc:spChg chg="add mod">
          <ac:chgData name="Louis Jenkins" userId="aa8b955da09a1f54" providerId="LiveId" clId="{8187C8F7-982F-4133-AA56-B18C956D2E86}" dt="2017-11-23T21:16:52.108" v="29054" actId="403"/>
          <ac:spMkLst>
            <pc:docMk/>
            <pc:sldMk cId="3518152888" sldId="345"/>
            <ac:spMk id="7" creationId="{0BD39376-50D8-4E7A-9109-DAE13FEDE509}"/>
          </ac:spMkLst>
        </pc:spChg>
        <pc:picChg chg="add del mod">
          <ac:chgData name="Louis Jenkins" userId="aa8b955da09a1f54" providerId="LiveId" clId="{8187C8F7-982F-4133-AA56-B18C956D2E86}" dt="2017-11-23T21:11:42.415" v="28945" actId="478"/>
          <ac:picMkLst>
            <pc:docMk/>
            <pc:sldMk cId="3518152888" sldId="345"/>
            <ac:picMk id="4" creationId="{516CB00B-B199-478A-B5DA-FE969F32810B}"/>
          </ac:picMkLst>
        </pc:picChg>
        <pc:picChg chg="add mod">
          <ac:chgData name="Louis Jenkins" userId="aa8b955da09a1f54" providerId="LiveId" clId="{8187C8F7-982F-4133-AA56-B18C956D2E86}" dt="2017-11-23T21:12:11.166" v="28954" actId="1076"/>
          <ac:picMkLst>
            <pc:docMk/>
            <pc:sldMk cId="3518152888" sldId="345"/>
            <ac:picMk id="8194" creationId="{F9446419-F96C-48D4-8AF0-30CA48A7EE5F}"/>
          </ac:picMkLst>
        </pc:picChg>
      </pc:sldChg>
      <pc:sldChg chg="addSp delSp modSp add del mod setBg delDesignElem">
        <pc:chgData name="Louis Jenkins" userId="aa8b955da09a1f54" providerId="LiveId" clId="{8187C8F7-982F-4133-AA56-B18C956D2E86}" dt="2017-11-24T23:43:34.363" v="34889" actId="2696"/>
        <pc:sldMkLst>
          <pc:docMk/>
          <pc:sldMk cId="3665401818" sldId="346"/>
        </pc:sldMkLst>
        <pc:spChg chg="mod ord">
          <ac:chgData name="Louis Jenkins" userId="aa8b955da09a1f54" providerId="LiveId" clId="{8187C8F7-982F-4133-AA56-B18C956D2E86}" dt="2017-11-23T21:36:48.736" v="29739" actId="26606"/>
          <ac:spMkLst>
            <pc:docMk/>
            <pc:sldMk cId="3665401818" sldId="346"/>
            <ac:spMk id="2" creationId="{18AC6DBB-3A10-4D8B-8D67-CF5D8942C78A}"/>
          </ac:spMkLst>
        </pc:spChg>
        <pc:spChg chg="add del mod">
          <ac:chgData name="Louis Jenkins" userId="aa8b955da09a1f54" providerId="LiveId" clId="{8187C8F7-982F-4133-AA56-B18C956D2E86}" dt="2017-11-23T21:34:27.276" v="29704" actId="1076"/>
          <ac:spMkLst>
            <pc:docMk/>
            <pc:sldMk cId="3665401818" sldId="346"/>
            <ac:spMk id="3" creationId="{DCFFA1E6-C0C1-46A1-A000-0568A1594070}"/>
          </ac:spMkLst>
        </pc:spChg>
        <pc:spChg chg="add del">
          <ac:chgData name="Louis Jenkins" userId="aa8b955da09a1f54" providerId="LiveId" clId="{8187C8F7-982F-4133-AA56-B18C956D2E86}" dt="2017-11-23T21:33:03.677" v="29685" actId="26606"/>
          <ac:spMkLst>
            <pc:docMk/>
            <pc:sldMk cId="3665401818" sldId="346"/>
            <ac:spMk id="9" creationId="{00000000-0000-0000-0000-000000000000}"/>
          </ac:spMkLst>
        </pc:spChg>
        <pc:spChg chg="add del">
          <ac:chgData name="Louis Jenkins" userId="aa8b955da09a1f54" providerId="LiveId" clId="{8187C8F7-982F-4133-AA56-B18C956D2E86}" dt="2017-11-23T21:34:42.272" v="29707" actId="26606"/>
          <ac:spMkLst>
            <pc:docMk/>
            <pc:sldMk cId="3665401818" sldId="346"/>
            <ac:spMk id="10" creationId="{00000000-0000-0000-0000-000000000000}"/>
          </ac:spMkLst>
        </pc:spChg>
        <pc:spChg chg="add del">
          <ac:chgData name="Louis Jenkins" userId="aa8b955da09a1f54" providerId="LiveId" clId="{8187C8F7-982F-4133-AA56-B18C956D2E86}" dt="2017-11-23T21:33:11.934" v="29688" actId="26606"/>
          <ac:spMkLst>
            <pc:docMk/>
            <pc:sldMk cId="3665401818" sldId="346"/>
            <ac:spMk id="12" creationId="{AB45A142-4255-493C-8284-5D566C121B10}"/>
          </ac:spMkLst>
        </pc:spChg>
        <pc:spChg chg="add del">
          <ac:chgData name="Louis Jenkins" userId="aa8b955da09a1f54" providerId="LiveId" clId="{8187C8F7-982F-4133-AA56-B18C956D2E86}" dt="2017-11-23T21:34:42.272" v="29707" actId="26606"/>
          <ac:spMkLst>
            <pc:docMk/>
            <pc:sldMk cId="3665401818" sldId="346"/>
            <ac:spMk id="13" creationId="{5E39A796-BE83-48B1-B33F-35C4A32AAB57}"/>
          </ac:spMkLst>
        </pc:spChg>
        <pc:spChg chg="add del">
          <ac:chgData name="Louis Jenkins" userId="aa8b955da09a1f54" providerId="LiveId" clId="{8187C8F7-982F-4133-AA56-B18C956D2E86}" dt="2017-11-23T21:33:13.327" v="29691" actId="26606"/>
          <ac:spMkLst>
            <pc:docMk/>
            <pc:sldMk cId="3665401818" sldId="346"/>
            <ac:spMk id="15" creationId="{00000000-0000-0000-0000-000000000000}"/>
          </ac:spMkLst>
        </pc:spChg>
        <pc:spChg chg="add del">
          <ac:chgData name="Louis Jenkins" userId="aa8b955da09a1f54" providerId="LiveId" clId="{8187C8F7-982F-4133-AA56-B18C956D2E86}" dt="2017-11-23T21:34:42.272" v="29707" actId="26606"/>
          <ac:spMkLst>
            <pc:docMk/>
            <pc:sldMk cId="3665401818" sldId="346"/>
            <ac:spMk id="16" creationId="{72F84B47-E267-4194-8194-831DB7B5547F}"/>
          </ac:spMkLst>
        </pc:spChg>
        <pc:spChg chg="add del">
          <ac:chgData name="Louis Jenkins" userId="aa8b955da09a1f54" providerId="LiveId" clId="{8187C8F7-982F-4133-AA56-B18C956D2E86}" dt="2017-11-23T21:33:14.318" v="29694" actId="26606"/>
          <ac:spMkLst>
            <pc:docMk/>
            <pc:sldMk cId="3665401818" sldId="346"/>
            <ac:spMk id="17" creationId="{AB45A142-4255-493C-8284-5D566C121B10}"/>
          </ac:spMkLst>
        </pc:spChg>
        <pc:spChg chg="add del">
          <ac:chgData name="Louis Jenkins" userId="aa8b955da09a1f54" providerId="LiveId" clId="{8187C8F7-982F-4133-AA56-B18C956D2E86}" dt="2017-11-23T21:34:46.876" v="29711" actId="26606"/>
          <ac:spMkLst>
            <pc:docMk/>
            <pc:sldMk cId="3665401818" sldId="346"/>
            <ac:spMk id="19" creationId="{CEB41C5C-0F34-4DDA-9D7C-5E717F35F60C}"/>
          </ac:spMkLst>
        </pc:spChg>
        <pc:spChg chg="add del">
          <ac:chgData name="Louis Jenkins" userId="aa8b955da09a1f54" providerId="LiveId" clId="{8187C8F7-982F-4133-AA56-B18C956D2E86}" dt="2017-11-23T21:33:15.783" v="29697" actId="26606"/>
          <ac:spMkLst>
            <pc:docMk/>
            <pc:sldMk cId="3665401818" sldId="346"/>
            <ac:spMk id="21" creationId="{00000000-0000-0000-0000-000000000000}"/>
          </ac:spMkLst>
        </pc:spChg>
        <pc:spChg chg="add del">
          <ac:chgData name="Louis Jenkins" userId="aa8b955da09a1f54" providerId="LiveId" clId="{8187C8F7-982F-4133-AA56-B18C956D2E86}" dt="2017-11-23T21:34:21.828" v="29701" actId="26606"/>
          <ac:spMkLst>
            <pc:docMk/>
            <pc:sldMk cId="3665401818" sldId="346"/>
            <ac:spMk id="24" creationId="{00000000-0000-0000-0000-000000000000}"/>
          </ac:spMkLst>
        </pc:spChg>
        <pc:spChg chg="add del">
          <ac:chgData name="Louis Jenkins" userId="aa8b955da09a1f54" providerId="LiveId" clId="{8187C8F7-982F-4133-AA56-B18C956D2E86}" dt="2017-11-23T21:34:46.876" v="29711" actId="26606"/>
          <ac:spMkLst>
            <pc:docMk/>
            <pc:sldMk cId="3665401818" sldId="346"/>
            <ac:spMk id="25" creationId="{00000000-0000-0000-0000-000000000000}"/>
          </ac:spMkLst>
        </pc:spChg>
        <pc:spChg chg="add del">
          <ac:chgData name="Louis Jenkins" userId="aa8b955da09a1f54" providerId="LiveId" clId="{8187C8F7-982F-4133-AA56-B18C956D2E86}" dt="2017-11-23T21:34:52.604" v="29715" actId="26606"/>
          <ac:spMkLst>
            <pc:docMk/>
            <pc:sldMk cId="3665401818" sldId="346"/>
            <ac:spMk id="27" creationId="{6FBDFA86-51D3-4729-B154-796918372804}"/>
          </ac:spMkLst>
        </pc:spChg>
        <pc:spChg chg="add del">
          <ac:chgData name="Louis Jenkins" userId="aa8b955da09a1f54" providerId="LiveId" clId="{8187C8F7-982F-4133-AA56-B18C956D2E86}" dt="2017-11-23T21:34:52.604" v="29715" actId="26606"/>
          <ac:spMkLst>
            <pc:docMk/>
            <pc:sldMk cId="3665401818" sldId="346"/>
            <ac:spMk id="30" creationId="{00000000-0000-0000-0000-000000000000}"/>
          </ac:spMkLst>
        </pc:spChg>
        <pc:spChg chg="add del">
          <ac:chgData name="Louis Jenkins" userId="aa8b955da09a1f54" providerId="LiveId" clId="{8187C8F7-982F-4133-AA56-B18C956D2E86}" dt="2017-11-23T21:34:53.700" v="29718" actId="26606"/>
          <ac:spMkLst>
            <pc:docMk/>
            <pc:sldMk cId="3665401818" sldId="346"/>
            <ac:spMk id="32" creationId="{AB45A142-4255-493C-8284-5D566C121B10}"/>
          </ac:spMkLst>
        </pc:spChg>
        <pc:spChg chg="add del">
          <ac:chgData name="Louis Jenkins" userId="aa8b955da09a1f54" providerId="LiveId" clId="{8187C8F7-982F-4133-AA56-B18C956D2E86}" dt="2017-11-23T21:34:54.913" v="29720" actId="26606"/>
          <ac:spMkLst>
            <pc:docMk/>
            <pc:sldMk cId="3665401818" sldId="346"/>
            <ac:spMk id="35" creationId="{D4771268-CB57-404A-9271-370EB28F6090}"/>
          </ac:spMkLst>
        </pc:spChg>
        <pc:spChg chg="add del">
          <ac:chgData name="Louis Jenkins" userId="aa8b955da09a1f54" providerId="LiveId" clId="{8187C8F7-982F-4133-AA56-B18C956D2E86}" dt="2017-11-23T21:35:05.850" v="29727" actId="26606"/>
          <ac:spMkLst>
            <pc:docMk/>
            <pc:sldMk cId="3665401818" sldId="346"/>
            <ac:spMk id="37" creationId="{AB45A142-4255-493C-8284-5D566C121B10}"/>
          </ac:spMkLst>
        </pc:spChg>
        <pc:spChg chg="add del">
          <ac:chgData name="Louis Jenkins" userId="aa8b955da09a1f54" providerId="LiveId" clId="{8187C8F7-982F-4133-AA56-B18C956D2E86}" dt="2017-11-23T21:36:13.849" v="29734" actId="1076"/>
          <ac:spMkLst>
            <pc:docMk/>
            <pc:sldMk cId="3665401818" sldId="346"/>
            <ac:spMk id="43" creationId="{00000000-0000-0000-0000-000000000000}"/>
          </ac:spMkLst>
        </pc:spChg>
        <pc:spChg chg="add del">
          <ac:chgData name="Louis Jenkins" userId="aa8b955da09a1f54" providerId="LiveId" clId="{8187C8F7-982F-4133-AA56-B18C956D2E86}" dt="2017-11-23T21:39:50.639" v="29793" actId="1076"/>
          <ac:spMkLst>
            <pc:docMk/>
            <pc:sldMk cId="3665401818" sldId="346"/>
            <ac:spMk id="46" creationId="{6FBDFA86-51D3-4729-B154-796918372804}"/>
          </ac:spMkLst>
        </pc:spChg>
        <pc:spChg chg="add del">
          <ac:chgData name="Louis Jenkins" userId="aa8b955da09a1f54" providerId="LiveId" clId="{8187C8F7-982F-4133-AA56-B18C956D2E86}" dt="2017-11-23T21:36:48.736" v="29739" actId="26606"/>
          <ac:spMkLst>
            <pc:docMk/>
            <pc:sldMk cId="3665401818" sldId="346"/>
            <ac:spMk id="53" creationId="{823AC064-BC96-4F32-8AE1-B2FD38754823}"/>
          </ac:spMkLst>
        </pc:spChg>
        <pc:picChg chg="add del mod">
          <ac:chgData name="Louis Jenkins" userId="aa8b955da09a1f54" providerId="LiveId" clId="{8187C8F7-982F-4133-AA56-B18C956D2E86}" dt="2017-11-23T21:34:23.714" v="29703" actId="1076"/>
          <ac:picMkLst>
            <pc:docMk/>
            <pc:sldMk cId="3665401818" sldId="346"/>
            <ac:picMk id="4" creationId="{DE191F08-6CF3-42B5-AFD7-4C6162F50120}"/>
          </ac:picMkLst>
        </pc:picChg>
        <pc:picChg chg="add mod">
          <ac:chgData name="Louis Jenkins" userId="aa8b955da09a1f54" providerId="LiveId" clId="{8187C8F7-982F-4133-AA56-B18C956D2E86}" dt="2017-11-23T21:41:43.683" v="29818" actId="1076"/>
          <ac:picMkLst>
            <pc:docMk/>
            <pc:sldMk cId="3665401818" sldId="346"/>
            <ac:picMk id="6" creationId="{495CDCC8-CEDD-4AF1-A864-1B1A2A8B175E}"/>
          </ac:picMkLst>
        </pc:picChg>
        <pc:picChg chg="add del">
          <ac:chgData name="Louis Jenkins" userId="aa8b955da09a1f54" providerId="LiveId" clId="{8187C8F7-982F-4133-AA56-B18C956D2E86}" dt="2017-11-23T21:33:03.677" v="29685" actId="26606"/>
          <ac:picMkLst>
            <pc:docMk/>
            <pc:sldMk cId="3665401818" sldId="346"/>
            <ac:picMk id="7" creationId="{DE191F08-6CF3-42B5-AFD7-4C6162F50120}"/>
          </ac:picMkLst>
        </pc:picChg>
        <pc:picChg chg="add del">
          <ac:chgData name="Louis Jenkins" userId="aa8b955da09a1f54" providerId="LiveId" clId="{8187C8F7-982F-4133-AA56-B18C956D2E86}" dt="2017-11-23T21:34:42.272" v="29707" actId="26606"/>
          <ac:picMkLst>
            <pc:docMk/>
            <pc:sldMk cId="3665401818" sldId="346"/>
            <ac:picMk id="8" creationId="{082A8C27-B471-4098-BCE2-9077074D3568}"/>
          </ac:picMkLst>
        </pc:picChg>
        <pc:picChg chg="add del">
          <ac:chgData name="Louis Jenkins" userId="aa8b955da09a1f54" providerId="LiveId" clId="{8187C8F7-982F-4133-AA56-B18C956D2E86}" dt="2017-11-23T21:33:13.327" v="29691" actId="26606"/>
          <ac:picMkLst>
            <pc:docMk/>
            <pc:sldMk cId="3665401818" sldId="346"/>
            <ac:picMk id="14" creationId="{DE191F08-6CF3-42B5-AFD7-4C6162F50120}"/>
          </ac:picMkLst>
        </pc:picChg>
        <pc:picChg chg="add del">
          <ac:chgData name="Louis Jenkins" userId="aa8b955da09a1f54" providerId="LiveId" clId="{8187C8F7-982F-4133-AA56-B18C956D2E86}" dt="2017-11-23T21:33:15.783" v="29697" actId="26606"/>
          <ac:picMkLst>
            <pc:docMk/>
            <pc:sldMk cId="3665401818" sldId="346"/>
            <ac:picMk id="20" creationId="{DE191F08-6CF3-42B5-AFD7-4C6162F50120}"/>
          </ac:picMkLst>
        </pc:picChg>
        <pc:picChg chg="add del">
          <ac:chgData name="Louis Jenkins" userId="aa8b955da09a1f54" providerId="LiveId" clId="{8187C8F7-982F-4133-AA56-B18C956D2E86}" dt="2017-11-23T21:34:46.876" v="29711" actId="26606"/>
          <ac:picMkLst>
            <pc:docMk/>
            <pc:sldMk cId="3665401818" sldId="346"/>
            <ac:picMk id="22" creationId="{082A8C27-B471-4098-BCE2-9077074D3568}"/>
          </ac:picMkLst>
        </pc:picChg>
        <pc:picChg chg="add del">
          <ac:chgData name="Louis Jenkins" userId="aa8b955da09a1f54" providerId="LiveId" clId="{8187C8F7-982F-4133-AA56-B18C956D2E86}" dt="2017-11-23T21:34:21.828" v="29701" actId="26606"/>
          <ac:picMkLst>
            <pc:docMk/>
            <pc:sldMk cId="3665401818" sldId="346"/>
            <ac:picMk id="23" creationId="{DE191F08-6CF3-42B5-AFD7-4C6162F50120}"/>
          </ac:picMkLst>
        </pc:picChg>
        <pc:picChg chg="add del">
          <ac:chgData name="Louis Jenkins" userId="aa8b955da09a1f54" providerId="LiveId" clId="{8187C8F7-982F-4133-AA56-B18C956D2E86}" dt="2017-11-23T21:34:52.604" v="29715" actId="26606"/>
          <ac:picMkLst>
            <pc:docMk/>
            <pc:sldMk cId="3665401818" sldId="346"/>
            <ac:picMk id="28" creationId="{082A8C27-B471-4098-BCE2-9077074D3568}"/>
          </ac:picMkLst>
        </pc:picChg>
        <pc:picChg chg="add del mod">
          <ac:chgData name="Louis Jenkins" userId="aa8b955da09a1f54" providerId="LiveId" clId="{8187C8F7-982F-4133-AA56-B18C956D2E86}" dt="2017-11-23T21:35:05.850" v="29727" actId="26606"/>
          <ac:picMkLst>
            <pc:docMk/>
            <pc:sldMk cId="3665401818" sldId="346"/>
            <ac:picMk id="40" creationId="{082A8C27-B471-4098-BCE2-9077074D3568}"/>
          </ac:picMkLst>
        </pc:picChg>
        <pc:picChg chg="add mod">
          <ac:chgData name="Louis Jenkins" userId="aa8b955da09a1f54" providerId="LiveId" clId="{8187C8F7-982F-4133-AA56-B18C956D2E86}" dt="2017-11-23T21:36:48.736" v="29739" actId="26606"/>
          <ac:picMkLst>
            <pc:docMk/>
            <pc:sldMk cId="3665401818" sldId="346"/>
            <ac:picMk id="41" creationId="{082A8C27-B471-4098-BCE2-9077074D3568}"/>
          </ac:picMkLst>
        </pc:picChg>
        <pc:cxnChg chg="add del">
          <ac:chgData name="Louis Jenkins" userId="aa8b955da09a1f54" providerId="LiveId" clId="{8187C8F7-982F-4133-AA56-B18C956D2E86}" dt="2017-11-23T21:33:11.934" v="29688" actId="26606"/>
          <ac:cxnSpMkLst>
            <pc:docMk/>
            <pc:sldMk cId="3665401818" sldId="346"/>
            <ac:cxnSpMk id="11" creationId="{38FB9660-F42F-4313-BBC4-47C007FE484C}"/>
          </ac:cxnSpMkLst>
        </pc:cxnChg>
        <pc:cxnChg chg="add del">
          <ac:chgData name="Louis Jenkins" userId="aa8b955da09a1f54" providerId="LiveId" clId="{8187C8F7-982F-4133-AA56-B18C956D2E86}" dt="2017-11-23T21:33:14.318" v="29694" actId="26606"/>
          <ac:cxnSpMkLst>
            <pc:docMk/>
            <pc:sldMk cId="3665401818" sldId="346"/>
            <ac:cxnSpMk id="18" creationId="{38FB9660-F42F-4313-BBC4-47C007FE484C}"/>
          </ac:cxnSpMkLst>
        </pc:cxnChg>
        <pc:cxnChg chg="add del">
          <ac:chgData name="Louis Jenkins" userId="aa8b955da09a1f54" providerId="LiveId" clId="{8187C8F7-982F-4133-AA56-B18C956D2E86}" dt="2017-11-23T21:34:52.604" v="29715" actId="26606"/>
          <ac:cxnSpMkLst>
            <pc:docMk/>
            <pc:sldMk cId="3665401818" sldId="346"/>
            <ac:cxnSpMk id="29" creationId="{0F1CE7C6-BE91-42A7-9214-F33FD918C386}"/>
          </ac:cxnSpMkLst>
        </pc:cxnChg>
        <pc:cxnChg chg="add del">
          <ac:chgData name="Louis Jenkins" userId="aa8b955da09a1f54" providerId="LiveId" clId="{8187C8F7-982F-4133-AA56-B18C956D2E86}" dt="2017-11-23T21:34:53.700" v="29718" actId="26606"/>
          <ac:cxnSpMkLst>
            <pc:docMk/>
            <pc:sldMk cId="3665401818" sldId="346"/>
            <ac:cxnSpMk id="33" creationId="{38FB9660-F42F-4313-BBC4-47C007FE484C}"/>
          </ac:cxnSpMkLst>
        </pc:cxnChg>
        <pc:cxnChg chg="add del">
          <ac:chgData name="Louis Jenkins" userId="aa8b955da09a1f54" providerId="LiveId" clId="{8187C8F7-982F-4133-AA56-B18C956D2E86}" dt="2017-11-23T21:35:05.850" v="29727" actId="26606"/>
          <ac:cxnSpMkLst>
            <pc:docMk/>
            <pc:sldMk cId="3665401818" sldId="346"/>
            <ac:cxnSpMk id="38" creationId="{38FB9660-F42F-4313-BBC4-47C007FE484C}"/>
          </ac:cxnSpMkLst>
        </pc:cxnChg>
        <pc:cxnChg chg="add del">
          <ac:chgData name="Louis Jenkins" userId="aa8b955da09a1f54" providerId="LiveId" clId="{8187C8F7-982F-4133-AA56-B18C956D2E86}" dt="2017-11-23T21:39:50.639" v="29793" actId="1076"/>
          <ac:cxnSpMkLst>
            <pc:docMk/>
            <pc:sldMk cId="3665401818" sldId="346"/>
            <ac:cxnSpMk id="48" creationId="{0F1CE7C6-BE91-42A7-9214-F33FD918C386}"/>
          </ac:cxnSpMkLst>
        </pc:cxnChg>
        <pc:cxnChg chg="add del">
          <ac:chgData name="Louis Jenkins" userId="aa8b955da09a1f54" providerId="LiveId" clId="{8187C8F7-982F-4133-AA56-B18C956D2E86}" dt="2017-11-23T21:36:48.736" v="29739" actId="26606"/>
          <ac:cxnSpMkLst>
            <pc:docMk/>
            <pc:sldMk cId="3665401818" sldId="346"/>
            <ac:cxnSpMk id="55" creationId="{7E7C77BC-7138-40B1-A15B-20F57A494629}"/>
          </ac:cxnSpMkLst>
        </pc:cxnChg>
        <pc:cxnChg chg="add del">
          <ac:chgData name="Louis Jenkins" userId="aa8b955da09a1f54" providerId="LiveId" clId="{8187C8F7-982F-4133-AA56-B18C956D2E86}" dt="2017-11-23T21:36:48.736" v="29739" actId="26606"/>
          <ac:cxnSpMkLst>
            <pc:docMk/>
            <pc:sldMk cId="3665401818" sldId="346"/>
            <ac:cxnSpMk id="57" creationId="{DB146403-F3D6-484B-B2ED-97F9565D0370}"/>
          </ac:cxnSpMkLst>
        </pc:cxnChg>
      </pc:sldChg>
      <pc:sldChg chg="addSp delSp modSp add del">
        <pc:chgData name="Louis Jenkins" userId="aa8b955da09a1f54" providerId="LiveId" clId="{8187C8F7-982F-4133-AA56-B18C956D2E86}" dt="2017-11-23T21:42:02.431" v="29819" actId="2696"/>
        <pc:sldMkLst>
          <pc:docMk/>
          <pc:sldMk cId="14175181" sldId="347"/>
        </pc:sldMkLst>
        <pc:spChg chg="add del mod">
          <ac:chgData name="Louis Jenkins" userId="aa8b955da09a1f54" providerId="LiveId" clId="{8187C8F7-982F-4133-AA56-B18C956D2E86}" dt="2017-11-23T21:41:14.041" v="29803" actId="478"/>
          <ac:spMkLst>
            <pc:docMk/>
            <pc:sldMk cId="14175181" sldId="347"/>
            <ac:spMk id="4" creationId="{50BB0064-33F7-4A28-B004-D0DD0432F0F6}"/>
          </ac:spMkLst>
        </pc:spChg>
        <pc:spChg chg="add del mod">
          <ac:chgData name="Louis Jenkins" userId="aa8b955da09a1f54" providerId="LiveId" clId="{8187C8F7-982F-4133-AA56-B18C956D2E86}" dt="2017-11-23T21:41:22.256" v="29808" actId="478"/>
          <ac:spMkLst>
            <pc:docMk/>
            <pc:sldMk cId="14175181" sldId="347"/>
            <ac:spMk id="9" creationId="{D12C50E6-12BF-4F29-88B1-89CFED12C962}"/>
          </ac:spMkLst>
        </pc:spChg>
        <pc:spChg chg="add del mod">
          <ac:chgData name="Louis Jenkins" userId="aa8b955da09a1f54" providerId="LiveId" clId="{8187C8F7-982F-4133-AA56-B18C956D2E86}" dt="2017-11-23T21:41:27.594" v="29812" actId="2696"/>
          <ac:spMkLst>
            <pc:docMk/>
            <pc:sldMk cId="14175181" sldId="347"/>
            <ac:spMk id="11" creationId="{370B0905-708F-49B1-9982-22055C16E338}"/>
          </ac:spMkLst>
        </pc:spChg>
        <pc:picChg chg="add del">
          <ac:chgData name="Louis Jenkins" userId="aa8b955da09a1f54" providerId="LiveId" clId="{8187C8F7-982F-4133-AA56-B18C956D2E86}" dt="2017-11-23T21:41:25.278" v="29811" actId="478"/>
          <ac:picMkLst>
            <pc:docMk/>
            <pc:sldMk cId="14175181" sldId="347"/>
            <ac:picMk id="6" creationId="{495CDCC8-CEDD-4AF1-A864-1B1A2A8B175E}"/>
          </ac:picMkLst>
        </pc:picChg>
        <pc:picChg chg="add del mod">
          <ac:chgData name="Louis Jenkins" userId="aa8b955da09a1f54" providerId="LiveId" clId="{8187C8F7-982F-4133-AA56-B18C956D2E86}" dt="2017-11-23T21:41:23.362" v="29810" actId="2696"/>
          <ac:picMkLst>
            <pc:docMk/>
            <pc:sldMk cId="14175181" sldId="347"/>
            <ac:picMk id="7" creationId="{EB33CF1D-4D02-4F7B-91BF-2F5C90044F68}"/>
          </ac:picMkLst>
        </pc:picChg>
        <pc:picChg chg="add mod">
          <ac:chgData name="Louis Jenkins" userId="aa8b955da09a1f54" providerId="LiveId" clId="{8187C8F7-982F-4133-AA56-B18C956D2E86}" dt="2017-11-23T21:41:39.565" v="29817" actId="1076"/>
          <ac:picMkLst>
            <pc:docMk/>
            <pc:sldMk cId="14175181" sldId="347"/>
            <ac:picMk id="13" creationId="{CF8B2D72-9C62-4241-8CD3-C302834B9EA8}"/>
          </ac:picMkLst>
        </pc:picChg>
      </pc:sldChg>
      <pc:sldChg chg="add del">
        <pc:chgData name="Louis Jenkins" userId="aa8b955da09a1f54" providerId="LiveId" clId="{8187C8F7-982F-4133-AA56-B18C956D2E86}" dt="2017-11-23T21:40:30.067" v="29800" actId="1076"/>
        <pc:sldMkLst>
          <pc:docMk/>
          <pc:sldMk cId="2212807826" sldId="347"/>
        </pc:sldMkLst>
      </pc:sldChg>
      <pc:sldChg chg="modSp add del">
        <pc:chgData name="Louis Jenkins" userId="aa8b955da09a1f54" providerId="LiveId" clId="{8187C8F7-982F-4133-AA56-B18C956D2E86}" dt="2017-11-24T23:43:34.367" v="34890" actId="2696"/>
        <pc:sldMkLst>
          <pc:docMk/>
          <pc:sldMk cId="3065581041" sldId="347"/>
        </pc:sldMkLst>
        <pc:picChg chg="mod">
          <ac:chgData name="Louis Jenkins" userId="aa8b955da09a1f54" providerId="LiveId" clId="{8187C8F7-982F-4133-AA56-B18C956D2E86}" dt="2017-11-23T21:43:28.760" v="29822" actId="14826"/>
          <ac:picMkLst>
            <pc:docMk/>
            <pc:sldMk cId="3065581041" sldId="347"/>
            <ac:picMk id="6" creationId="{495CDCC8-CEDD-4AF1-A864-1B1A2A8B175E}"/>
          </ac:picMkLst>
        </pc:picChg>
      </pc:sldChg>
      <pc:sldChg chg="modSp add del">
        <pc:chgData name="Louis Jenkins" userId="aa8b955da09a1f54" providerId="LiveId" clId="{8187C8F7-982F-4133-AA56-B18C956D2E86}" dt="2017-11-24T23:43:34.371" v="34891" actId="2696"/>
        <pc:sldMkLst>
          <pc:docMk/>
          <pc:sldMk cId="2472494649" sldId="348"/>
        </pc:sldMkLst>
        <pc:picChg chg="mod">
          <ac:chgData name="Louis Jenkins" userId="aa8b955da09a1f54" providerId="LiveId" clId="{8187C8F7-982F-4133-AA56-B18C956D2E86}" dt="2017-11-23T21:43:47.921" v="29824" actId="14826"/>
          <ac:picMkLst>
            <pc:docMk/>
            <pc:sldMk cId="2472494649" sldId="348"/>
            <ac:picMk id="6" creationId="{495CDCC8-CEDD-4AF1-A864-1B1A2A8B175E}"/>
          </ac:picMkLst>
        </pc:picChg>
      </pc:sldChg>
      <pc:sldChg chg="modSp add del">
        <pc:chgData name="Louis Jenkins" userId="aa8b955da09a1f54" providerId="LiveId" clId="{8187C8F7-982F-4133-AA56-B18C956D2E86}" dt="2017-11-24T23:43:34.374" v="34892" actId="2696"/>
        <pc:sldMkLst>
          <pc:docMk/>
          <pc:sldMk cId="1690685353" sldId="349"/>
        </pc:sldMkLst>
        <pc:picChg chg="mod">
          <ac:chgData name="Louis Jenkins" userId="aa8b955da09a1f54" providerId="LiveId" clId="{8187C8F7-982F-4133-AA56-B18C956D2E86}" dt="2017-11-23T21:44:04.889" v="29826" actId="14826"/>
          <ac:picMkLst>
            <pc:docMk/>
            <pc:sldMk cId="1690685353" sldId="349"/>
            <ac:picMk id="6" creationId="{495CDCC8-CEDD-4AF1-A864-1B1A2A8B175E}"/>
          </ac:picMkLst>
        </pc:picChg>
      </pc:sldChg>
      <pc:sldChg chg="modSp add del">
        <pc:chgData name="Louis Jenkins" userId="aa8b955da09a1f54" providerId="LiveId" clId="{8187C8F7-982F-4133-AA56-B18C956D2E86}" dt="2017-11-24T23:43:34.378" v="34893" actId="2696"/>
        <pc:sldMkLst>
          <pc:docMk/>
          <pc:sldMk cId="1523969277" sldId="350"/>
        </pc:sldMkLst>
        <pc:picChg chg="mod">
          <ac:chgData name="Louis Jenkins" userId="aa8b955da09a1f54" providerId="LiveId" clId="{8187C8F7-982F-4133-AA56-B18C956D2E86}" dt="2017-11-23T21:45:01.469" v="29828" actId="14826"/>
          <ac:picMkLst>
            <pc:docMk/>
            <pc:sldMk cId="1523969277" sldId="350"/>
            <ac:picMk id="6" creationId="{495CDCC8-CEDD-4AF1-A864-1B1A2A8B175E}"/>
          </ac:picMkLst>
        </pc:picChg>
      </pc:sldChg>
      <pc:sldChg chg="modSp add del">
        <pc:chgData name="Louis Jenkins" userId="aa8b955da09a1f54" providerId="LiveId" clId="{8187C8F7-982F-4133-AA56-B18C956D2E86}" dt="2017-11-24T23:43:34.382" v="34894" actId="2696"/>
        <pc:sldMkLst>
          <pc:docMk/>
          <pc:sldMk cId="2578152633" sldId="351"/>
        </pc:sldMkLst>
        <pc:picChg chg="mod">
          <ac:chgData name="Louis Jenkins" userId="aa8b955da09a1f54" providerId="LiveId" clId="{8187C8F7-982F-4133-AA56-B18C956D2E86}" dt="2017-11-23T21:45:28.482" v="29830" actId="14826"/>
          <ac:picMkLst>
            <pc:docMk/>
            <pc:sldMk cId="2578152633" sldId="351"/>
            <ac:picMk id="6" creationId="{495CDCC8-CEDD-4AF1-A864-1B1A2A8B175E}"/>
          </ac:picMkLst>
        </pc:picChg>
      </pc:sldChg>
      <pc:sldChg chg="modSp add del">
        <pc:chgData name="Louis Jenkins" userId="aa8b955da09a1f54" providerId="LiveId" clId="{8187C8F7-982F-4133-AA56-B18C956D2E86}" dt="2017-11-24T23:43:34.387" v="34895" actId="2696"/>
        <pc:sldMkLst>
          <pc:docMk/>
          <pc:sldMk cId="1762061135" sldId="352"/>
        </pc:sldMkLst>
        <pc:picChg chg="mod">
          <ac:chgData name="Louis Jenkins" userId="aa8b955da09a1f54" providerId="LiveId" clId="{8187C8F7-982F-4133-AA56-B18C956D2E86}" dt="2017-11-23T21:45:54.496" v="29832" actId="14826"/>
          <ac:picMkLst>
            <pc:docMk/>
            <pc:sldMk cId="1762061135" sldId="352"/>
            <ac:picMk id="6" creationId="{495CDCC8-CEDD-4AF1-A864-1B1A2A8B175E}"/>
          </ac:picMkLst>
        </pc:picChg>
      </pc:sldChg>
      <pc:sldChg chg="modSp add del">
        <pc:chgData name="Louis Jenkins" userId="aa8b955da09a1f54" providerId="LiveId" clId="{8187C8F7-982F-4133-AA56-B18C956D2E86}" dt="2017-11-24T23:43:34.391" v="34896" actId="2696"/>
        <pc:sldMkLst>
          <pc:docMk/>
          <pc:sldMk cId="2189040552" sldId="353"/>
        </pc:sldMkLst>
        <pc:picChg chg="mod">
          <ac:chgData name="Louis Jenkins" userId="aa8b955da09a1f54" providerId="LiveId" clId="{8187C8F7-982F-4133-AA56-B18C956D2E86}" dt="2017-11-23T21:46:32.700" v="29834" actId="14826"/>
          <ac:picMkLst>
            <pc:docMk/>
            <pc:sldMk cId="2189040552" sldId="353"/>
            <ac:picMk id="6" creationId="{495CDCC8-CEDD-4AF1-A864-1B1A2A8B175E}"/>
          </ac:picMkLst>
        </pc:picChg>
      </pc:sldChg>
      <pc:sldChg chg="modSp add del">
        <pc:chgData name="Louis Jenkins" userId="aa8b955da09a1f54" providerId="LiveId" clId="{8187C8F7-982F-4133-AA56-B18C956D2E86}" dt="2017-11-24T23:43:34.394" v="34897" actId="2696"/>
        <pc:sldMkLst>
          <pc:docMk/>
          <pc:sldMk cId="3019851007" sldId="354"/>
        </pc:sldMkLst>
        <pc:picChg chg="mod">
          <ac:chgData name="Louis Jenkins" userId="aa8b955da09a1f54" providerId="LiveId" clId="{8187C8F7-982F-4133-AA56-B18C956D2E86}" dt="2017-11-23T21:46:46.390" v="29836" actId="14826"/>
          <ac:picMkLst>
            <pc:docMk/>
            <pc:sldMk cId="3019851007" sldId="354"/>
            <ac:picMk id="6" creationId="{495CDCC8-CEDD-4AF1-A864-1B1A2A8B175E}"/>
          </ac:picMkLst>
        </pc:picChg>
      </pc:sldChg>
      <pc:sldChg chg="modSp add del">
        <pc:chgData name="Louis Jenkins" userId="aa8b955da09a1f54" providerId="LiveId" clId="{8187C8F7-982F-4133-AA56-B18C956D2E86}" dt="2017-11-24T23:43:34.398" v="34898" actId="2696"/>
        <pc:sldMkLst>
          <pc:docMk/>
          <pc:sldMk cId="3378465815" sldId="355"/>
        </pc:sldMkLst>
        <pc:picChg chg="mod">
          <ac:chgData name="Louis Jenkins" userId="aa8b955da09a1f54" providerId="LiveId" clId="{8187C8F7-982F-4133-AA56-B18C956D2E86}" dt="2017-11-23T21:46:59.659" v="29838" actId="14826"/>
          <ac:picMkLst>
            <pc:docMk/>
            <pc:sldMk cId="3378465815" sldId="355"/>
            <ac:picMk id="6" creationId="{495CDCC8-CEDD-4AF1-A864-1B1A2A8B175E}"/>
          </ac:picMkLst>
        </pc:picChg>
      </pc:sldChg>
      <pc:sldChg chg="modSp add del">
        <pc:chgData name="Louis Jenkins" userId="aa8b955da09a1f54" providerId="LiveId" clId="{8187C8F7-982F-4133-AA56-B18C956D2E86}" dt="2017-11-24T23:43:34.402" v="34899" actId="2696"/>
        <pc:sldMkLst>
          <pc:docMk/>
          <pc:sldMk cId="2828177233" sldId="356"/>
        </pc:sldMkLst>
        <pc:picChg chg="mod">
          <ac:chgData name="Louis Jenkins" userId="aa8b955da09a1f54" providerId="LiveId" clId="{8187C8F7-982F-4133-AA56-B18C956D2E86}" dt="2017-11-23T21:47:36.566" v="29840" actId="14826"/>
          <ac:picMkLst>
            <pc:docMk/>
            <pc:sldMk cId="2828177233" sldId="356"/>
            <ac:picMk id="6" creationId="{495CDCC8-CEDD-4AF1-A864-1B1A2A8B175E}"/>
          </ac:picMkLst>
        </pc:picChg>
      </pc:sldChg>
      <pc:sldChg chg="modSp add del">
        <pc:chgData name="Louis Jenkins" userId="aa8b955da09a1f54" providerId="LiveId" clId="{8187C8F7-982F-4133-AA56-B18C956D2E86}" dt="2017-11-24T23:43:34.405" v="34900" actId="2696"/>
        <pc:sldMkLst>
          <pc:docMk/>
          <pc:sldMk cId="38646028" sldId="357"/>
        </pc:sldMkLst>
        <pc:picChg chg="mod">
          <ac:chgData name="Louis Jenkins" userId="aa8b955da09a1f54" providerId="LiveId" clId="{8187C8F7-982F-4133-AA56-B18C956D2E86}" dt="2017-11-23T21:47:54.895" v="29842" actId="14826"/>
          <ac:picMkLst>
            <pc:docMk/>
            <pc:sldMk cId="38646028" sldId="357"/>
            <ac:picMk id="6" creationId="{495CDCC8-CEDD-4AF1-A864-1B1A2A8B175E}"/>
          </ac:picMkLst>
        </pc:picChg>
      </pc:sldChg>
      <pc:sldChg chg="modSp add del">
        <pc:chgData name="Louis Jenkins" userId="aa8b955da09a1f54" providerId="LiveId" clId="{8187C8F7-982F-4133-AA56-B18C956D2E86}" dt="2017-11-24T23:43:34.410" v="34901" actId="2696"/>
        <pc:sldMkLst>
          <pc:docMk/>
          <pc:sldMk cId="3602700316" sldId="358"/>
        </pc:sldMkLst>
        <pc:picChg chg="mod">
          <ac:chgData name="Louis Jenkins" userId="aa8b955da09a1f54" providerId="LiveId" clId="{8187C8F7-982F-4133-AA56-B18C956D2E86}" dt="2017-11-23T21:48:22.087" v="29844" actId="14826"/>
          <ac:picMkLst>
            <pc:docMk/>
            <pc:sldMk cId="3602700316" sldId="358"/>
            <ac:picMk id="6" creationId="{495CDCC8-CEDD-4AF1-A864-1B1A2A8B175E}"/>
          </ac:picMkLst>
        </pc:picChg>
      </pc:sldChg>
      <pc:sldChg chg="modSp add del">
        <pc:chgData name="Louis Jenkins" userId="aa8b955da09a1f54" providerId="LiveId" clId="{8187C8F7-982F-4133-AA56-B18C956D2E86}" dt="2017-11-24T23:43:34.415" v="34902" actId="2696"/>
        <pc:sldMkLst>
          <pc:docMk/>
          <pc:sldMk cId="2516160480" sldId="359"/>
        </pc:sldMkLst>
        <pc:picChg chg="mod">
          <ac:chgData name="Louis Jenkins" userId="aa8b955da09a1f54" providerId="LiveId" clId="{8187C8F7-982F-4133-AA56-B18C956D2E86}" dt="2017-11-23T21:48:42.113" v="29846" actId="14826"/>
          <ac:picMkLst>
            <pc:docMk/>
            <pc:sldMk cId="2516160480" sldId="359"/>
            <ac:picMk id="6" creationId="{495CDCC8-CEDD-4AF1-A864-1B1A2A8B175E}"/>
          </ac:picMkLst>
        </pc:picChg>
      </pc:sldChg>
      <pc:sldChg chg="modSp add del">
        <pc:chgData name="Louis Jenkins" userId="aa8b955da09a1f54" providerId="LiveId" clId="{8187C8F7-982F-4133-AA56-B18C956D2E86}" dt="2017-11-24T23:43:34.420" v="34903" actId="2696"/>
        <pc:sldMkLst>
          <pc:docMk/>
          <pc:sldMk cId="2269731697" sldId="360"/>
        </pc:sldMkLst>
        <pc:picChg chg="mod">
          <ac:chgData name="Louis Jenkins" userId="aa8b955da09a1f54" providerId="LiveId" clId="{8187C8F7-982F-4133-AA56-B18C956D2E86}" dt="2017-11-23T21:49:01.553" v="29848" actId="14826"/>
          <ac:picMkLst>
            <pc:docMk/>
            <pc:sldMk cId="2269731697" sldId="360"/>
            <ac:picMk id="6" creationId="{495CDCC8-CEDD-4AF1-A864-1B1A2A8B175E}"/>
          </ac:picMkLst>
        </pc:picChg>
      </pc:sldChg>
      <pc:sldChg chg="modSp add del">
        <pc:chgData name="Louis Jenkins" userId="aa8b955da09a1f54" providerId="LiveId" clId="{8187C8F7-982F-4133-AA56-B18C956D2E86}" dt="2017-11-24T23:43:34.359" v="34888" actId="2696"/>
        <pc:sldMkLst>
          <pc:docMk/>
          <pc:sldMk cId="4225604920" sldId="361"/>
        </pc:sldMkLst>
        <pc:picChg chg="mod">
          <ac:chgData name="Louis Jenkins" userId="aa8b955da09a1f54" providerId="LiveId" clId="{8187C8F7-982F-4133-AA56-B18C956D2E86}" dt="2017-11-23T21:49:28.878" v="29850" actId="14826"/>
          <ac:picMkLst>
            <pc:docMk/>
            <pc:sldMk cId="4225604920" sldId="361"/>
            <ac:picMk id="6" creationId="{495CDCC8-CEDD-4AF1-A864-1B1A2A8B175E}"/>
          </ac:picMkLst>
        </pc:picChg>
      </pc:sldChg>
      <pc:sldChg chg="modSp add del">
        <pc:chgData name="Louis Jenkins" userId="aa8b955da09a1f54" providerId="LiveId" clId="{8187C8F7-982F-4133-AA56-B18C956D2E86}" dt="2017-11-23T21:55:08.372" v="29872" actId="2696"/>
        <pc:sldMkLst>
          <pc:docMk/>
          <pc:sldMk cId="131687232" sldId="362"/>
        </pc:sldMkLst>
        <pc:spChg chg="mod">
          <ac:chgData name="Louis Jenkins" userId="aa8b955da09a1f54" providerId="LiveId" clId="{8187C8F7-982F-4133-AA56-B18C956D2E86}" dt="2017-11-23T21:55:04.998" v="29871" actId="20577"/>
          <ac:spMkLst>
            <pc:docMk/>
            <pc:sldMk cId="131687232" sldId="362"/>
            <ac:spMk id="2" creationId="{4E6BE3A3-26FF-409C-A98A-86E74B35A748}"/>
          </ac:spMkLst>
        </pc:spChg>
      </pc:sldChg>
      <pc:sldChg chg="add del">
        <pc:chgData name="Louis Jenkins" userId="aa8b955da09a1f54" providerId="LiveId" clId="{8187C8F7-982F-4133-AA56-B18C956D2E86}" dt="2017-11-23T22:28:42.022" v="30097" actId="1076"/>
        <pc:sldMkLst>
          <pc:docMk/>
          <pc:sldMk cId="522498498" sldId="362"/>
        </pc:sldMkLst>
      </pc:sldChg>
      <pc:sldChg chg="addSp delSp modSp add ord">
        <pc:chgData name="Louis Jenkins" userId="aa8b955da09a1f54" providerId="LiveId" clId="{8187C8F7-982F-4133-AA56-B18C956D2E86}" dt="2017-11-24T15:20:10.674" v="33013" actId="1076"/>
        <pc:sldMkLst>
          <pc:docMk/>
          <pc:sldMk cId="626185164" sldId="362"/>
        </pc:sldMkLst>
        <pc:spChg chg="mod">
          <ac:chgData name="Louis Jenkins" userId="aa8b955da09a1f54" providerId="LiveId" clId="{8187C8F7-982F-4133-AA56-B18C956D2E86}" dt="2017-11-23T22:36:21.474" v="30324" actId="20577"/>
          <ac:spMkLst>
            <pc:docMk/>
            <pc:sldMk cId="626185164" sldId="362"/>
            <ac:spMk id="2" creationId="{6AB697BD-11CE-4167-B8E6-AB4A7E627ED0}"/>
          </ac:spMkLst>
        </pc:spChg>
        <pc:spChg chg="del">
          <ac:chgData name="Louis Jenkins" userId="aa8b955da09a1f54" providerId="LiveId" clId="{8187C8F7-982F-4133-AA56-B18C956D2E86}" dt="2017-11-23T22:30:43.141" v="30162" actId="20577"/>
          <ac:spMkLst>
            <pc:docMk/>
            <pc:sldMk cId="626185164" sldId="362"/>
            <ac:spMk id="3" creationId="{EBF34E5C-0B86-40FF-9C37-ED7219CA15DC}"/>
          </ac:spMkLst>
        </pc:spChg>
        <pc:spChg chg="del">
          <ac:chgData name="Louis Jenkins" userId="aa8b955da09a1f54" providerId="LiveId" clId="{8187C8F7-982F-4133-AA56-B18C956D2E86}" dt="2017-11-23T22:30:43.141" v="30162" actId="20577"/>
          <ac:spMkLst>
            <pc:docMk/>
            <pc:sldMk cId="626185164" sldId="362"/>
            <ac:spMk id="4" creationId="{3FE6C5F9-A103-44E6-8B89-2DAC5639660F}"/>
          </ac:spMkLst>
        </pc:spChg>
        <pc:spChg chg="add mod">
          <ac:chgData name="Louis Jenkins" userId="aa8b955da09a1f54" providerId="LiveId" clId="{8187C8F7-982F-4133-AA56-B18C956D2E86}" dt="2017-11-24T00:14:37.214" v="33006" actId="20577"/>
          <ac:spMkLst>
            <pc:docMk/>
            <pc:sldMk cId="626185164" sldId="362"/>
            <ac:spMk id="5" creationId="{2E70715C-A664-4A81-8C33-F224D3AAA9B5}"/>
          </ac:spMkLst>
        </pc:spChg>
      </pc:sldChg>
      <pc:sldChg chg="add del">
        <pc:chgData name="Louis Jenkins" userId="aa8b955da09a1f54" providerId="LiveId" clId="{8187C8F7-982F-4133-AA56-B18C956D2E86}" dt="2017-11-23T22:28:42.022" v="30097" actId="1076"/>
        <pc:sldMkLst>
          <pc:docMk/>
          <pc:sldMk cId="2132109335" sldId="363"/>
        </pc:sldMkLst>
      </pc:sldChg>
      <pc:sldChg chg="delSp modSp add setBg delDesignElem">
        <pc:chgData name="Louis Jenkins" userId="aa8b955da09a1f54" providerId="LiveId" clId="{8187C8F7-982F-4133-AA56-B18C956D2E86}" dt="2017-11-23T23:01:35.621" v="30917" actId="1076"/>
        <pc:sldMkLst>
          <pc:docMk/>
          <pc:sldMk cId="3713163019" sldId="363"/>
        </pc:sldMkLst>
        <pc:spChg chg="mod">
          <ac:chgData name="Louis Jenkins" userId="aa8b955da09a1f54" providerId="LiveId" clId="{8187C8F7-982F-4133-AA56-B18C956D2E86}" dt="2017-11-23T23:01:32.346" v="30916" actId="1076"/>
          <ac:spMkLst>
            <pc:docMk/>
            <pc:sldMk cId="3713163019" sldId="363"/>
            <ac:spMk id="2" creationId="{73F782AA-18F3-4518-A03C-52E1E0415C78}"/>
          </ac:spMkLst>
        </pc:spChg>
        <pc:spChg chg="mod">
          <ac:chgData name="Louis Jenkins" userId="aa8b955da09a1f54" providerId="LiveId" clId="{8187C8F7-982F-4133-AA56-B18C956D2E86}" dt="2017-11-23T23:01:35.621" v="30917" actId="1076"/>
          <ac:spMkLst>
            <pc:docMk/>
            <pc:sldMk cId="3713163019" sldId="363"/>
            <ac:spMk id="5" creationId="{DD1D11FE-332C-4E77-8A27-7AA1C58FEF42}"/>
          </ac:spMkLst>
        </pc:spChg>
        <pc:spChg chg="del">
          <ac:chgData name="Louis Jenkins" userId="aa8b955da09a1f54" providerId="LiveId" clId="{8187C8F7-982F-4133-AA56-B18C956D2E86}" dt="2017-11-23T23:00:45.818" v="30915" actId="1076"/>
          <ac:spMkLst>
            <pc:docMk/>
            <pc:sldMk cId="3713163019" sldId="363"/>
            <ac:spMk id="141" creationId="{0E02442B-BFCE-4D94-A053-748333A3C5C8}"/>
          </ac:spMkLst>
        </pc:spChg>
      </pc:sldChg>
      <pc:sldChg chg="addSp delSp modSp add mod setBg delDesignElem">
        <pc:chgData name="Louis Jenkins" userId="aa8b955da09a1f54" providerId="LiveId" clId="{8187C8F7-982F-4133-AA56-B18C956D2E86}" dt="2017-11-23T23:04:45.416" v="30963" actId="20577"/>
        <pc:sldMkLst>
          <pc:docMk/>
          <pc:sldMk cId="1891031326" sldId="364"/>
        </pc:sldMkLst>
        <pc:spChg chg="mod">
          <ac:chgData name="Louis Jenkins" userId="aa8b955da09a1f54" providerId="LiveId" clId="{8187C8F7-982F-4133-AA56-B18C956D2E86}" dt="2017-11-23T23:04:45.416" v="30963" actId="20577"/>
          <ac:spMkLst>
            <pc:docMk/>
            <pc:sldMk cId="1891031326" sldId="364"/>
            <ac:spMk id="3" creationId="{7F324A40-9ABA-40EC-94D9-959C6CCE2E85}"/>
          </ac:spMkLst>
        </pc:spChg>
        <pc:spChg chg="mod">
          <ac:chgData name="Louis Jenkins" userId="aa8b955da09a1f54" providerId="LiveId" clId="{8187C8F7-982F-4133-AA56-B18C956D2E86}" dt="2017-11-23T23:04:20.386" v="30962" actId="255"/>
          <ac:spMkLst>
            <pc:docMk/>
            <pc:sldMk cId="1891031326" sldId="364"/>
            <ac:spMk id="5" creationId="{9AA38417-E7BE-45F7-9A08-D490368081F1}"/>
          </ac:spMkLst>
        </pc:spChg>
        <pc:spChg chg="add">
          <ac:chgData name="Louis Jenkins" userId="aa8b955da09a1f54" providerId="LiveId" clId="{8187C8F7-982F-4133-AA56-B18C956D2E86}" dt="2017-11-23T23:02:56.173" v="30919" actId="26606"/>
          <ac:spMkLst>
            <pc:docMk/>
            <pc:sldMk cId="1891031326" sldId="364"/>
            <ac:spMk id="73" creationId="{6FBDFA86-51D3-4729-B154-796918372804}"/>
          </ac:spMkLst>
        </pc:spChg>
        <pc:spChg chg="del">
          <ac:chgData name="Louis Jenkins" userId="aa8b955da09a1f54" providerId="LiveId" clId="{8187C8F7-982F-4133-AA56-B18C956D2E86}" dt="2017-11-23T23:00:45.818" v="30915" actId="20577"/>
          <ac:spMkLst>
            <pc:docMk/>
            <pc:sldMk cId="1891031326" sldId="364"/>
            <ac:spMk id="1030" creationId="{11C59EDF-5A1E-404D-B55D-8AEA5D8D6D62}"/>
          </ac:spMkLst>
        </pc:spChg>
        <pc:spChg chg="del">
          <ac:chgData name="Louis Jenkins" userId="aa8b955da09a1f54" providerId="LiveId" clId="{8187C8F7-982F-4133-AA56-B18C956D2E86}" dt="2017-11-23T23:00:45.818" v="30915" actId="20577"/>
          <ac:spMkLst>
            <pc:docMk/>
            <pc:sldMk cId="1891031326" sldId="364"/>
            <ac:spMk id="1031" creationId="{FEE0385D-4151-43AA-9C6B-0365E103172D}"/>
          </ac:spMkLst>
        </pc:spChg>
        <pc:picChg chg="mod">
          <ac:chgData name="Louis Jenkins" userId="aa8b955da09a1f54" providerId="LiveId" clId="{8187C8F7-982F-4133-AA56-B18C956D2E86}" dt="2017-11-23T23:02:56.173" v="30919" actId="26606"/>
          <ac:picMkLst>
            <pc:docMk/>
            <pc:sldMk cId="1891031326" sldId="364"/>
            <ac:picMk id="1028" creationId="{4BB1E215-4027-4490-B94C-04C0F81BDACE}"/>
          </ac:picMkLst>
        </pc:picChg>
        <pc:cxnChg chg="add">
          <ac:chgData name="Louis Jenkins" userId="aa8b955da09a1f54" providerId="LiveId" clId="{8187C8F7-982F-4133-AA56-B18C956D2E86}" dt="2017-11-23T23:02:56.173" v="30919" actId="26606"/>
          <ac:cxnSpMkLst>
            <pc:docMk/>
            <pc:sldMk cId="1891031326" sldId="364"/>
            <ac:cxnSpMk id="75" creationId="{0F1CE7C6-BE91-42A7-9214-F33FD918C386}"/>
          </ac:cxnSpMkLst>
        </pc:cxnChg>
      </pc:sldChg>
      <pc:sldChg chg="add del">
        <pc:chgData name="Louis Jenkins" userId="aa8b955da09a1f54" providerId="LiveId" clId="{8187C8F7-982F-4133-AA56-B18C956D2E86}" dt="2017-11-23T22:28:42.022" v="30097" actId="1076"/>
        <pc:sldMkLst>
          <pc:docMk/>
          <pc:sldMk cId="4267679345" sldId="364"/>
        </pc:sldMkLst>
      </pc:sldChg>
      <pc:sldChg chg="add">
        <pc:chgData name="Louis Jenkins" userId="aa8b955da09a1f54" providerId="LiveId" clId="{8187C8F7-982F-4133-AA56-B18C956D2E86}" dt="2017-11-23T23:00:45.818" v="30915" actId="1076"/>
        <pc:sldMkLst>
          <pc:docMk/>
          <pc:sldMk cId="3845890061" sldId="365"/>
        </pc:sldMkLst>
      </pc:sldChg>
      <pc:sldChg chg="add">
        <pc:chgData name="Louis Jenkins" userId="aa8b955da09a1f54" providerId="LiveId" clId="{8187C8F7-982F-4133-AA56-B18C956D2E86}" dt="2017-11-23T23:00:45.818" v="30915" actId="1076"/>
        <pc:sldMkLst>
          <pc:docMk/>
          <pc:sldMk cId="1213830512" sldId="366"/>
        </pc:sldMkLst>
      </pc:sldChg>
      <pc:sldChg chg="add">
        <pc:chgData name="Louis Jenkins" userId="aa8b955da09a1f54" providerId="LiveId" clId="{8187C8F7-982F-4133-AA56-B18C956D2E86}" dt="2017-11-23T23:00:45.818" v="30915" actId="1076"/>
        <pc:sldMkLst>
          <pc:docMk/>
          <pc:sldMk cId="1216586450" sldId="367"/>
        </pc:sldMkLst>
      </pc:sldChg>
      <pc:sldChg chg="add">
        <pc:chgData name="Louis Jenkins" userId="aa8b955da09a1f54" providerId="LiveId" clId="{8187C8F7-982F-4133-AA56-B18C956D2E86}" dt="2017-11-23T23:00:45.818" v="30915" actId="1076"/>
        <pc:sldMkLst>
          <pc:docMk/>
          <pc:sldMk cId="3480819677" sldId="368"/>
        </pc:sldMkLst>
      </pc:sldChg>
      <pc:sldChg chg="add">
        <pc:chgData name="Louis Jenkins" userId="aa8b955da09a1f54" providerId="LiveId" clId="{8187C8F7-982F-4133-AA56-B18C956D2E86}" dt="2017-11-23T23:00:45.818" v="30915" actId="1076"/>
        <pc:sldMkLst>
          <pc:docMk/>
          <pc:sldMk cId="3826157182" sldId="369"/>
        </pc:sldMkLst>
      </pc:sldChg>
      <pc:sldChg chg="add">
        <pc:chgData name="Louis Jenkins" userId="aa8b955da09a1f54" providerId="LiveId" clId="{8187C8F7-982F-4133-AA56-B18C956D2E86}" dt="2017-11-23T23:00:45.818" v="30915" actId="1076"/>
        <pc:sldMkLst>
          <pc:docMk/>
          <pc:sldMk cId="608667324" sldId="370"/>
        </pc:sldMkLst>
      </pc:sldChg>
      <pc:sldChg chg="add">
        <pc:chgData name="Louis Jenkins" userId="aa8b955da09a1f54" providerId="LiveId" clId="{8187C8F7-982F-4133-AA56-B18C956D2E86}" dt="2017-11-23T23:00:45.818" v="30915" actId="1076"/>
        <pc:sldMkLst>
          <pc:docMk/>
          <pc:sldMk cId="2184116935" sldId="371"/>
        </pc:sldMkLst>
      </pc:sldChg>
      <pc:sldChg chg="add">
        <pc:chgData name="Louis Jenkins" userId="aa8b955da09a1f54" providerId="LiveId" clId="{8187C8F7-982F-4133-AA56-B18C956D2E86}" dt="2017-11-23T23:00:45.818" v="30915" actId="1076"/>
        <pc:sldMkLst>
          <pc:docMk/>
          <pc:sldMk cId="3396937198" sldId="372"/>
        </pc:sldMkLst>
      </pc:sldChg>
      <pc:sldChg chg="add">
        <pc:chgData name="Louis Jenkins" userId="aa8b955da09a1f54" providerId="LiveId" clId="{8187C8F7-982F-4133-AA56-B18C956D2E86}" dt="2017-11-23T23:00:45.818" v="30915" actId="1076"/>
        <pc:sldMkLst>
          <pc:docMk/>
          <pc:sldMk cId="1955494427" sldId="373"/>
        </pc:sldMkLst>
      </pc:sldChg>
      <pc:sldChg chg="add">
        <pc:chgData name="Louis Jenkins" userId="aa8b955da09a1f54" providerId="LiveId" clId="{8187C8F7-982F-4133-AA56-B18C956D2E86}" dt="2017-11-23T23:00:45.818" v="30915" actId="1076"/>
        <pc:sldMkLst>
          <pc:docMk/>
          <pc:sldMk cId="1917015123" sldId="374"/>
        </pc:sldMkLst>
      </pc:sldChg>
      <pc:sldChg chg="add">
        <pc:chgData name="Louis Jenkins" userId="aa8b955da09a1f54" providerId="LiveId" clId="{8187C8F7-982F-4133-AA56-B18C956D2E86}" dt="2017-11-23T23:00:45.818" v="30915" actId="1076"/>
        <pc:sldMkLst>
          <pc:docMk/>
          <pc:sldMk cId="873046242" sldId="375"/>
        </pc:sldMkLst>
      </pc:sldChg>
      <pc:sldChg chg="add">
        <pc:chgData name="Louis Jenkins" userId="aa8b955da09a1f54" providerId="LiveId" clId="{8187C8F7-982F-4133-AA56-B18C956D2E86}" dt="2017-11-23T23:00:45.818" v="30915" actId="1076"/>
        <pc:sldMkLst>
          <pc:docMk/>
          <pc:sldMk cId="3325361347" sldId="376"/>
        </pc:sldMkLst>
      </pc:sldChg>
      <pc:sldChg chg="add">
        <pc:chgData name="Louis Jenkins" userId="aa8b955da09a1f54" providerId="LiveId" clId="{8187C8F7-982F-4133-AA56-B18C956D2E86}" dt="2017-11-23T23:00:45.818" v="30915" actId="1076"/>
        <pc:sldMkLst>
          <pc:docMk/>
          <pc:sldMk cId="2842098595" sldId="377"/>
        </pc:sldMkLst>
      </pc:sldChg>
      <pc:sldChg chg="addSp delSp modSp add ord">
        <pc:chgData name="Louis Jenkins" userId="aa8b955da09a1f54" providerId="LiveId" clId="{8187C8F7-982F-4133-AA56-B18C956D2E86}" dt="2017-11-24T23:59:04.135" v="35065" actId="1076"/>
        <pc:sldMkLst>
          <pc:docMk/>
          <pc:sldMk cId="1692346029" sldId="378"/>
        </pc:sldMkLst>
        <pc:spChg chg="mod">
          <ac:chgData name="Louis Jenkins" userId="aa8b955da09a1f54" providerId="LiveId" clId="{8187C8F7-982F-4133-AA56-B18C956D2E86}" dt="2017-11-23T23:23:59.654" v="32072" actId="20577"/>
          <ac:spMkLst>
            <pc:docMk/>
            <pc:sldMk cId="1692346029" sldId="378"/>
            <ac:spMk id="2" creationId="{97CFD91A-7573-42CA-B636-9E59E0918A5C}"/>
          </ac:spMkLst>
        </pc:spChg>
        <pc:spChg chg="del">
          <ac:chgData name="Louis Jenkins" userId="aa8b955da09a1f54" providerId="LiveId" clId="{8187C8F7-982F-4133-AA56-B18C956D2E86}" dt="2017-11-23T23:35:24.513" v="32075" actId="20577"/>
          <ac:spMkLst>
            <pc:docMk/>
            <pc:sldMk cId="1692346029" sldId="378"/>
            <ac:spMk id="3" creationId="{BCFC0410-2E3E-4920-A9AA-53539E03A955}"/>
          </ac:spMkLst>
        </pc:spChg>
        <pc:spChg chg="add mod">
          <ac:chgData name="Louis Jenkins" userId="aa8b955da09a1f54" providerId="LiveId" clId="{8187C8F7-982F-4133-AA56-B18C956D2E86}" dt="2017-11-23T23:46:56.372" v="32864" actId="20577"/>
          <ac:spMkLst>
            <pc:docMk/>
            <pc:sldMk cId="1692346029" sldId="378"/>
            <ac:spMk id="4" creationId="{4AB0D789-C4B7-422B-8E68-86FBDB58612A}"/>
          </ac:spMkLst>
        </pc:spChg>
        <pc:picChg chg="add del">
          <ac:chgData name="Louis Jenkins" userId="aa8b955da09a1f54" providerId="LiveId" clId="{8187C8F7-982F-4133-AA56-B18C956D2E86}" dt="2017-11-23T23:35:23.727" v="32074" actId="20577"/>
          <ac:picMkLst>
            <pc:docMk/>
            <pc:sldMk cId="1692346029" sldId="378"/>
            <ac:picMk id="9218" creationId="{4D2787AD-CE90-4D72-A2EF-0DF34EAB6A66}"/>
          </ac:picMkLst>
        </pc:picChg>
        <pc:picChg chg="add mod">
          <ac:chgData name="Louis Jenkins" userId="aa8b955da09a1f54" providerId="LiveId" clId="{8187C8F7-982F-4133-AA56-B18C956D2E86}" dt="2017-11-23T23:37:35.437" v="32079" actId="1076"/>
          <ac:picMkLst>
            <pc:docMk/>
            <pc:sldMk cId="1692346029" sldId="378"/>
            <ac:picMk id="9220" creationId="{61A4F15C-8091-4ABC-8C3D-85CE91AF99BA}"/>
          </ac:picMkLst>
        </pc:picChg>
      </pc:sldChg>
      <pc:sldChg chg="delSp modSp add del">
        <pc:chgData name="Louis Jenkins" userId="aa8b955da09a1f54" providerId="LiveId" clId="{8187C8F7-982F-4133-AA56-B18C956D2E86}" dt="2017-11-24T16:35:11.459" v="33687" actId="2696"/>
        <pc:sldMkLst>
          <pc:docMk/>
          <pc:sldMk cId="1281625240" sldId="379"/>
        </pc:sldMkLst>
        <pc:spChg chg="mod">
          <ac:chgData name="Louis Jenkins" userId="aa8b955da09a1f54" providerId="LiveId" clId="{8187C8F7-982F-4133-AA56-B18C956D2E86}" dt="2017-11-24T16:29:39.012" v="33197" actId="20577"/>
          <ac:spMkLst>
            <pc:docMk/>
            <pc:sldMk cId="1281625240" sldId="379"/>
            <ac:spMk id="2" creationId="{9404D45E-D00D-4590-B508-731B83D1D9BE}"/>
          </ac:spMkLst>
        </pc:spChg>
        <pc:spChg chg="mod">
          <ac:chgData name="Louis Jenkins" userId="aa8b955da09a1f54" providerId="LiveId" clId="{8187C8F7-982F-4133-AA56-B18C956D2E86}" dt="2017-11-24T16:31:33.852" v="33651" actId="20577"/>
          <ac:spMkLst>
            <pc:docMk/>
            <pc:sldMk cId="1281625240" sldId="379"/>
            <ac:spMk id="3" creationId="{8A5A487D-DE4A-4980-9436-BC8CAF87157F}"/>
          </ac:spMkLst>
        </pc:spChg>
        <pc:spChg chg="mod">
          <ac:chgData name="Louis Jenkins" userId="aa8b955da09a1f54" providerId="LiveId" clId="{8187C8F7-982F-4133-AA56-B18C956D2E86}" dt="2017-11-24T16:31:52.971" v="33673" actId="20577"/>
          <ac:spMkLst>
            <pc:docMk/>
            <pc:sldMk cId="1281625240" sldId="379"/>
            <ac:spMk id="12" creationId="{86C71C76-26D9-4491-B71C-D1A8CDBCECB9}"/>
          </ac:spMkLst>
        </pc:spChg>
        <pc:picChg chg="mod">
          <ac:chgData name="Louis Jenkins" userId="aa8b955da09a1f54" providerId="LiveId" clId="{8187C8F7-982F-4133-AA56-B18C956D2E86}" dt="2017-11-24T16:27:40.775" v="33185" actId="1076"/>
          <ac:picMkLst>
            <pc:docMk/>
            <pc:sldMk cId="1281625240" sldId="379"/>
            <ac:picMk id="11" creationId="{093AAA74-25AA-4368-91A1-B43620A51783}"/>
          </ac:picMkLst>
        </pc:picChg>
        <pc:picChg chg="del">
          <ac:chgData name="Louis Jenkins" userId="aa8b955da09a1f54" providerId="LiveId" clId="{8187C8F7-982F-4133-AA56-B18C956D2E86}" dt="2017-11-24T16:27:19.802" v="33155" actId="478"/>
          <ac:picMkLst>
            <pc:docMk/>
            <pc:sldMk cId="1281625240" sldId="379"/>
            <ac:picMk id="14" creationId="{7548A521-DF9A-4503-A5C9-934D2C12579B}"/>
          </ac:picMkLst>
        </pc:picChg>
      </pc:sldChg>
      <pc:sldChg chg="addSp delSp add del setBg delDesignElem">
        <pc:chgData name="Louis Jenkins" userId="aa8b955da09a1f54" providerId="LiveId" clId="{8187C8F7-982F-4133-AA56-B18C956D2E86}" dt="2017-11-24T23:44:25.371" v="34920" actId="1076"/>
        <pc:sldMkLst>
          <pc:docMk/>
          <pc:sldMk cId="2273864794" sldId="379"/>
        </pc:sldMkLst>
        <pc:spChg chg="add del">
          <ac:chgData name="Louis Jenkins" userId="aa8b955da09a1f54" providerId="LiveId" clId="{8187C8F7-982F-4133-AA56-B18C956D2E86}" dt="2017-11-24T23:44:25.371" v="34920" actId="1076"/>
          <ac:spMkLst>
            <pc:docMk/>
            <pc:sldMk cId="2273864794" sldId="379"/>
            <ac:spMk id="13" creationId="{AB45A142-4255-493C-8284-5D566C121B10}"/>
          </ac:spMkLst>
        </pc:spChg>
        <pc:cxnChg chg="add del">
          <ac:chgData name="Louis Jenkins" userId="aa8b955da09a1f54" providerId="LiveId" clId="{8187C8F7-982F-4133-AA56-B18C956D2E86}" dt="2017-11-24T23:44:25.371" v="34920" actId="1076"/>
          <ac:cxnSpMkLst>
            <pc:docMk/>
            <pc:sldMk cId="2273864794" sldId="379"/>
            <ac:cxnSpMk id="15" creationId="{38FB9660-F42F-4313-BBC4-47C007FE484C}"/>
          </ac:cxnSpMkLst>
        </pc:cxnChg>
      </pc:sldChg>
      <pc:sldChg chg="addSp delSp modSp add del ord">
        <pc:chgData name="Louis Jenkins" userId="aa8b955da09a1f54" providerId="LiveId" clId="{8187C8F7-982F-4133-AA56-B18C956D2E86}" dt="2017-11-28T23:14:35.015" v="39498" actId="20577"/>
        <pc:sldMkLst>
          <pc:docMk/>
          <pc:sldMk cId="2394777984" sldId="379"/>
        </pc:sldMkLst>
        <pc:spChg chg="add del">
          <ac:chgData name="Louis Jenkins" userId="aa8b955da09a1f54" providerId="LiveId" clId="{8187C8F7-982F-4133-AA56-B18C956D2E86}" dt="2017-11-27T16:01:30.114" v="38660" actId="478"/>
          <ac:spMkLst>
            <pc:docMk/>
            <pc:sldMk cId="2394777984" sldId="379"/>
            <ac:spMk id="3" creationId="{8A5A487D-DE4A-4980-9436-BC8CAF87157F}"/>
          </ac:spMkLst>
        </pc:spChg>
        <pc:spChg chg="add mod">
          <ac:chgData name="Louis Jenkins" userId="aa8b955da09a1f54" providerId="LiveId" clId="{8187C8F7-982F-4133-AA56-B18C956D2E86}" dt="2017-11-27T23:12:17.209" v="39363" actId="1076"/>
          <ac:spMkLst>
            <pc:docMk/>
            <pc:sldMk cId="2394777984" sldId="379"/>
            <ac:spMk id="3" creationId="{C0271293-537D-44E4-B5BA-47C42F78E60C}"/>
          </ac:spMkLst>
        </pc:spChg>
        <pc:spChg chg="add del mod">
          <ac:chgData name="Louis Jenkins" userId="aa8b955da09a1f54" providerId="LiveId" clId="{8187C8F7-982F-4133-AA56-B18C956D2E86}" dt="2017-11-27T16:10:48.847" v="38949" actId="478"/>
          <ac:spMkLst>
            <pc:docMk/>
            <pc:sldMk cId="2394777984" sldId="379"/>
            <ac:spMk id="4" creationId="{1D247CB3-647E-45A3-AB04-5235D580753B}"/>
          </ac:spMkLst>
        </pc:spChg>
        <pc:spChg chg="add del mod">
          <ac:chgData name="Louis Jenkins" userId="aa8b955da09a1f54" providerId="LiveId" clId="{8187C8F7-982F-4133-AA56-B18C956D2E86}" dt="2017-11-27T16:01:14.390" v="38657" actId="478"/>
          <ac:spMkLst>
            <pc:docMk/>
            <pc:sldMk cId="2394777984" sldId="379"/>
            <ac:spMk id="7" creationId="{D0E0827F-34B2-4833-95CD-504966F7DBCA}"/>
          </ac:spMkLst>
        </pc:spChg>
        <pc:spChg chg="add del mod">
          <ac:chgData name="Louis Jenkins" userId="aa8b955da09a1f54" providerId="LiveId" clId="{8187C8F7-982F-4133-AA56-B18C956D2E86}" dt="2017-11-27T16:10:50.797" v="38950" actId="478"/>
          <ac:spMkLst>
            <pc:docMk/>
            <pc:sldMk cId="2394777984" sldId="379"/>
            <ac:spMk id="8" creationId="{E77FAED3-64C1-49BB-A34C-C94BF268DAA2}"/>
          </ac:spMkLst>
        </pc:spChg>
        <pc:spChg chg="add del mod">
          <ac:chgData name="Louis Jenkins" userId="aa8b955da09a1f54" providerId="LiveId" clId="{8187C8F7-982F-4133-AA56-B18C956D2E86}" dt="2017-11-27T16:10:51.647" v="38951" actId="478"/>
          <ac:spMkLst>
            <pc:docMk/>
            <pc:sldMk cId="2394777984" sldId="379"/>
            <ac:spMk id="9" creationId="{EBF5B21E-8A54-4EF2-A9FF-3169DDA86EFC}"/>
          </ac:spMkLst>
        </pc:spChg>
        <pc:spChg chg="add del">
          <ac:chgData name="Louis Jenkins" userId="aa8b955da09a1f54" providerId="LiveId" clId="{8187C8F7-982F-4133-AA56-B18C956D2E86}" dt="2017-11-27T16:00:07.487" v="38640" actId="1076"/>
          <ac:spMkLst>
            <pc:docMk/>
            <pc:sldMk cId="2394777984" sldId="379"/>
            <ac:spMk id="10" creationId="{8F8A08F3-F04E-4981-83F2-E2BDF7CE9C7D}"/>
          </ac:spMkLst>
        </pc:spChg>
        <pc:spChg chg="add del">
          <ac:chgData name="Louis Jenkins" userId="aa8b955da09a1f54" providerId="LiveId" clId="{8187C8F7-982F-4133-AA56-B18C956D2E86}" dt="2017-11-27T16:00:07.487" v="38640" actId="1076"/>
          <ac:spMkLst>
            <pc:docMk/>
            <pc:sldMk cId="2394777984" sldId="379"/>
            <ac:spMk id="11" creationId="{AD0F0B77-5F18-4258-84E7-DDC2672741BC}"/>
          </ac:spMkLst>
        </pc:spChg>
        <pc:spChg chg="mod">
          <ac:chgData name="Louis Jenkins" userId="aa8b955da09a1f54" providerId="LiveId" clId="{8187C8F7-982F-4133-AA56-B18C956D2E86}" dt="2017-11-27T16:17:51.897" v="38953" actId="1076"/>
          <ac:spMkLst>
            <pc:docMk/>
            <pc:sldMk cId="2394777984" sldId="379"/>
            <ac:spMk id="12" creationId="{86C71C76-26D9-4491-B71C-D1A8CDBCECB9}"/>
          </ac:spMkLst>
        </pc:spChg>
        <pc:spChg chg="add del">
          <ac:chgData name="Louis Jenkins" userId="aa8b955da09a1f54" providerId="LiveId" clId="{8187C8F7-982F-4133-AA56-B18C956D2E86}" dt="2017-11-27T16:00:07.487" v="38640" actId="1076"/>
          <ac:spMkLst>
            <pc:docMk/>
            <pc:sldMk cId="2394777984" sldId="379"/>
            <ac:spMk id="13" creationId="{A9C25F6B-745C-405C-A9E3-8E736AB6A033}"/>
          </ac:spMkLst>
        </pc:spChg>
        <pc:spChg chg="add del">
          <ac:chgData name="Louis Jenkins" userId="aa8b955da09a1f54" providerId="LiveId" clId="{8187C8F7-982F-4133-AA56-B18C956D2E86}" dt="2017-11-27T16:00:07.487" v="38640" actId="1076"/>
          <ac:spMkLst>
            <pc:docMk/>
            <pc:sldMk cId="2394777984" sldId="379"/>
            <ac:spMk id="14" creationId="{4C063D45-8DB2-45CF-B428-EFF4944F8B21}"/>
          </ac:spMkLst>
        </pc:spChg>
        <pc:spChg chg="add del">
          <ac:chgData name="Louis Jenkins" userId="aa8b955da09a1f54" providerId="LiveId" clId="{8187C8F7-982F-4133-AA56-B18C956D2E86}" dt="2017-11-27T16:00:07.487" v="38640" actId="1076"/>
          <ac:spMkLst>
            <pc:docMk/>
            <pc:sldMk cId="2394777984" sldId="379"/>
            <ac:spMk id="15" creationId="{772C1577-46EF-4C02-927D-05F2934A7D8D}"/>
          </ac:spMkLst>
        </pc:spChg>
        <pc:spChg chg="add del">
          <ac:chgData name="Louis Jenkins" userId="aa8b955da09a1f54" providerId="LiveId" clId="{8187C8F7-982F-4133-AA56-B18C956D2E86}" dt="2017-11-27T16:00:07.487" v="38640" actId="1076"/>
          <ac:spMkLst>
            <pc:docMk/>
            <pc:sldMk cId="2394777984" sldId="379"/>
            <ac:spMk id="16" creationId="{42C765D4-FA6F-490A-B463-00CD1C95B9E7}"/>
          </ac:spMkLst>
        </pc:spChg>
        <pc:spChg chg="add del">
          <ac:chgData name="Louis Jenkins" userId="aa8b955da09a1f54" providerId="LiveId" clId="{8187C8F7-982F-4133-AA56-B18C956D2E86}" dt="2017-11-27T16:00:07.487" v="38640" actId="1076"/>
          <ac:spMkLst>
            <pc:docMk/>
            <pc:sldMk cId="2394777984" sldId="379"/>
            <ac:spMk id="18" creationId="{2B07DF85-5C3D-494A-81E9-C03EB4885C7C}"/>
          </ac:spMkLst>
        </pc:spChg>
        <pc:spChg chg="add mod">
          <ac:chgData name="Louis Jenkins" userId="aa8b955da09a1f54" providerId="LiveId" clId="{8187C8F7-982F-4133-AA56-B18C956D2E86}" dt="2017-11-27T23:12:43.299" v="39372" actId="14100"/>
          <ac:spMkLst>
            <pc:docMk/>
            <pc:sldMk cId="2394777984" sldId="379"/>
            <ac:spMk id="18" creationId="{FE63A5F7-E016-4D70-8E10-34B955312466}"/>
          </ac:spMkLst>
        </pc:spChg>
        <pc:spChg chg="add del">
          <ac:chgData name="Louis Jenkins" userId="aa8b955da09a1f54" providerId="LiveId" clId="{8187C8F7-982F-4133-AA56-B18C956D2E86}" dt="2017-11-27T16:00:07.487" v="38640" actId="1076"/>
          <ac:spMkLst>
            <pc:docMk/>
            <pc:sldMk cId="2394777984" sldId="379"/>
            <ac:spMk id="19" creationId="{B7AAB89D-7912-4D5C-97DF-060FB1A1CB2C}"/>
          </ac:spMkLst>
        </pc:spChg>
        <pc:spChg chg="add del">
          <ac:chgData name="Louis Jenkins" userId="aa8b955da09a1f54" providerId="LiveId" clId="{8187C8F7-982F-4133-AA56-B18C956D2E86}" dt="2017-11-27T16:00:07.487" v="38640" actId="1076"/>
          <ac:spMkLst>
            <pc:docMk/>
            <pc:sldMk cId="2394777984" sldId="379"/>
            <ac:spMk id="20" creationId="{0F096A68-40AA-40AC-9068-8FFE7020EF8C}"/>
          </ac:spMkLst>
        </pc:spChg>
        <pc:spChg chg="add del">
          <ac:chgData name="Louis Jenkins" userId="aa8b955da09a1f54" providerId="LiveId" clId="{8187C8F7-982F-4133-AA56-B18C956D2E86}" dt="2017-11-27T16:00:07.487" v="38640" actId="1076"/>
          <ac:spMkLst>
            <pc:docMk/>
            <pc:sldMk cId="2394777984" sldId="379"/>
            <ac:spMk id="21" creationId="{DDE68DCC-4049-45CE-9AAB-BFADDCFD2052}"/>
          </ac:spMkLst>
        </pc:spChg>
        <pc:spChg chg="add mod">
          <ac:chgData name="Louis Jenkins" userId="aa8b955da09a1f54" providerId="LiveId" clId="{8187C8F7-982F-4133-AA56-B18C956D2E86}" dt="2017-11-28T23:14:35.015" v="39498" actId="20577"/>
          <ac:spMkLst>
            <pc:docMk/>
            <pc:sldMk cId="2394777984" sldId="379"/>
            <ac:spMk id="22" creationId="{7402F26B-B4C6-4177-9051-B51ED7394A65}"/>
          </ac:spMkLst>
        </pc:spChg>
        <pc:spChg chg="add mod">
          <ac:chgData name="Louis Jenkins" userId="aa8b955da09a1f54" providerId="LiveId" clId="{8187C8F7-982F-4133-AA56-B18C956D2E86}" dt="2017-11-27T16:01:32.544" v="38661" actId="14100"/>
          <ac:spMkLst>
            <pc:docMk/>
            <pc:sldMk cId="2394777984" sldId="379"/>
            <ac:spMk id="23" creationId="{90724C9F-B40D-43D7-A2AF-EC9C3554EA36}"/>
          </ac:spMkLst>
        </pc:spChg>
        <pc:spChg chg="add mod">
          <ac:chgData name="Louis Jenkins" userId="aa8b955da09a1f54" providerId="LiveId" clId="{8187C8F7-982F-4133-AA56-B18C956D2E86}" dt="2017-11-27T23:12:20.890" v="39366" actId="1076"/>
          <ac:spMkLst>
            <pc:docMk/>
            <pc:sldMk cId="2394777984" sldId="379"/>
            <ac:spMk id="24" creationId="{27954D3F-5592-4D73-9ABC-CD2D34840310}"/>
          </ac:spMkLst>
        </pc:spChg>
        <pc:spChg chg="add mod">
          <ac:chgData name="Louis Jenkins" userId="aa8b955da09a1f54" providerId="LiveId" clId="{8187C8F7-982F-4133-AA56-B18C956D2E86}" dt="2017-11-27T16:02:06.611" v="38672" actId="1076"/>
          <ac:spMkLst>
            <pc:docMk/>
            <pc:sldMk cId="2394777984" sldId="379"/>
            <ac:spMk id="25" creationId="{28EA11FB-96B1-440D-B5B6-A08620E9399D}"/>
          </ac:spMkLst>
        </pc:spChg>
        <pc:spChg chg="add mod">
          <ac:chgData name="Louis Jenkins" userId="aa8b955da09a1f54" providerId="LiveId" clId="{8187C8F7-982F-4133-AA56-B18C956D2E86}" dt="2017-11-27T16:01:52.047" v="38668" actId="1076"/>
          <ac:spMkLst>
            <pc:docMk/>
            <pc:sldMk cId="2394777984" sldId="379"/>
            <ac:spMk id="26" creationId="{23C355BB-137D-4DA1-AC45-5FAEA5217AFE}"/>
          </ac:spMkLst>
        </pc:spChg>
        <pc:spChg chg="add mod">
          <ac:chgData name="Louis Jenkins" userId="aa8b955da09a1f54" providerId="LiveId" clId="{8187C8F7-982F-4133-AA56-B18C956D2E86}" dt="2017-11-27T16:01:56.646" v="38671" actId="14100"/>
          <ac:spMkLst>
            <pc:docMk/>
            <pc:sldMk cId="2394777984" sldId="379"/>
            <ac:spMk id="27" creationId="{2FCCE9D5-D263-4F56-9ADA-B644D14812F4}"/>
          </ac:spMkLst>
        </pc:spChg>
        <pc:spChg chg="add mod">
          <ac:chgData name="Louis Jenkins" userId="aa8b955da09a1f54" providerId="LiveId" clId="{8187C8F7-982F-4133-AA56-B18C956D2E86}" dt="2017-11-27T16:19:06.198" v="38961" actId="1076"/>
          <ac:spMkLst>
            <pc:docMk/>
            <pc:sldMk cId="2394777984" sldId="379"/>
            <ac:spMk id="28" creationId="{5E2C8B07-44E7-4918-8D78-9C29AE08FDC8}"/>
          </ac:spMkLst>
        </pc:spChg>
        <pc:spChg chg="add mod">
          <ac:chgData name="Louis Jenkins" userId="aa8b955da09a1f54" providerId="LiveId" clId="{8187C8F7-982F-4133-AA56-B18C956D2E86}" dt="2017-11-27T16:19:03.113" v="38960" actId="1076"/>
          <ac:spMkLst>
            <pc:docMk/>
            <pc:sldMk cId="2394777984" sldId="379"/>
            <ac:spMk id="29" creationId="{58CF54C8-97D6-4883-8A4F-0D71202A1ED2}"/>
          </ac:spMkLst>
        </pc:spChg>
        <pc:spChg chg="add mod">
          <ac:chgData name="Louis Jenkins" userId="aa8b955da09a1f54" providerId="LiveId" clId="{8187C8F7-982F-4133-AA56-B18C956D2E86}" dt="2017-11-27T16:19:09.086" v="38962" actId="1076"/>
          <ac:spMkLst>
            <pc:docMk/>
            <pc:sldMk cId="2394777984" sldId="379"/>
            <ac:spMk id="30" creationId="{BC0E83F2-1182-4AFC-97EC-3F3D2B9BAB15}"/>
          </ac:spMkLst>
        </pc:spChg>
        <pc:spChg chg="add mod">
          <ac:chgData name="Louis Jenkins" userId="aa8b955da09a1f54" providerId="LiveId" clId="{8187C8F7-982F-4133-AA56-B18C956D2E86}" dt="2017-11-27T16:19:15.635" v="38965" actId="1076"/>
          <ac:spMkLst>
            <pc:docMk/>
            <pc:sldMk cId="2394777984" sldId="379"/>
            <ac:spMk id="31" creationId="{8F7D7E2C-635E-42E0-BBD3-E8FBDCD87253}"/>
          </ac:spMkLst>
        </pc:spChg>
        <pc:spChg chg="add del mod">
          <ac:chgData name="Louis Jenkins" userId="aa8b955da09a1f54" providerId="LiveId" clId="{8187C8F7-982F-4133-AA56-B18C956D2E86}" dt="2017-11-27T16:01:38.088" v="38664" actId="478"/>
          <ac:spMkLst>
            <pc:docMk/>
            <pc:sldMk cId="2394777984" sldId="379"/>
            <ac:spMk id="33" creationId="{925AEEC1-212B-49C8-9DE1-00AFB653F838}"/>
          </ac:spMkLst>
        </pc:spChg>
        <pc:spChg chg="add mod">
          <ac:chgData name="Louis Jenkins" userId="aa8b955da09a1f54" providerId="LiveId" clId="{8187C8F7-982F-4133-AA56-B18C956D2E86}" dt="2017-11-27T23:18:06.623" v="39395" actId="113"/>
          <ac:spMkLst>
            <pc:docMk/>
            <pc:sldMk cId="2394777984" sldId="379"/>
            <ac:spMk id="34" creationId="{BC8D0CFD-4EBF-4A53-923E-69B039317C78}"/>
          </ac:spMkLst>
        </pc:spChg>
        <pc:picChg chg="add del mod">
          <ac:chgData name="Louis Jenkins" userId="aa8b955da09a1f54" providerId="LiveId" clId="{8187C8F7-982F-4133-AA56-B18C956D2E86}" dt="2017-11-24T16:51:15.554" v="33885" actId="478"/>
          <ac:picMkLst>
            <pc:docMk/>
            <pc:sldMk cId="2394777984" sldId="379"/>
            <ac:picMk id="5" creationId="{5F6D0CB8-37AD-4A73-98FB-A4D807F61CBD}"/>
          </ac:picMkLst>
        </pc:picChg>
        <pc:picChg chg="add del mod">
          <ac:chgData name="Louis Jenkins" userId="aa8b955da09a1f54" providerId="LiveId" clId="{8187C8F7-982F-4133-AA56-B18C956D2E86}" dt="2017-11-27T16:18:34.543" v="38954" actId="478"/>
          <ac:picMkLst>
            <pc:docMk/>
            <pc:sldMk cId="2394777984" sldId="379"/>
            <ac:picMk id="6" creationId="{260E2737-C995-40DC-808B-D4D3D25FB104}"/>
          </ac:picMkLst>
        </pc:picChg>
        <pc:picChg chg="del">
          <ac:chgData name="Louis Jenkins" userId="aa8b955da09a1f54" providerId="LiveId" clId="{8187C8F7-982F-4133-AA56-B18C956D2E86}" dt="2017-11-24T16:35:19.454" v="33689" actId="478"/>
          <ac:picMkLst>
            <pc:docMk/>
            <pc:sldMk cId="2394777984" sldId="379"/>
            <ac:picMk id="15" creationId="{B6BB6E17-0E08-4729-8EE5-CA40F3B4907D}"/>
          </ac:picMkLst>
        </pc:picChg>
        <pc:picChg chg="mod">
          <ac:chgData name="Louis Jenkins" userId="aa8b955da09a1f54" providerId="LiveId" clId="{8187C8F7-982F-4133-AA56-B18C956D2E86}" dt="2017-11-27T23:12:12.182" v="39361" actId="1076"/>
          <ac:picMkLst>
            <pc:docMk/>
            <pc:sldMk cId="2394777984" sldId="379"/>
            <ac:picMk id="17" creationId="{5765A453-7BDD-406F-8A66-A3A3181A9371}"/>
          </ac:picMkLst>
        </pc:picChg>
        <pc:picChg chg="add mod ord">
          <ac:chgData name="Louis Jenkins" userId="aa8b955da09a1f54" providerId="LiveId" clId="{8187C8F7-982F-4133-AA56-B18C956D2E86}" dt="2017-11-27T16:19:12.527" v="38964" actId="1076"/>
          <ac:picMkLst>
            <pc:docMk/>
            <pc:sldMk cId="2394777984" sldId="379"/>
            <ac:picMk id="35" creationId="{F02C07F4-5088-4586-9B40-87B525006592}"/>
          </ac:picMkLst>
        </pc:picChg>
      </pc:sldChg>
      <pc:sldChg chg="add del">
        <pc:chgData name="Louis Jenkins" userId="aa8b955da09a1f54" providerId="LiveId" clId="{8187C8F7-982F-4133-AA56-B18C956D2E86}" dt="2017-11-24T23:44:25.371" v="34920" actId="1076"/>
        <pc:sldMkLst>
          <pc:docMk/>
          <pc:sldMk cId="177850206" sldId="380"/>
        </pc:sldMkLst>
      </pc:sldChg>
      <pc:sldChg chg="addSp delSp modSp add del ord">
        <pc:chgData name="Louis Jenkins" userId="aa8b955da09a1f54" providerId="LiveId" clId="{8187C8F7-982F-4133-AA56-B18C956D2E86}" dt="2017-11-27T16:33:39.379" v="39260" actId="2696"/>
        <pc:sldMkLst>
          <pc:docMk/>
          <pc:sldMk cId="638237178" sldId="380"/>
        </pc:sldMkLst>
        <pc:spChg chg="mod">
          <ac:chgData name="Louis Jenkins" userId="aa8b955da09a1f54" providerId="LiveId" clId="{8187C8F7-982F-4133-AA56-B18C956D2E86}" dt="2017-11-24T16:52:05.430" v="33899" actId="20577"/>
          <ac:spMkLst>
            <pc:docMk/>
            <pc:sldMk cId="638237178" sldId="380"/>
            <ac:spMk id="4" creationId="{1D247CB3-647E-45A3-AB04-5235D580753B}"/>
          </ac:spMkLst>
        </pc:spChg>
        <pc:spChg chg="del mod">
          <ac:chgData name="Louis Jenkins" userId="aa8b955da09a1f54" providerId="LiveId" clId="{8187C8F7-982F-4133-AA56-B18C956D2E86}" dt="2017-11-24T16:52:22.817" v="33907" actId="478"/>
          <ac:spMkLst>
            <pc:docMk/>
            <pc:sldMk cId="638237178" sldId="380"/>
            <ac:spMk id="8" creationId="{E77FAED3-64C1-49BB-A34C-C94BF268DAA2}"/>
          </ac:spMkLst>
        </pc:spChg>
        <pc:spChg chg="add del">
          <ac:chgData name="Louis Jenkins" userId="aa8b955da09a1f54" providerId="LiveId" clId="{8187C8F7-982F-4133-AA56-B18C956D2E86}" dt="2017-11-27T16:00:06.485" v="38639" actId="2696"/>
          <ac:spMkLst>
            <pc:docMk/>
            <pc:sldMk cId="638237178" sldId="380"/>
            <ac:spMk id="8" creationId="{1517ABBB-2ED2-449A-9A45-087160F6FF0F}"/>
          </ac:spMkLst>
        </pc:spChg>
        <pc:spChg chg="add del">
          <ac:chgData name="Louis Jenkins" userId="aa8b955da09a1f54" providerId="LiveId" clId="{8187C8F7-982F-4133-AA56-B18C956D2E86}" dt="2017-11-27T16:00:06.485" v="38639" actId="2696"/>
          <ac:spMkLst>
            <pc:docMk/>
            <pc:sldMk cId="638237178" sldId="380"/>
            <ac:spMk id="9" creationId="{ED8EF742-35A4-4806-9399-D0FAA0652840}"/>
          </ac:spMkLst>
        </pc:spChg>
        <pc:spChg chg="del">
          <ac:chgData name="Louis Jenkins" userId="aa8b955da09a1f54" providerId="LiveId" clId="{8187C8F7-982F-4133-AA56-B18C956D2E86}" dt="2017-11-24T16:52:18.798" v="33903" actId="478"/>
          <ac:spMkLst>
            <pc:docMk/>
            <pc:sldMk cId="638237178" sldId="380"/>
            <ac:spMk id="9" creationId="{EBF5B21E-8A54-4EF2-A9FF-3169DDA86EFC}"/>
          </ac:spMkLst>
        </pc:spChg>
        <pc:spChg chg="add del">
          <ac:chgData name="Louis Jenkins" userId="aa8b955da09a1f54" providerId="LiveId" clId="{8187C8F7-982F-4133-AA56-B18C956D2E86}" dt="2017-11-27T16:00:06.485" v="38639" actId="2696"/>
          <ac:spMkLst>
            <pc:docMk/>
            <pc:sldMk cId="638237178" sldId="380"/>
            <ac:spMk id="10" creationId="{37F07AA3-F4C7-4122-8C9A-3E0197D97FCF}"/>
          </ac:spMkLst>
        </pc:spChg>
        <pc:spChg chg="mod">
          <ac:chgData name="Louis Jenkins" userId="aa8b955da09a1f54" providerId="LiveId" clId="{8187C8F7-982F-4133-AA56-B18C956D2E86}" dt="2017-11-24T16:52:37.895" v="33912" actId="1076"/>
          <ac:spMkLst>
            <pc:docMk/>
            <pc:sldMk cId="638237178" sldId="380"/>
            <ac:spMk id="12" creationId="{86C71C76-26D9-4491-B71C-D1A8CDBCECB9}"/>
          </ac:spMkLst>
        </pc:spChg>
        <pc:spChg chg="add del">
          <ac:chgData name="Louis Jenkins" userId="aa8b955da09a1f54" providerId="LiveId" clId="{8187C8F7-982F-4133-AA56-B18C956D2E86}" dt="2017-11-27T16:00:06.485" v="38639" actId="2696"/>
          <ac:spMkLst>
            <pc:docMk/>
            <pc:sldMk cId="638237178" sldId="380"/>
            <ac:spMk id="14" creationId="{502E8930-4237-4EF4-BB0D-3C40137DDF80}"/>
          </ac:spMkLst>
        </pc:spChg>
        <pc:spChg chg="add del">
          <ac:chgData name="Louis Jenkins" userId="aa8b955da09a1f54" providerId="LiveId" clId="{8187C8F7-982F-4133-AA56-B18C956D2E86}" dt="2017-11-27T16:00:06.485" v="38639" actId="2696"/>
          <ac:spMkLst>
            <pc:docMk/>
            <pc:sldMk cId="638237178" sldId="380"/>
            <ac:spMk id="15" creationId="{B330B0C7-CF87-41C2-96F4-DB94AE28BA5B}"/>
          </ac:spMkLst>
        </pc:spChg>
        <pc:spChg chg="add del">
          <ac:chgData name="Louis Jenkins" userId="aa8b955da09a1f54" providerId="LiveId" clId="{8187C8F7-982F-4133-AA56-B18C956D2E86}" dt="2017-11-27T16:00:06.485" v="38639" actId="2696"/>
          <ac:spMkLst>
            <pc:docMk/>
            <pc:sldMk cId="638237178" sldId="380"/>
            <ac:spMk id="16" creationId="{52CCEBE4-A828-4A4E-8226-8FEBCBA737B2}"/>
          </ac:spMkLst>
        </pc:spChg>
        <pc:spChg chg="add del">
          <ac:chgData name="Louis Jenkins" userId="aa8b955da09a1f54" providerId="LiveId" clId="{8187C8F7-982F-4133-AA56-B18C956D2E86}" dt="2017-11-27T16:00:06.485" v="38639" actId="2696"/>
          <ac:spMkLst>
            <pc:docMk/>
            <pc:sldMk cId="638237178" sldId="380"/>
            <ac:spMk id="17" creationId="{3EF2D5B9-4E11-482E-A9F7-D2DE22DD4A7F}"/>
          </ac:spMkLst>
        </pc:spChg>
        <pc:spChg chg="add del">
          <ac:chgData name="Louis Jenkins" userId="aa8b955da09a1f54" providerId="LiveId" clId="{8187C8F7-982F-4133-AA56-B18C956D2E86}" dt="2017-11-27T16:00:06.485" v="38639" actId="2696"/>
          <ac:spMkLst>
            <pc:docMk/>
            <pc:sldMk cId="638237178" sldId="380"/>
            <ac:spMk id="18" creationId="{9BB07D5B-AFB4-4BA4-B24E-D27BE3C3BFF5}"/>
          </ac:spMkLst>
        </pc:spChg>
        <pc:spChg chg="add del">
          <ac:chgData name="Louis Jenkins" userId="aa8b955da09a1f54" providerId="LiveId" clId="{8187C8F7-982F-4133-AA56-B18C956D2E86}" dt="2017-11-27T16:00:06.485" v="38639" actId="2696"/>
          <ac:spMkLst>
            <pc:docMk/>
            <pc:sldMk cId="638237178" sldId="380"/>
            <ac:spMk id="19" creationId="{2D891DE0-686C-4D14-86BF-FFA34BD8F741}"/>
          </ac:spMkLst>
        </pc:spChg>
        <pc:spChg chg="add del">
          <ac:chgData name="Louis Jenkins" userId="aa8b955da09a1f54" providerId="LiveId" clId="{8187C8F7-982F-4133-AA56-B18C956D2E86}" dt="2017-11-27T16:00:06.485" v="38639" actId="2696"/>
          <ac:spMkLst>
            <pc:docMk/>
            <pc:sldMk cId="638237178" sldId="380"/>
            <ac:spMk id="20" creationId="{D47218A8-66C7-4E5E-86BA-9AEB3483B417}"/>
          </ac:spMkLst>
        </pc:spChg>
        <pc:spChg chg="add del">
          <ac:chgData name="Louis Jenkins" userId="aa8b955da09a1f54" providerId="LiveId" clId="{8187C8F7-982F-4133-AA56-B18C956D2E86}" dt="2017-11-27T16:00:05.709" v="38638" actId="2696"/>
          <ac:spMkLst>
            <pc:docMk/>
            <pc:sldMk cId="638237178" sldId="380"/>
            <ac:spMk id="21" creationId="{E8750EE3-B5D1-4858-A844-F04AA85BE3C7}"/>
          </ac:spMkLst>
        </pc:spChg>
        <pc:spChg chg="add del">
          <ac:chgData name="Louis Jenkins" userId="aa8b955da09a1f54" providerId="LiveId" clId="{8187C8F7-982F-4133-AA56-B18C956D2E86}" dt="2017-11-27T16:00:05.709" v="38638" actId="2696"/>
          <ac:spMkLst>
            <pc:docMk/>
            <pc:sldMk cId="638237178" sldId="380"/>
            <ac:spMk id="22" creationId="{8F6D1BA7-3F27-443D-B0D1-C950C8DA7E95}"/>
          </ac:spMkLst>
        </pc:spChg>
        <pc:spChg chg="add del">
          <ac:chgData name="Louis Jenkins" userId="aa8b955da09a1f54" providerId="LiveId" clId="{8187C8F7-982F-4133-AA56-B18C956D2E86}" dt="2017-11-27T16:00:05.709" v="38638" actId="2696"/>
          <ac:spMkLst>
            <pc:docMk/>
            <pc:sldMk cId="638237178" sldId="380"/>
            <ac:spMk id="23" creationId="{6F5D844B-CB86-492A-A322-5CAB02FC2B9C}"/>
          </ac:spMkLst>
        </pc:spChg>
        <pc:spChg chg="add del">
          <ac:chgData name="Louis Jenkins" userId="aa8b955da09a1f54" providerId="LiveId" clId="{8187C8F7-982F-4133-AA56-B18C956D2E86}" dt="2017-11-27T16:00:05.709" v="38638" actId="2696"/>
          <ac:spMkLst>
            <pc:docMk/>
            <pc:sldMk cId="638237178" sldId="380"/>
            <ac:spMk id="24" creationId="{65B4E130-CBA8-4BFE-92A1-4F80A122ECBD}"/>
          </ac:spMkLst>
        </pc:spChg>
        <pc:spChg chg="add del">
          <ac:chgData name="Louis Jenkins" userId="aa8b955da09a1f54" providerId="LiveId" clId="{8187C8F7-982F-4133-AA56-B18C956D2E86}" dt="2017-11-27T16:00:05.709" v="38638" actId="2696"/>
          <ac:spMkLst>
            <pc:docMk/>
            <pc:sldMk cId="638237178" sldId="380"/>
            <ac:spMk id="25" creationId="{50FAB9E0-EAA3-4E63-9B48-7D83FFEFF0C5}"/>
          </ac:spMkLst>
        </pc:spChg>
        <pc:spChg chg="add del">
          <ac:chgData name="Louis Jenkins" userId="aa8b955da09a1f54" providerId="LiveId" clId="{8187C8F7-982F-4133-AA56-B18C956D2E86}" dt="2017-11-27T16:00:05.709" v="38638" actId="2696"/>
          <ac:spMkLst>
            <pc:docMk/>
            <pc:sldMk cId="638237178" sldId="380"/>
            <ac:spMk id="26" creationId="{7C85EBC2-7CCD-4043-A0DD-51F71949F8BF}"/>
          </ac:spMkLst>
        </pc:spChg>
        <pc:spChg chg="add del">
          <ac:chgData name="Louis Jenkins" userId="aa8b955da09a1f54" providerId="LiveId" clId="{8187C8F7-982F-4133-AA56-B18C956D2E86}" dt="2017-11-27T16:00:05.709" v="38638" actId="2696"/>
          <ac:spMkLst>
            <pc:docMk/>
            <pc:sldMk cId="638237178" sldId="380"/>
            <ac:spMk id="27" creationId="{E268EF14-E552-45E1-97D6-E9EC03DFF396}"/>
          </ac:spMkLst>
        </pc:spChg>
        <pc:spChg chg="add del">
          <ac:chgData name="Louis Jenkins" userId="aa8b955da09a1f54" providerId="LiveId" clId="{8187C8F7-982F-4133-AA56-B18C956D2E86}" dt="2017-11-27T16:00:05.709" v="38638" actId="2696"/>
          <ac:spMkLst>
            <pc:docMk/>
            <pc:sldMk cId="638237178" sldId="380"/>
            <ac:spMk id="28" creationId="{7EEC2D7A-31C4-4F83-A37B-9F4E45F560EE}"/>
          </ac:spMkLst>
        </pc:spChg>
        <pc:spChg chg="add del">
          <ac:chgData name="Louis Jenkins" userId="aa8b955da09a1f54" providerId="LiveId" clId="{8187C8F7-982F-4133-AA56-B18C956D2E86}" dt="2017-11-27T16:00:05.709" v="38638" actId="2696"/>
          <ac:spMkLst>
            <pc:docMk/>
            <pc:sldMk cId="638237178" sldId="380"/>
            <ac:spMk id="29" creationId="{068CA76A-FE57-4CC7-8DBF-5DB35739048D}"/>
          </ac:spMkLst>
        </pc:spChg>
        <pc:spChg chg="add del">
          <ac:chgData name="Louis Jenkins" userId="aa8b955da09a1f54" providerId="LiveId" clId="{8187C8F7-982F-4133-AA56-B18C956D2E86}" dt="2017-11-27T16:00:05.709" v="38638" actId="2696"/>
          <ac:spMkLst>
            <pc:docMk/>
            <pc:sldMk cId="638237178" sldId="380"/>
            <ac:spMk id="30" creationId="{FF78C944-4353-49C3-A59D-C281624F533B}"/>
          </ac:spMkLst>
        </pc:spChg>
        <pc:spChg chg="add">
          <ac:chgData name="Louis Jenkins" userId="aa8b955da09a1f54" providerId="LiveId" clId="{8187C8F7-982F-4133-AA56-B18C956D2E86}" dt="2017-11-27T16:00:18.310" v="38643" actId="2696"/>
          <ac:spMkLst>
            <pc:docMk/>
            <pc:sldMk cId="638237178" sldId="380"/>
            <ac:spMk id="31" creationId="{DE647663-05B9-4F32-96E4-2258BEC340C1}"/>
          </ac:spMkLst>
        </pc:spChg>
        <pc:spChg chg="add">
          <ac:chgData name="Louis Jenkins" userId="aa8b955da09a1f54" providerId="LiveId" clId="{8187C8F7-982F-4133-AA56-B18C956D2E86}" dt="2017-11-27T16:00:18.310" v="38643" actId="2696"/>
          <ac:spMkLst>
            <pc:docMk/>
            <pc:sldMk cId="638237178" sldId="380"/>
            <ac:spMk id="32" creationId="{9A923209-5C74-4F11-A978-7FFD596EDB97}"/>
          </ac:spMkLst>
        </pc:spChg>
        <pc:spChg chg="add">
          <ac:chgData name="Louis Jenkins" userId="aa8b955da09a1f54" providerId="LiveId" clId="{8187C8F7-982F-4133-AA56-B18C956D2E86}" dt="2017-11-27T16:00:18.310" v="38643" actId="2696"/>
          <ac:spMkLst>
            <pc:docMk/>
            <pc:sldMk cId="638237178" sldId="380"/>
            <ac:spMk id="33" creationId="{98BF54C4-3CC1-4F2E-A6B4-C0A8C1130B94}"/>
          </ac:spMkLst>
        </pc:spChg>
        <pc:spChg chg="add">
          <ac:chgData name="Louis Jenkins" userId="aa8b955da09a1f54" providerId="LiveId" clId="{8187C8F7-982F-4133-AA56-B18C956D2E86}" dt="2017-11-27T16:00:18.310" v="38643" actId="2696"/>
          <ac:spMkLst>
            <pc:docMk/>
            <pc:sldMk cId="638237178" sldId="380"/>
            <ac:spMk id="34" creationId="{7C4AC9EB-133C-4E89-9EA8-D44EC5CCD156}"/>
          </ac:spMkLst>
        </pc:spChg>
        <pc:spChg chg="add">
          <ac:chgData name="Louis Jenkins" userId="aa8b955da09a1f54" providerId="LiveId" clId="{8187C8F7-982F-4133-AA56-B18C956D2E86}" dt="2017-11-27T16:00:18.310" v="38643" actId="2696"/>
          <ac:spMkLst>
            <pc:docMk/>
            <pc:sldMk cId="638237178" sldId="380"/>
            <ac:spMk id="35" creationId="{FA565902-B7D5-4F9F-96C0-5ED0A20A9044}"/>
          </ac:spMkLst>
        </pc:spChg>
        <pc:spChg chg="add">
          <ac:chgData name="Louis Jenkins" userId="aa8b955da09a1f54" providerId="LiveId" clId="{8187C8F7-982F-4133-AA56-B18C956D2E86}" dt="2017-11-27T16:00:18.310" v="38643" actId="2696"/>
          <ac:spMkLst>
            <pc:docMk/>
            <pc:sldMk cId="638237178" sldId="380"/>
            <ac:spMk id="36" creationId="{6942B959-F650-4E62-B3F6-AF4900C4DB52}"/>
          </ac:spMkLst>
        </pc:spChg>
        <pc:spChg chg="add">
          <ac:chgData name="Louis Jenkins" userId="aa8b955da09a1f54" providerId="LiveId" clId="{8187C8F7-982F-4133-AA56-B18C956D2E86}" dt="2017-11-27T16:00:18.310" v="38643" actId="2696"/>
          <ac:spMkLst>
            <pc:docMk/>
            <pc:sldMk cId="638237178" sldId="380"/>
            <ac:spMk id="37" creationId="{4CFD00F3-7F49-4E0F-BC23-459F52379FB4}"/>
          </ac:spMkLst>
        </pc:spChg>
        <pc:spChg chg="add">
          <ac:chgData name="Louis Jenkins" userId="aa8b955da09a1f54" providerId="LiveId" clId="{8187C8F7-982F-4133-AA56-B18C956D2E86}" dt="2017-11-27T16:00:18.310" v="38643" actId="2696"/>
          <ac:spMkLst>
            <pc:docMk/>
            <pc:sldMk cId="638237178" sldId="380"/>
            <ac:spMk id="38" creationId="{3E1939C6-69FA-4A66-9755-07CE40BCCAC7}"/>
          </ac:spMkLst>
        </pc:spChg>
        <pc:spChg chg="add">
          <ac:chgData name="Louis Jenkins" userId="aa8b955da09a1f54" providerId="LiveId" clId="{8187C8F7-982F-4133-AA56-B18C956D2E86}" dt="2017-11-27T16:00:18.310" v="38643" actId="2696"/>
          <ac:spMkLst>
            <pc:docMk/>
            <pc:sldMk cId="638237178" sldId="380"/>
            <ac:spMk id="39" creationId="{5206FC8E-89E1-4262-BE1B-B95627EF660C}"/>
          </ac:spMkLst>
        </pc:spChg>
        <pc:spChg chg="add">
          <ac:chgData name="Louis Jenkins" userId="aa8b955da09a1f54" providerId="LiveId" clId="{8187C8F7-982F-4133-AA56-B18C956D2E86}" dt="2017-11-27T16:00:18.310" v="38643" actId="2696"/>
          <ac:spMkLst>
            <pc:docMk/>
            <pc:sldMk cId="638237178" sldId="380"/>
            <ac:spMk id="40" creationId="{F1201134-F9D0-4B73-BE7A-2C8B2ED97766}"/>
          </ac:spMkLst>
        </pc:spChg>
        <pc:picChg chg="del">
          <ac:chgData name="Louis Jenkins" userId="aa8b955da09a1f54" providerId="LiveId" clId="{8187C8F7-982F-4133-AA56-B18C956D2E86}" dt="2017-11-24T16:52:24.413" v="33908" actId="478"/>
          <ac:picMkLst>
            <pc:docMk/>
            <pc:sldMk cId="638237178" sldId="380"/>
            <ac:picMk id="6" creationId="{260E2737-C995-40DC-808B-D4D3D25FB104}"/>
          </ac:picMkLst>
        </pc:picChg>
        <pc:picChg chg="add del mod ord">
          <ac:chgData name="Louis Jenkins" userId="aa8b955da09a1f54" providerId="LiveId" clId="{8187C8F7-982F-4133-AA56-B18C956D2E86}" dt="2017-11-24T16:53:16.230" v="33922" actId="478"/>
          <ac:picMkLst>
            <pc:docMk/>
            <pc:sldMk cId="638237178" sldId="380"/>
            <ac:picMk id="10" creationId="{72B45F8F-D7FC-439C-9F9C-3C97A66DA84B}"/>
          </ac:picMkLst>
        </pc:picChg>
        <pc:picChg chg="add mod ord">
          <ac:chgData name="Louis Jenkins" userId="aa8b955da09a1f54" providerId="LiveId" clId="{8187C8F7-982F-4133-AA56-B18C956D2E86}" dt="2017-11-24T16:53:24.047" v="33924" actId="14100"/>
          <ac:picMkLst>
            <pc:docMk/>
            <pc:sldMk cId="638237178" sldId="380"/>
            <ac:picMk id="11" creationId="{01D558E8-CAE9-4927-8EAA-977C917CE084}"/>
          </ac:picMkLst>
        </pc:picChg>
        <pc:picChg chg="add mod">
          <ac:chgData name="Louis Jenkins" userId="aa8b955da09a1f54" providerId="LiveId" clId="{8187C8F7-982F-4133-AA56-B18C956D2E86}" dt="2017-11-24T16:53:29.818" v="33926" actId="1076"/>
          <ac:picMkLst>
            <pc:docMk/>
            <pc:sldMk cId="638237178" sldId="380"/>
            <ac:picMk id="13" creationId="{49B06C75-28A8-4A2E-91A7-644F09BB7A2C}"/>
          </ac:picMkLst>
        </pc:picChg>
        <pc:picChg chg="add del ord">
          <ac:chgData name="Louis Jenkins" userId="aa8b955da09a1f54" providerId="LiveId" clId="{8187C8F7-982F-4133-AA56-B18C956D2E86}" dt="2017-11-24T16:53:04.966" v="33918" actId="478"/>
          <ac:picMkLst>
            <pc:docMk/>
            <pc:sldMk cId="638237178" sldId="380"/>
            <ac:picMk id="17" creationId="{5765A453-7BDD-406F-8A66-A3A3181A9371}"/>
          </ac:picMkLst>
        </pc:picChg>
      </pc:sldChg>
      <pc:sldChg chg="addSp delSp modSp add del">
        <pc:chgData name="Louis Jenkins" userId="aa8b955da09a1f54" providerId="LiveId" clId="{8187C8F7-982F-4133-AA56-B18C956D2E86}" dt="2017-11-24T16:51:49.927" v="33891" actId="2696"/>
        <pc:sldMkLst>
          <pc:docMk/>
          <pc:sldMk cId="1753807253" sldId="380"/>
        </pc:sldMkLst>
        <pc:spChg chg="mod ord">
          <ac:chgData name="Louis Jenkins" userId="aa8b955da09a1f54" providerId="LiveId" clId="{8187C8F7-982F-4133-AA56-B18C956D2E86}" dt="2017-11-24T16:42:07.433" v="33796" actId="1076"/>
          <ac:spMkLst>
            <pc:docMk/>
            <pc:sldMk cId="1753807253" sldId="380"/>
            <ac:spMk id="4" creationId="{1D247CB3-647E-45A3-AB04-5235D580753B}"/>
          </ac:spMkLst>
        </pc:spChg>
        <pc:spChg chg="mod">
          <ac:chgData name="Louis Jenkins" userId="aa8b955da09a1f54" providerId="LiveId" clId="{8187C8F7-982F-4133-AA56-B18C956D2E86}" dt="2017-11-24T16:44:03.876" v="33809" actId="1076"/>
          <ac:spMkLst>
            <pc:docMk/>
            <pc:sldMk cId="1753807253" sldId="380"/>
            <ac:spMk id="8" creationId="{E77FAED3-64C1-49BB-A34C-C94BF268DAA2}"/>
          </ac:spMkLst>
        </pc:spChg>
        <pc:spChg chg="del">
          <ac:chgData name="Louis Jenkins" userId="aa8b955da09a1f54" providerId="LiveId" clId="{8187C8F7-982F-4133-AA56-B18C956D2E86}" dt="2017-11-24T16:40:49.291" v="33785" actId="478"/>
          <ac:spMkLst>
            <pc:docMk/>
            <pc:sldMk cId="1753807253" sldId="380"/>
            <ac:spMk id="9" creationId="{EBF5B21E-8A54-4EF2-A9FF-3169DDA86EFC}"/>
          </ac:spMkLst>
        </pc:spChg>
        <pc:spChg chg="mod">
          <ac:chgData name="Louis Jenkins" userId="aa8b955da09a1f54" providerId="LiveId" clId="{8187C8F7-982F-4133-AA56-B18C956D2E86}" dt="2017-11-24T16:42:24.337" v="33799" actId="1076"/>
          <ac:spMkLst>
            <pc:docMk/>
            <pc:sldMk cId="1753807253" sldId="380"/>
            <ac:spMk id="12" creationId="{86C71C76-26D9-4491-B71C-D1A8CDBCECB9}"/>
          </ac:spMkLst>
        </pc:spChg>
        <pc:picChg chg="add del mod ord">
          <ac:chgData name="Louis Jenkins" userId="aa8b955da09a1f54" providerId="LiveId" clId="{8187C8F7-982F-4133-AA56-B18C956D2E86}" dt="2017-11-24T16:43:54.861" v="33808" actId="167"/>
          <ac:picMkLst>
            <pc:docMk/>
            <pc:sldMk cId="1753807253" sldId="380"/>
            <ac:picMk id="5" creationId="{5F6D0CB8-37AD-4A73-98FB-A4D807F61CBD}"/>
          </ac:picMkLst>
        </pc:picChg>
        <pc:picChg chg="add del mod">
          <ac:chgData name="Louis Jenkins" userId="aa8b955da09a1f54" providerId="LiveId" clId="{8187C8F7-982F-4133-AA56-B18C956D2E86}" dt="2017-11-24T16:41:50.992" v="33790" actId="2696"/>
          <ac:picMkLst>
            <pc:docMk/>
            <pc:sldMk cId="1753807253" sldId="380"/>
            <ac:picMk id="6" creationId="{0F6EBEBB-775D-4326-8E60-E083CB9794CA}"/>
          </ac:picMkLst>
        </pc:picChg>
        <pc:picChg chg="add mod">
          <ac:chgData name="Louis Jenkins" userId="aa8b955da09a1f54" providerId="LiveId" clId="{8187C8F7-982F-4133-AA56-B18C956D2E86}" dt="2017-11-24T16:42:11.054" v="33798" actId="1076"/>
          <ac:picMkLst>
            <pc:docMk/>
            <pc:sldMk cId="1753807253" sldId="380"/>
            <ac:picMk id="7" creationId="{614183B8-901E-43CF-87A2-08326EAABC44}"/>
          </ac:picMkLst>
        </pc:picChg>
        <pc:picChg chg="del">
          <ac:chgData name="Louis Jenkins" userId="aa8b955da09a1f54" providerId="LiveId" clId="{8187C8F7-982F-4133-AA56-B18C956D2E86}" dt="2017-11-24T16:41:57.658" v="33793" actId="478"/>
          <ac:picMkLst>
            <pc:docMk/>
            <pc:sldMk cId="1753807253" sldId="380"/>
            <ac:picMk id="17" creationId="{5765A453-7BDD-406F-8A66-A3A3181A9371}"/>
          </ac:picMkLst>
        </pc:picChg>
      </pc:sldChg>
      <pc:sldChg chg="add del">
        <pc:chgData name="Louis Jenkins" userId="aa8b955da09a1f54" providerId="LiveId" clId="{8187C8F7-982F-4133-AA56-B18C956D2E86}" dt="2017-11-24T23:44:25.371" v="34920" actId="1076"/>
        <pc:sldMkLst>
          <pc:docMk/>
          <pc:sldMk cId="505906534" sldId="381"/>
        </pc:sldMkLst>
      </pc:sldChg>
      <pc:sldChg chg="addSp delSp modSp add del">
        <pc:chgData name="Louis Jenkins" userId="aa8b955da09a1f54" providerId="LiveId" clId="{8187C8F7-982F-4133-AA56-B18C956D2E86}" dt="2017-11-24T16:51:50.020" v="33892" actId="2696"/>
        <pc:sldMkLst>
          <pc:docMk/>
          <pc:sldMk cId="1873757658" sldId="381"/>
        </pc:sldMkLst>
        <pc:spChg chg="mod">
          <ac:chgData name="Louis Jenkins" userId="aa8b955da09a1f54" providerId="LiveId" clId="{8187C8F7-982F-4133-AA56-B18C956D2E86}" dt="2017-11-24T16:44:25.455" v="33816" actId="1076"/>
          <ac:spMkLst>
            <pc:docMk/>
            <pc:sldMk cId="1873757658" sldId="381"/>
            <ac:spMk id="4" creationId="{1D247CB3-647E-45A3-AB04-5235D580753B}"/>
          </ac:spMkLst>
        </pc:spChg>
        <pc:spChg chg="mod">
          <ac:chgData name="Louis Jenkins" userId="aa8b955da09a1f54" providerId="LiveId" clId="{8187C8F7-982F-4133-AA56-B18C956D2E86}" dt="2017-11-24T16:44:07.218" v="33810" actId="1076"/>
          <ac:spMkLst>
            <pc:docMk/>
            <pc:sldMk cId="1873757658" sldId="381"/>
            <ac:spMk id="8" creationId="{E77FAED3-64C1-49BB-A34C-C94BF268DAA2}"/>
          </ac:spMkLst>
        </pc:spChg>
        <pc:picChg chg="del ord">
          <ac:chgData name="Louis Jenkins" userId="aa8b955da09a1f54" providerId="LiveId" clId="{8187C8F7-982F-4133-AA56-B18C956D2E86}" dt="2017-11-24T16:44:14.184" v="33813" actId="478"/>
          <ac:picMkLst>
            <pc:docMk/>
            <pc:sldMk cId="1873757658" sldId="381"/>
            <ac:picMk id="5" creationId="{5F6D0CB8-37AD-4A73-98FB-A4D807F61CBD}"/>
          </ac:picMkLst>
        </pc:picChg>
        <pc:picChg chg="add mod">
          <ac:chgData name="Louis Jenkins" userId="aa8b955da09a1f54" providerId="LiveId" clId="{8187C8F7-982F-4133-AA56-B18C956D2E86}" dt="2017-11-24T16:45:15.394" v="33819" actId="1076"/>
          <ac:picMkLst>
            <pc:docMk/>
            <pc:sldMk cId="1873757658" sldId="381"/>
            <ac:picMk id="6" creationId="{A7FA07FF-1D8C-4B3A-8A27-DB4ACB7CF1B4}"/>
          </ac:picMkLst>
        </pc:picChg>
        <pc:picChg chg="del">
          <ac:chgData name="Louis Jenkins" userId="aa8b955da09a1f54" providerId="LiveId" clId="{8187C8F7-982F-4133-AA56-B18C956D2E86}" dt="2017-11-24T16:45:12.164" v="33817" actId="478"/>
          <ac:picMkLst>
            <pc:docMk/>
            <pc:sldMk cId="1873757658" sldId="381"/>
            <ac:picMk id="7" creationId="{614183B8-901E-43CF-87A2-08326EAABC44}"/>
          </ac:picMkLst>
        </pc:picChg>
        <pc:picChg chg="add mod ord">
          <ac:chgData name="Louis Jenkins" userId="aa8b955da09a1f54" providerId="LiveId" clId="{8187C8F7-982F-4133-AA56-B18C956D2E86}" dt="2017-11-24T16:44:18.573" v="33815" actId="167"/>
          <ac:picMkLst>
            <pc:docMk/>
            <pc:sldMk cId="1873757658" sldId="381"/>
            <ac:picMk id="9" creationId="{AACEC81D-E3C9-4997-B4A0-A74D1210660B}"/>
          </ac:picMkLst>
        </pc:picChg>
      </pc:sldChg>
      <pc:sldChg chg="addSp delSp modSp add del ord">
        <pc:chgData name="Louis Jenkins" userId="aa8b955da09a1f54" providerId="LiveId" clId="{8187C8F7-982F-4133-AA56-B18C956D2E86}" dt="2017-11-27T16:33:39.923" v="39261" actId="2696"/>
        <pc:sldMkLst>
          <pc:docMk/>
          <pc:sldMk cId="2763844573" sldId="381"/>
        </pc:sldMkLst>
        <pc:spChg chg="mod">
          <ac:chgData name="Louis Jenkins" userId="aa8b955da09a1f54" providerId="LiveId" clId="{8187C8F7-982F-4133-AA56-B18C956D2E86}" dt="2017-11-24T16:53:50.372" v="33941" actId="20577"/>
          <ac:spMkLst>
            <pc:docMk/>
            <pc:sldMk cId="2763844573" sldId="381"/>
            <ac:spMk id="4" creationId="{1D247CB3-647E-45A3-AB04-5235D580753B}"/>
          </ac:spMkLst>
        </pc:spChg>
        <pc:spChg chg="add mod">
          <ac:chgData name="Louis Jenkins" userId="aa8b955da09a1f54" providerId="LiveId" clId="{8187C8F7-982F-4133-AA56-B18C956D2E86}" dt="2017-11-24T16:54:20.700" v="33958" actId="1076"/>
          <ac:spMkLst>
            <pc:docMk/>
            <pc:sldMk cId="2763844573" sldId="381"/>
            <ac:spMk id="9" creationId="{63E33579-3AB6-45B2-9CBC-CF8E05D6E571}"/>
          </ac:spMkLst>
        </pc:spChg>
        <pc:spChg chg="add del">
          <ac:chgData name="Louis Jenkins" userId="aa8b955da09a1f54" providerId="LiveId" clId="{8187C8F7-982F-4133-AA56-B18C956D2E86}" dt="2017-11-27T16:00:03.932" v="38636" actId="2696"/>
          <ac:spMkLst>
            <pc:docMk/>
            <pc:sldMk cId="2763844573" sldId="381"/>
            <ac:spMk id="10" creationId="{CF20B591-7F2F-4F6E-8F97-94E78A9A9198}"/>
          </ac:spMkLst>
        </pc:spChg>
        <pc:spChg chg="add del">
          <ac:chgData name="Louis Jenkins" userId="aa8b955da09a1f54" providerId="LiveId" clId="{8187C8F7-982F-4133-AA56-B18C956D2E86}" dt="2017-11-27T16:00:03.932" v="38636" actId="2696"/>
          <ac:spMkLst>
            <pc:docMk/>
            <pc:sldMk cId="2763844573" sldId="381"/>
            <ac:spMk id="11" creationId="{386EA9E0-FBFB-4817-A676-1AC8DDF8CCC0}"/>
          </ac:spMkLst>
        </pc:spChg>
        <pc:spChg chg="mod">
          <ac:chgData name="Louis Jenkins" userId="aa8b955da09a1f54" providerId="LiveId" clId="{8187C8F7-982F-4133-AA56-B18C956D2E86}" dt="2017-11-24T16:54:06.395" v="33954" actId="1076"/>
          <ac:spMkLst>
            <pc:docMk/>
            <pc:sldMk cId="2763844573" sldId="381"/>
            <ac:spMk id="12" creationId="{86C71C76-26D9-4491-B71C-D1A8CDBCECB9}"/>
          </ac:spMkLst>
        </pc:spChg>
        <pc:spChg chg="add del">
          <ac:chgData name="Louis Jenkins" userId="aa8b955da09a1f54" providerId="LiveId" clId="{8187C8F7-982F-4133-AA56-B18C956D2E86}" dt="2017-11-27T16:00:03.932" v="38636" actId="2696"/>
          <ac:spMkLst>
            <pc:docMk/>
            <pc:sldMk cId="2763844573" sldId="381"/>
            <ac:spMk id="13" creationId="{34551026-24FF-4F03-8F57-A15D895F40B1}"/>
          </ac:spMkLst>
        </pc:spChg>
        <pc:spChg chg="add del">
          <ac:chgData name="Louis Jenkins" userId="aa8b955da09a1f54" providerId="LiveId" clId="{8187C8F7-982F-4133-AA56-B18C956D2E86}" dt="2017-11-27T16:00:03.932" v="38636" actId="2696"/>
          <ac:spMkLst>
            <pc:docMk/>
            <pc:sldMk cId="2763844573" sldId="381"/>
            <ac:spMk id="14" creationId="{4722C881-3CFA-4A2D-B274-1DCC6E5CFB97}"/>
          </ac:spMkLst>
        </pc:spChg>
        <pc:spChg chg="add del">
          <ac:chgData name="Louis Jenkins" userId="aa8b955da09a1f54" providerId="LiveId" clId="{8187C8F7-982F-4133-AA56-B18C956D2E86}" dt="2017-11-27T16:00:03.932" v="38636" actId="2696"/>
          <ac:spMkLst>
            <pc:docMk/>
            <pc:sldMk cId="2763844573" sldId="381"/>
            <ac:spMk id="15" creationId="{AD7A35AF-987A-4FA5-A94E-C4F603E7F796}"/>
          </ac:spMkLst>
        </pc:spChg>
        <pc:spChg chg="add del">
          <ac:chgData name="Louis Jenkins" userId="aa8b955da09a1f54" providerId="LiveId" clId="{8187C8F7-982F-4133-AA56-B18C956D2E86}" dt="2017-11-27T16:00:03.932" v="38636" actId="2696"/>
          <ac:spMkLst>
            <pc:docMk/>
            <pc:sldMk cId="2763844573" sldId="381"/>
            <ac:spMk id="16" creationId="{CEC1324E-70FC-435A-A006-0778092DF479}"/>
          </ac:spMkLst>
        </pc:spChg>
        <pc:spChg chg="add del">
          <ac:chgData name="Louis Jenkins" userId="aa8b955da09a1f54" providerId="LiveId" clId="{8187C8F7-982F-4133-AA56-B18C956D2E86}" dt="2017-11-27T16:00:03.932" v="38636" actId="2696"/>
          <ac:spMkLst>
            <pc:docMk/>
            <pc:sldMk cId="2763844573" sldId="381"/>
            <ac:spMk id="17" creationId="{8773E2EA-7D61-40F1-AE0F-46B9CB4E4EAD}"/>
          </ac:spMkLst>
        </pc:spChg>
        <pc:spChg chg="add del">
          <ac:chgData name="Louis Jenkins" userId="aa8b955da09a1f54" providerId="LiveId" clId="{8187C8F7-982F-4133-AA56-B18C956D2E86}" dt="2017-11-27T16:00:03.932" v="38636" actId="2696"/>
          <ac:spMkLst>
            <pc:docMk/>
            <pc:sldMk cId="2763844573" sldId="381"/>
            <ac:spMk id="18" creationId="{0065B3AE-1C2F-47D4-83AB-12722117D567}"/>
          </ac:spMkLst>
        </pc:spChg>
        <pc:spChg chg="add del">
          <ac:chgData name="Louis Jenkins" userId="aa8b955da09a1f54" providerId="LiveId" clId="{8187C8F7-982F-4133-AA56-B18C956D2E86}" dt="2017-11-27T16:00:03.932" v="38636" actId="2696"/>
          <ac:spMkLst>
            <pc:docMk/>
            <pc:sldMk cId="2763844573" sldId="381"/>
            <ac:spMk id="19" creationId="{1B10E876-DABF-4D00-8D56-C47BB1347942}"/>
          </ac:spMkLst>
        </pc:spChg>
        <pc:spChg chg="add del">
          <ac:chgData name="Louis Jenkins" userId="aa8b955da09a1f54" providerId="LiveId" clId="{8187C8F7-982F-4133-AA56-B18C956D2E86}" dt="2017-11-27T16:00:03.932" v="38636" actId="2696"/>
          <ac:spMkLst>
            <pc:docMk/>
            <pc:sldMk cId="2763844573" sldId="381"/>
            <ac:spMk id="20" creationId="{40E30ADC-4809-466D-954B-B21009ABE233}"/>
          </ac:spMkLst>
        </pc:spChg>
        <pc:spChg chg="add">
          <ac:chgData name="Louis Jenkins" userId="aa8b955da09a1f54" providerId="LiveId" clId="{8187C8F7-982F-4133-AA56-B18C956D2E86}" dt="2017-11-27T16:00:19.485" v="38644" actId="2696"/>
          <ac:spMkLst>
            <pc:docMk/>
            <pc:sldMk cId="2763844573" sldId="381"/>
            <ac:spMk id="21" creationId="{D3FFA30F-7AAB-4A6C-9BE5-3C5CFB9CF620}"/>
          </ac:spMkLst>
        </pc:spChg>
        <pc:spChg chg="add">
          <ac:chgData name="Louis Jenkins" userId="aa8b955da09a1f54" providerId="LiveId" clId="{8187C8F7-982F-4133-AA56-B18C956D2E86}" dt="2017-11-27T16:00:19.485" v="38644" actId="2696"/>
          <ac:spMkLst>
            <pc:docMk/>
            <pc:sldMk cId="2763844573" sldId="381"/>
            <ac:spMk id="22" creationId="{5E592DE9-76EA-429B-811C-1C354D0DBDA4}"/>
          </ac:spMkLst>
        </pc:spChg>
        <pc:spChg chg="add">
          <ac:chgData name="Louis Jenkins" userId="aa8b955da09a1f54" providerId="LiveId" clId="{8187C8F7-982F-4133-AA56-B18C956D2E86}" dt="2017-11-27T16:00:19.485" v="38644" actId="2696"/>
          <ac:spMkLst>
            <pc:docMk/>
            <pc:sldMk cId="2763844573" sldId="381"/>
            <ac:spMk id="23" creationId="{C7C5FE6A-EE08-43EE-B41E-D6BF16139ECA}"/>
          </ac:spMkLst>
        </pc:spChg>
        <pc:spChg chg="add">
          <ac:chgData name="Louis Jenkins" userId="aa8b955da09a1f54" providerId="LiveId" clId="{8187C8F7-982F-4133-AA56-B18C956D2E86}" dt="2017-11-27T16:00:19.485" v="38644" actId="2696"/>
          <ac:spMkLst>
            <pc:docMk/>
            <pc:sldMk cId="2763844573" sldId="381"/>
            <ac:spMk id="24" creationId="{B9546268-E3BD-4F66-A539-805EFDE3EF45}"/>
          </ac:spMkLst>
        </pc:spChg>
        <pc:spChg chg="add">
          <ac:chgData name="Louis Jenkins" userId="aa8b955da09a1f54" providerId="LiveId" clId="{8187C8F7-982F-4133-AA56-B18C956D2E86}" dt="2017-11-27T16:00:19.485" v="38644" actId="2696"/>
          <ac:spMkLst>
            <pc:docMk/>
            <pc:sldMk cId="2763844573" sldId="381"/>
            <ac:spMk id="25" creationId="{0B7AF4D4-5939-4C4F-86A1-BFEEC42A7BE9}"/>
          </ac:spMkLst>
        </pc:spChg>
        <pc:spChg chg="add">
          <ac:chgData name="Louis Jenkins" userId="aa8b955da09a1f54" providerId="LiveId" clId="{8187C8F7-982F-4133-AA56-B18C956D2E86}" dt="2017-11-27T16:00:19.485" v="38644" actId="2696"/>
          <ac:spMkLst>
            <pc:docMk/>
            <pc:sldMk cId="2763844573" sldId="381"/>
            <ac:spMk id="26" creationId="{EEC5FEC7-666C-4873-A7FD-BA559D096565}"/>
          </ac:spMkLst>
        </pc:spChg>
        <pc:spChg chg="add">
          <ac:chgData name="Louis Jenkins" userId="aa8b955da09a1f54" providerId="LiveId" clId="{8187C8F7-982F-4133-AA56-B18C956D2E86}" dt="2017-11-27T16:00:19.485" v="38644" actId="2696"/>
          <ac:spMkLst>
            <pc:docMk/>
            <pc:sldMk cId="2763844573" sldId="381"/>
            <ac:spMk id="27" creationId="{C362A2F4-8F60-4409-9CB2-9FD79E091867}"/>
          </ac:spMkLst>
        </pc:spChg>
        <pc:spChg chg="add">
          <ac:chgData name="Louis Jenkins" userId="aa8b955da09a1f54" providerId="LiveId" clId="{8187C8F7-982F-4133-AA56-B18C956D2E86}" dt="2017-11-27T16:00:19.485" v="38644" actId="2696"/>
          <ac:spMkLst>
            <pc:docMk/>
            <pc:sldMk cId="2763844573" sldId="381"/>
            <ac:spMk id="28" creationId="{B6B28EF3-964A-4D53-961E-F905EA6C8E39}"/>
          </ac:spMkLst>
        </pc:spChg>
        <pc:spChg chg="add">
          <ac:chgData name="Louis Jenkins" userId="aa8b955da09a1f54" providerId="LiveId" clId="{8187C8F7-982F-4133-AA56-B18C956D2E86}" dt="2017-11-27T16:00:19.485" v="38644" actId="2696"/>
          <ac:spMkLst>
            <pc:docMk/>
            <pc:sldMk cId="2763844573" sldId="381"/>
            <ac:spMk id="29" creationId="{BE57BDF2-FA89-4112-B6AB-14F1157E24B7}"/>
          </ac:spMkLst>
        </pc:spChg>
        <pc:spChg chg="add">
          <ac:chgData name="Louis Jenkins" userId="aa8b955da09a1f54" providerId="LiveId" clId="{8187C8F7-982F-4133-AA56-B18C956D2E86}" dt="2017-11-27T16:00:19.485" v="38644" actId="2696"/>
          <ac:spMkLst>
            <pc:docMk/>
            <pc:sldMk cId="2763844573" sldId="381"/>
            <ac:spMk id="30" creationId="{E97477DF-31F4-4929-BC44-07037FA5D3B7}"/>
          </ac:spMkLst>
        </pc:spChg>
        <pc:picChg chg="add del mod">
          <ac:chgData name="Louis Jenkins" userId="aa8b955da09a1f54" providerId="LiveId" clId="{8187C8F7-982F-4133-AA56-B18C956D2E86}" dt="2017-11-24T22:41:39.133" v="33983" actId="478"/>
          <ac:picMkLst>
            <pc:docMk/>
            <pc:sldMk cId="2763844573" sldId="381"/>
            <ac:picMk id="5" creationId="{84A402C4-C668-4476-A333-5375D5A7BC39}"/>
          </ac:picMkLst>
        </pc:picChg>
        <pc:picChg chg="add mod">
          <ac:chgData name="Louis Jenkins" userId="aa8b955da09a1f54" providerId="LiveId" clId="{8187C8F7-982F-4133-AA56-B18C956D2E86}" dt="2017-11-24T22:48:49.545" v="33989" actId="1076"/>
          <ac:picMkLst>
            <pc:docMk/>
            <pc:sldMk cId="2763844573" sldId="381"/>
            <ac:picMk id="6" creationId="{DA7D1F03-42AF-4449-895C-32C69C7341D1}"/>
          </ac:picMkLst>
        </pc:picChg>
        <pc:picChg chg="add ord">
          <ac:chgData name="Louis Jenkins" userId="aa8b955da09a1f54" providerId="LiveId" clId="{8187C8F7-982F-4133-AA56-B18C956D2E86}" dt="2017-11-24T16:53:39.944" v="33929" actId="167"/>
          <ac:picMkLst>
            <pc:docMk/>
            <pc:sldMk cId="2763844573" sldId="381"/>
            <ac:picMk id="8" creationId="{F03D6F7B-6E5B-4532-846E-BEE2E441CD0A}"/>
          </ac:picMkLst>
        </pc:picChg>
        <pc:picChg chg="del">
          <ac:chgData name="Louis Jenkins" userId="aa8b955da09a1f54" providerId="LiveId" clId="{8187C8F7-982F-4133-AA56-B18C956D2E86}" dt="2017-11-24T22:36:02.691" v="33959" actId="478"/>
          <ac:picMkLst>
            <pc:docMk/>
            <pc:sldMk cId="2763844573" sldId="381"/>
            <ac:picMk id="10" creationId="{72B45F8F-D7FC-439C-9F9C-3C97A66DA84B}"/>
          </ac:picMkLst>
        </pc:picChg>
        <pc:picChg chg="add del ord">
          <ac:chgData name="Louis Jenkins" userId="aa8b955da09a1f54" providerId="LiveId" clId="{8187C8F7-982F-4133-AA56-B18C956D2E86}" dt="2017-11-24T22:48:45.964" v="33987" actId="478"/>
          <ac:picMkLst>
            <pc:docMk/>
            <pc:sldMk cId="2763844573" sldId="381"/>
            <ac:picMk id="11" creationId="{038AC8C7-72D1-4A87-B3ED-AF8802FF86F7}"/>
          </ac:picMkLst>
        </pc:picChg>
        <pc:picChg chg="del">
          <ac:chgData name="Louis Jenkins" userId="aa8b955da09a1f54" providerId="LiveId" clId="{8187C8F7-982F-4133-AA56-B18C956D2E86}" dt="2017-11-24T16:53:35.389" v="33927" actId="478"/>
          <ac:picMkLst>
            <pc:docMk/>
            <pc:sldMk cId="2763844573" sldId="381"/>
            <ac:picMk id="17" creationId="{5765A453-7BDD-406F-8A66-A3A3181A9371}"/>
          </ac:picMkLst>
        </pc:picChg>
      </pc:sldChg>
      <pc:sldChg chg="addSp delSp modSp add del">
        <pc:chgData name="Louis Jenkins" userId="aa8b955da09a1f54" providerId="LiveId" clId="{8187C8F7-982F-4133-AA56-B18C956D2E86}" dt="2017-11-24T16:51:50.106" v="33893" actId="2696"/>
        <pc:sldMkLst>
          <pc:docMk/>
          <pc:sldMk cId="3104531245" sldId="382"/>
        </pc:sldMkLst>
        <pc:spChg chg="mod">
          <ac:chgData name="Louis Jenkins" userId="aa8b955da09a1f54" providerId="LiveId" clId="{8187C8F7-982F-4133-AA56-B18C956D2E86}" dt="2017-11-24T16:45:37.762" v="33824" actId="1076"/>
          <ac:spMkLst>
            <pc:docMk/>
            <pc:sldMk cId="3104531245" sldId="382"/>
            <ac:spMk id="4" creationId="{1D247CB3-647E-45A3-AB04-5235D580753B}"/>
          </ac:spMkLst>
        </pc:spChg>
        <pc:spChg chg="del mod">
          <ac:chgData name="Louis Jenkins" userId="aa8b955da09a1f54" providerId="LiveId" clId="{8187C8F7-982F-4133-AA56-B18C956D2E86}" dt="2017-11-24T16:46:53.161" v="33826" actId="478"/>
          <ac:spMkLst>
            <pc:docMk/>
            <pc:sldMk cId="3104531245" sldId="382"/>
            <ac:spMk id="8" creationId="{E77FAED3-64C1-49BB-A34C-C94BF268DAA2}"/>
          </ac:spMkLst>
        </pc:spChg>
        <pc:spChg chg="mod">
          <ac:chgData name="Louis Jenkins" userId="aa8b955da09a1f54" providerId="LiveId" clId="{8187C8F7-982F-4133-AA56-B18C956D2E86}" dt="2017-11-24T16:46:55.519" v="33829" actId="20577"/>
          <ac:spMkLst>
            <pc:docMk/>
            <pc:sldMk cId="3104531245" sldId="382"/>
            <ac:spMk id="12" creationId="{86C71C76-26D9-4491-B71C-D1A8CDBCECB9}"/>
          </ac:spMkLst>
        </pc:spChg>
        <pc:picChg chg="mod ord">
          <ac:chgData name="Louis Jenkins" userId="aa8b955da09a1f54" providerId="LiveId" clId="{8187C8F7-982F-4133-AA56-B18C956D2E86}" dt="2017-11-24T16:45:33.898" v="33823" actId="167"/>
          <ac:picMkLst>
            <pc:docMk/>
            <pc:sldMk cId="3104531245" sldId="382"/>
            <ac:picMk id="6" creationId="{A7FA07FF-1D8C-4B3A-8A27-DB4ACB7CF1B4}"/>
          </ac:picMkLst>
        </pc:picChg>
        <pc:picChg chg="del">
          <ac:chgData name="Louis Jenkins" userId="aa8b955da09a1f54" providerId="LiveId" clId="{8187C8F7-982F-4133-AA56-B18C956D2E86}" dt="2017-11-24T16:45:28.301" v="33821" actId="478"/>
          <ac:picMkLst>
            <pc:docMk/>
            <pc:sldMk cId="3104531245" sldId="382"/>
            <ac:picMk id="9" creationId="{AACEC81D-E3C9-4997-B4A0-A74D1210660B}"/>
          </ac:picMkLst>
        </pc:picChg>
        <pc:picChg chg="add mod">
          <ac:chgData name="Louis Jenkins" userId="aa8b955da09a1f54" providerId="LiveId" clId="{8187C8F7-982F-4133-AA56-B18C956D2E86}" dt="2017-11-24T16:47:01.263" v="33831" actId="1076"/>
          <ac:picMkLst>
            <pc:docMk/>
            <pc:sldMk cId="3104531245" sldId="382"/>
            <ac:picMk id="10" creationId="{214384B0-CD58-4A52-A14A-CB3DA1F156B8}"/>
          </ac:picMkLst>
        </pc:picChg>
      </pc:sldChg>
      <pc:sldChg chg="add del">
        <pc:chgData name="Louis Jenkins" userId="aa8b955da09a1f54" providerId="LiveId" clId="{8187C8F7-982F-4133-AA56-B18C956D2E86}" dt="2017-11-24T23:44:25.371" v="34920" actId="1076"/>
        <pc:sldMkLst>
          <pc:docMk/>
          <pc:sldMk cId="3491405613" sldId="382"/>
        </pc:sldMkLst>
      </pc:sldChg>
      <pc:sldChg chg="addSp delSp modSp add del">
        <pc:chgData name="Louis Jenkins" userId="aa8b955da09a1f54" providerId="LiveId" clId="{8187C8F7-982F-4133-AA56-B18C956D2E86}" dt="2017-11-24T23:04:04.310" v="34189" actId="2696"/>
        <pc:sldMkLst>
          <pc:docMk/>
          <pc:sldMk cId="3760858214" sldId="382"/>
        </pc:sldMkLst>
        <pc:spChg chg="mod">
          <ac:chgData name="Louis Jenkins" userId="aa8b955da09a1f54" providerId="LiveId" clId="{8187C8F7-982F-4133-AA56-B18C956D2E86}" dt="2017-11-24T22:37:11.171" v="33974" actId="1076"/>
          <ac:spMkLst>
            <pc:docMk/>
            <pc:sldMk cId="3760858214" sldId="382"/>
            <ac:spMk id="4" creationId="{1D247CB3-647E-45A3-AB04-5235D580753B}"/>
          </ac:spMkLst>
        </pc:spChg>
        <pc:spChg chg="mod">
          <ac:chgData name="Louis Jenkins" userId="aa8b955da09a1f54" providerId="LiveId" clId="{8187C8F7-982F-4133-AA56-B18C956D2E86}" dt="2017-11-24T22:36:49.255" v="33968" actId="13822"/>
          <ac:spMkLst>
            <pc:docMk/>
            <pc:sldMk cId="3760858214" sldId="382"/>
            <ac:spMk id="9" creationId="{63E33579-3AB6-45B2-9CBC-CF8E05D6E571}"/>
          </ac:spMkLst>
        </pc:spChg>
        <pc:picChg chg="del">
          <ac:chgData name="Louis Jenkins" userId="aa8b955da09a1f54" providerId="LiveId" clId="{8187C8F7-982F-4133-AA56-B18C956D2E86}" dt="2017-11-24T22:38:35.030" v="33975" actId="478"/>
          <ac:picMkLst>
            <pc:docMk/>
            <pc:sldMk cId="3760858214" sldId="382"/>
            <ac:picMk id="5" creationId="{84A402C4-C668-4476-A333-5375D5A7BC39}"/>
          </ac:picMkLst>
        </pc:picChg>
        <pc:picChg chg="add del mod">
          <ac:chgData name="Louis Jenkins" userId="aa8b955da09a1f54" providerId="LiveId" clId="{8187C8F7-982F-4133-AA56-B18C956D2E86}" dt="2017-11-24T22:40:51.175" v="33978" actId="478"/>
          <ac:picMkLst>
            <pc:docMk/>
            <pc:sldMk cId="3760858214" sldId="382"/>
            <ac:picMk id="6" creationId="{C1BD1DAF-443D-4FD3-9298-8232E6C7B279}"/>
          </ac:picMkLst>
        </pc:picChg>
        <pc:picChg chg="add mod ord">
          <ac:chgData name="Louis Jenkins" userId="aa8b955da09a1f54" providerId="LiveId" clId="{8187C8F7-982F-4133-AA56-B18C956D2E86}" dt="2017-11-24T22:41:03.317" v="33982" actId="167"/>
          <ac:picMkLst>
            <pc:docMk/>
            <pc:sldMk cId="3760858214" sldId="382"/>
            <ac:picMk id="7" creationId="{19FCC3AE-D2D4-4800-86C1-6EB1AB84D9F8}"/>
          </ac:picMkLst>
        </pc:picChg>
        <pc:picChg chg="del">
          <ac:chgData name="Louis Jenkins" userId="aa8b955da09a1f54" providerId="LiveId" clId="{8187C8F7-982F-4133-AA56-B18C956D2E86}" dt="2017-11-24T22:36:59.898" v="33970" actId="478"/>
          <ac:picMkLst>
            <pc:docMk/>
            <pc:sldMk cId="3760858214" sldId="382"/>
            <ac:picMk id="8" creationId="{F03D6F7B-6E5B-4532-846E-BEE2E441CD0A}"/>
          </ac:picMkLst>
        </pc:picChg>
        <pc:picChg chg="add mod ord">
          <ac:chgData name="Louis Jenkins" userId="aa8b955da09a1f54" providerId="LiveId" clId="{8187C8F7-982F-4133-AA56-B18C956D2E86}" dt="2017-11-24T22:37:05.237" v="33973" actId="167"/>
          <ac:picMkLst>
            <pc:docMk/>
            <pc:sldMk cId="3760858214" sldId="382"/>
            <ac:picMk id="10" creationId="{150EC5BD-D6E2-4915-8E76-FF4C743B8674}"/>
          </ac:picMkLst>
        </pc:picChg>
      </pc:sldChg>
      <pc:sldChg chg="add del">
        <pc:chgData name="Louis Jenkins" userId="aa8b955da09a1f54" providerId="LiveId" clId="{8187C8F7-982F-4133-AA56-B18C956D2E86}" dt="2017-11-24T23:44:25.371" v="34920" actId="1076"/>
        <pc:sldMkLst>
          <pc:docMk/>
          <pc:sldMk cId="1468389589" sldId="383"/>
        </pc:sldMkLst>
      </pc:sldChg>
      <pc:sldChg chg="addSp modSp add del">
        <pc:chgData name="Louis Jenkins" userId="aa8b955da09a1f54" providerId="LiveId" clId="{8187C8F7-982F-4133-AA56-B18C956D2E86}" dt="2017-11-24T16:51:50.182" v="33894" actId="2696"/>
        <pc:sldMkLst>
          <pc:docMk/>
          <pc:sldMk cId="1575916387" sldId="383"/>
        </pc:sldMkLst>
        <pc:spChg chg="mod">
          <ac:chgData name="Louis Jenkins" userId="aa8b955da09a1f54" providerId="LiveId" clId="{8187C8F7-982F-4133-AA56-B18C956D2E86}" dt="2017-11-24T16:47:56.811" v="33863" actId="20577"/>
          <ac:spMkLst>
            <pc:docMk/>
            <pc:sldMk cId="1575916387" sldId="383"/>
            <ac:spMk id="4" creationId="{1D247CB3-647E-45A3-AB04-5235D580753B}"/>
          </ac:spMkLst>
        </pc:spChg>
        <pc:spChg chg="add mod">
          <ac:chgData name="Louis Jenkins" userId="aa8b955da09a1f54" providerId="LiveId" clId="{8187C8F7-982F-4133-AA56-B18C956D2E86}" dt="2017-11-24T16:47:45.467" v="33859" actId="1076"/>
          <ac:spMkLst>
            <pc:docMk/>
            <pc:sldMk cId="1575916387" sldId="383"/>
            <ac:spMk id="8" creationId="{593D4A68-508C-472F-B4B0-24E176CD8649}"/>
          </ac:spMkLst>
        </pc:spChg>
        <pc:spChg chg="mod">
          <ac:chgData name="Louis Jenkins" userId="aa8b955da09a1f54" providerId="LiveId" clId="{8187C8F7-982F-4133-AA56-B18C956D2E86}" dt="2017-11-24T16:47:12.717" v="33846" actId="20577"/>
          <ac:spMkLst>
            <pc:docMk/>
            <pc:sldMk cId="1575916387" sldId="383"/>
            <ac:spMk id="12" creationId="{86C71C76-26D9-4491-B71C-D1A8CDBCECB9}"/>
          </ac:spMkLst>
        </pc:spChg>
      </pc:sldChg>
      <pc:sldChg chg="add del">
        <pc:chgData name="Louis Jenkins" userId="aa8b955da09a1f54" providerId="LiveId" clId="{8187C8F7-982F-4133-AA56-B18C956D2E86}" dt="2017-11-24T23:04:04.221" v="34188" actId="2696"/>
        <pc:sldMkLst>
          <pc:docMk/>
          <pc:sldMk cId="1760817976" sldId="383"/>
        </pc:sldMkLst>
      </pc:sldChg>
      <pc:sldChg chg="addSp delSp modSp add del ord">
        <pc:chgData name="Louis Jenkins" userId="aa8b955da09a1f54" providerId="LiveId" clId="{8187C8F7-982F-4133-AA56-B18C956D2E86}" dt="2017-11-27T16:33:40.400" v="39262" actId="2696"/>
        <pc:sldMkLst>
          <pc:docMk/>
          <pc:sldMk cId="739220089" sldId="384"/>
        </pc:sldMkLst>
        <pc:spChg chg="del mod">
          <ac:chgData name="Louis Jenkins" userId="aa8b955da09a1f54" providerId="LiveId" clId="{8187C8F7-982F-4133-AA56-B18C956D2E86}" dt="2017-11-24T22:52:17.286" v="34008" actId="478"/>
          <ac:spMkLst>
            <pc:docMk/>
            <pc:sldMk cId="739220089" sldId="384"/>
            <ac:spMk id="4" creationId="{1D247CB3-647E-45A3-AB04-5235D580753B}"/>
          </ac:spMkLst>
        </pc:spChg>
        <pc:spChg chg="add del mod">
          <ac:chgData name="Louis Jenkins" userId="aa8b955da09a1f54" providerId="LiveId" clId="{8187C8F7-982F-4133-AA56-B18C956D2E86}" dt="2017-11-24T22:52:32.616" v="34010" actId="11529"/>
          <ac:spMkLst>
            <pc:docMk/>
            <pc:sldMk cId="739220089" sldId="384"/>
            <ac:spMk id="5" creationId="{86095E09-7228-41B8-ACA0-8423288F37DE}"/>
          </ac:spMkLst>
        </pc:spChg>
        <pc:spChg chg="add del mod">
          <ac:chgData name="Louis Jenkins" userId="aa8b955da09a1f54" providerId="LiveId" clId="{8187C8F7-982F-4133-AA56-B18C956D2E86}" dt="2017-11-24T22:53:17.854" v="34113" actId="11529"/>
          <ac:spMkLst>
            <pc:docMk/>
            <pc:sldMk cId="739220089" sldId="384"/>
            <ac:spMk id="7" creationId="{185BBE65-6652-4B29-BB3B-4B5B78609A24}"/>
          </ac:spMkLst>
        </pc:spChg>
        <pc:spChg chg="mod">
          <ac:chgData name="Louis Jenkins" userId="aa8b955da09a1f54" providerId="LiveId" clId="{8187C8F7-982F-4133-AA56-B18C956D2E86}" dt="2017-11-24T22:49:28.165" v="34001" actId="13822"/>
          <ac:spMkLst>
            <pc:docMk/>
            <pc:sldMk cId="739220089" sldId="384"/>
            <ac:spMk id="9" creationId="{63E33579-3AB6-45B2-9CBC-CF8E05D6E571}"/>
          </ac:spMkLst>
        </pc:spChg>
        <pc:spChg chg="add del">
          <ac:chgData name="Louis Jenkins" userId="aa8b955da09a1f54" providerId="LiveId" clId="{8187C8F7-982F-4133-AA56-B18C956D2E86}" dt="2017-11-27T16:00:05.198" v="38637" actId="2696"/>
          <ac:spMkLst>
            <pc:docMk/>
            <pc:sldMk cId="739220089" sldId="384"/>
            <ac:spMk id="11" creationId="{89FEA1AB-6E53-4FC9-BCF7-C80CEF74574B}"/>
          </ac:spMkLst>
        </pc:spChg>
        <pc:spChg chg="mod">
          <ac:chgData name="Louis Jenkins" userId="aa8b955da09a1f54" providerId="LiveId" clId="{8187C8F7-982F-4133-AA56-B18C956D2E86}" dt="2017-11-24T22:54:54.450" v="34132" actId="20577"/>
          <ac:spMkLst>
            <pc:docMk/>
            <pc:sldMk cId="739220089" sldId="384"/>
            <ac:spMk id="12" creationId="{86C71C76-26D9-4491-B71C-D1A8CDBCECB9}"/>
          </ac:spMkLst>
        </pc:spChg>
        <pc:spChg chg="add del">
          <ac:chgData name="Louis Jenkins" userId="aa8b955da09a1f54" providerId="LiveId" clId="{8187C8F7-982F-4133-AA56-B18C956D2E86}" dt="2017-11-27T16:00:05.198" v="38637" actId="2696"/>
          <ac:spMkLst>
            <pc:docMk/>
            <pc:sldMk cId="739220089" sldId="384"/>
            <ac:spMk id="13" creationId="{72DFDF35-3F8A-4EFE-920E-0F6958B24715}"/>
          </ac:spMkLst>
        </pc:spChg>
        <pc:spChg chg="add mod">
          <ac:chgData name="Louis Jenkins" userId="aa8b955da09a1f54" providerId="LiveId" clId="{8187C8F7-982F-4133-AA56-B18C956D2E86}" dt="2017-11-24T22:53:37.588" v="34120" actId="13822"/>
          <ac:spMkLst>
            <pc:docMk/>
            <pc:sldMk cId="739220089" sldId="384"/>
            <ac:spMk id="14" creationId="{AB4DC669-EF46-4366-9E28-C3962739927A}"/>
          </ac:spMkLst>
        </pc:spChg>
        <pc:spChg chg="add del">
          <ac:chgData name="Louis Jenkins" userId="aa8b955da09a1f54" providerId="LiveId" clId="{8187C8F7-982F-4133-AA56-B18C956D2E86}" dt="2017-11-27T16:00:05.198" v="38637" actId="2696"/>
          <ac:spMkLst>
            <pc:docMk/>
            <pc:sldMk cId="739220089" sldId="384"/>
            <ac:spMk id="16" creationId="{E875D1A2-D2ED-4200-BFE1-CF81FAEC60D9}"/>
          </ac:spMkLst>
        </pc:spChg>
        <pc:spChg chg="add del">
          <ac:chgData name="Louis Jenkins" userId="aa8b955da09a1f54" providerId="LiveId" clId="{8187C8F7-982F-4133-AA56-B18C956D2E86}" dt="2017-11-27T16:00:05.198" v="38637" actId="2696"/>
          <ac:spMkLst>
            <pc:docMk/>
            <pc:sldMk cId="739220089" sldId="384"/>
            <ac:spMk id="17" creationId="{8DD491BC-0480-4E5A-96F3-FDA4DEFC44DB}"/>
          </ac:spMkLst>
        </pc:spChg>
        <pc:spChg chg="add del">
          <ac:chgData name="Louis Jenkins" userId="aa8b955da09a1f54" providerId="LiveId" clId="{8187C8F7-982F-4133-AA56-B18C956D2E86}" dt="2017-11-27T16:00:05.198" v="38637" actId="2696"/>
          <ac:spMkLst>
            <pc:docMk/>
            <pc:sldMk cId="739220089" sldId="384"/>
            <ac:spMk id="18" creationId="{FF472BEA-2680-4018-A3E6-9587020D058A}"/>
          </ac:spMkLst>
        </pc:spChg>
        <pc:spChg chg="add del">
          <ac:chgData name="Louis Jenkins" userId="aa8b955da09a1f54" providerId="LiveId" clId="{8187C8F7-982F-4133-AA56-B18C956D2E86}" dt="2017-11-27T16:00:05.198" v="38637" actId="2696"/>
          <ac:spMkLst>
            <pc:docMk/>
            <pc:sldMk cId="739220089" sldId="384"/>
            <ac:spMk id="19" creationId="{82F84F00-9B8C-4ED4-83E6-6D79D0AF36B6}"/>
          </ac:spMkLst>
        </pc:spChg>
        <pc:spChg chg="add del">
          <ac:chgData name="Louis Jenkins" userId="aa8b955da09a1f54" providerId="LiveId" clId="{8187C8F7-982F-4133-AA56-B18C956D2E86}" dt="2017-11-27T16:00:05.198" v="38637" actId="2696"/>
          <ac:spMkLst>
            <pc:docMk/>
            <pc:sldMk cId="739220089" sldId="384"/>
            <ac:spMk id="20" creationId="{AC1F8E99-C250-4F85-B64B-92DF4E3EE1BA}"/>
          </ac:spMkLst>
        </pc:spChg>
        <pc:spChg chg="add del">
          <ac:chgData name="Louis Jenkins" userId="aa8b955da09a1f54" providerId="LiveId" clId="{8187C8F7-982F-4133-AA56-B18C956D2E86}" dt="2017-11-27T16:00:05.198" v="38637" actId="2696"/>
          <ac:spMkLst>
            <pc:docMk/>
            <pc:sldMk cId="739220089" sldId="384"/>
            <ac:spMk id="21" creationId="{2F9F4504-70C5-4456-B96E-27E574EBE688}"/>
          </ac:spMkLst>
        </pc:spChg>
        <pc:spChg chg="add del">
          <ac:chgData name="Louis Jenkins" userId="aa8b955da09a1f54" providerId="LiveId" clId="{8187C8F7-982F-4133-AA56-B18C956D2E86}" dt="2017-11-27T16:00:05.198" v="38637" actId="2696"/>
          <ac:spMkLst>
            <pc:docMk/>
            <pc:sldMk cId="739220089" sldId="384"/>
            <ac:spMk id="22" creationId="{73281905-0287-4624-B22A-BCDEBAE47ED3}"/>
          </ac:spMkLst>
        </pc:spChg>
        <pc:spChg chg="add del">
          <ac:chgData name="Louis Jenkins" userId="aa8b955da09a1f54" providerId="LiveId" clId="{8187C8F7-982F-4133-AA56-B18C956D2E86}" dt="2017-11-27T16:00:05.198" v="38637" actId="2696"/>
          <ac:spMkLst>
            <pc:docMk/>
            <pc:sldMk cId="739220089" sldId="384"/>
            <ac:spMk id="23" creationId="{37B1A438-73DF-4D46-868F-C8F66A035CEE}"/>
          </ac:spMkLst>
        </pc:spChg>
        <pc:spChg chg="add">
          <ac:chgData name="Louis Jenkins" userId="aa8b955da09a1f54" providerId="LiveId" clId="{8187C8F7-982F-4133-AA56-B18C956D2E86}" dt="2017-11-27T16:00:20.927" v="38645" actId="2696"/>
          <ac:spMkLst>
            <pc:docMk/>
            <pc:sldMk cId="739220089" sldId="384"/>
            <ac:spMk id="24" creationId="{50B2731C-8464-46E9-A588-A4D1E30E560A}"/>
          </ac:spMkLst>
        </pc:spChg>
        <pc:spChg chg="add">
          <ac:chgData name="Louis Jenkins" userId="aa8b955da09a1f54" providerId="LiveId" clId="{8187C8F7-982F-4133-AA56-B18C956D2E86}" dt="2017-11-27T16:00:20.927" v="38645" actId="2696"/>
          <ac:spMkLst>
            <pc:docMk/>
            <pc:sldMk cId="739220089" sldId="384"/>
            <ac:spMk id="25" creationId="{1263B784-273F-463B-A093-4C23B656C5B0}"/>
          </ac:spMkLst>
        </pc:spChg>
        <pc:spChg chg="add">
          <ac:chgData name="Louis Jenkins" userId="aa8b955da09a1f54" providerId="LiveId" clId="{8187C8F7-982F-4133-AA56-B18C956D2E86}" dt="2017-11-27T16:00:20.927" v="38645" actId="2696"/>
          <ac:spMkLst>
            <pc:docMk/>
            <pc:sldMk cId="739220089" sldId="384"/>
            <ac:spMk id="26" creationId="{51A6F6D9-FAB0-4D6A-A2F9-4A3DDCC965BF}"/>
          </ac:spMkLst>
        </pc:spChg>
        <pc:spChg chg="add">
          <ac:chgData name="Louis Jenkins" userId="aa8b955da09a1f54" providerId="LiveId" clId="{8187C8F7-982F-4133-AA56-B18C956D2E86}" dt="2017-11-27T16:00:20.927" v="38645" actId="2696"/>
          <ac:spMkLst>
            <pc:docMk/>
            <pc:sldMk cId="739220089" sldId="384"/>
            <ac:spMk id="27" creationId="{2515E3A6-ED99-4231-8D0B-ED7BEB5A2FD0}"/>
          </ac:spMkLst>
        </pc:spChg>
        <pc:spChg chg="add">
          <ac:chgData name="Louis Jenkins" userId="aa8b955da09a1f54" providerId="LiveId" clId="{8187C8F7-982F-4133-AA56-B18C956D2E86}" dt="2017-11-27T16:00:20.927" v="38645" actId="2696"/>
          <ac:spMkLst>
            <pc:docMk/>
            <pc:sldMk cId="739220089" sldId="384"/>
            <ac:spMk id="28" creationId="{4A944460-8D46-45C6-90B6-9FE8812E907F}"/>
          </ac:spMkLst>
        </pc:spChg>
        <pc:spChg chg="add">
          <ac:chgData name="Louis Jenkins" userId="aa8b955da09a1f54" providerId="LiveId" clId="{8187C8F7-982F-4133-AA56-B18C956D2E86}" dt="2017-11-27T16:00:20.927" v="38645" actId="2696"/>
          <ac:spMkLst>
            <pc:docMk/>
            <pc:sldMk cId="739220089" sldId="384"/>
            <ac:spMk id="29" creationId="{0A32D9B7-C445-4A91-A6CB-2F736302315A}"/>
          </ac:spMkLst>
        </pc:spChg>
        <pc:spChg chg="add">
          <ac:chgData name="Louis Jenkins" userId="aa8b955da09a1f54" providerId="LiveId" clId="{8187C8F7-982F-4133-AA56-B18C956D2E86}" dt="2017-11-27T16:00:20.927" v="38645" actId="2696"/>
          <ac:spMkLst>
            <pc:docMk/>
            <pc:sldMk cId="739220089" sldId="384"/>
            <ac:spMk id="30" creationId="{412AF011-2DA2-4AB1-AA1A-E2C07B56226F}"/>
          </ac:spMkLst>
        </pc:spChg>
        <pc:spChg chg="add">
          <ac:chgData name="Louis Jenkins" userId="aa8b955da09a1f54" providerId="LiveId" clId="{8187C8F7-982F-4133-AA56-B18C956D2E86}" dt="2017-11-27T16:00:20.927" v="38645" actId="2696"/>
          <ac:spMkLst>
            <pc:docMk/>
            <pc:sldMk cId="739220089" sldId="384"/>
            <ac:spMk id="31" creationId="{3EAD23A8-7136-4DC9-9D88-DBAA8B7FBF98}"/>
          </ac:spMkLst>
        </pc:spChg>
        <pc:spChg chg="add">
          <ac:chgData name="Louis Jenkins" userId="aa8b955da09a1f54" providerId="LiveId" clId="{8187C8F7-982F-4133-AA56-B18C956D2E86}" dt="2017-11-27T16:00:20.927" v="38645" actId="2696"/>
          <ac:spMkLst>
            <pc:docMk/>
            <pc:sldMk cId="739220089" sldId="384"/>
            <ac:spMk id="32" creationId="{ABCBAFA3-FC4F-4E1C-84F1-6393F97F28A7}"/>
          </ac:spMkLst>
        </pc:spChg>
        <pc:spChg chg="add">
          <ac:chgData name="Louis Jenkins" userId="aa8b955da09a1f54" providerId="LiveId" clId="{8187C8F7-982F-4133-AA56-B18C956D2E86}" dt="2017-11-27T16:00:20.927" v="38645" actId="2696"/>
          <ac:spMkLst>
            <pc:docMk/>
            <pc:sldMk cId="739220089" sldId="384"/>
            <ac:spMk id="33" creationId="{DF90C953-5F64-47A6-92D1-914770718433}"/>
          </ac:spMkLst>
        </pc:spChg>
        <pc:picChg chg="del">
          <ac:chgData name="Louis Jenkins" userId="aa8b955da09a1f54" providerId="LiveId" clId="{8187C8F7-982F-4133-AA56-B18C956D2E86}" dt="2017-11-24T22:55:22.793" v="34133" actId="478"/>
          <ac:picMkLst>
            <pc:docMk/>
            <pc:sldMk cId="739220089" sldId="384"/>
            <ac:picMk id="6" creationId="{DA7D1F03-42AF-4449-895C-32C69C7341D1}"/>
          </ac:picMkLst>
        </pc:picChg>
        <pc:picChg chg="del">
          <ac:chgData name="Louis Jenkins" userId="aa8b955da09a1f54" providerId="LiveId" clId="{8187C8F7-982F-4133-AA56-B18C956D2E86}" dt="2017-11-24T22:49:00.839" v="33991" actId="478"/>
          <ac:picMkLst>
            <pc:docMk/>
            <pc:sldMk cId="739220089" sldId="384"/>
            <ac:picMk id="8" creationId="{F03D6F7B-6E5B-4532-846E-BEE2E441CD0A}"/>
          </ac:picMkLst>
        </pc:picChg>
        <pc:picChg chg="add mod ord">
          <ac:chgData name="Louis Jenkins" userId="aa8b955da09a1f54" providerId="LiveId" clId="{8187C8F7-982F-4133-AA56-B18C956D2E86}" dt="2017-11-24T22:49:16.520" v="33997" actId="1076"/>
          <ac:picMkLst>
            <pc:docMk/>
            <pc:sldMk cId="739220089" sldId="384"/>
            <ac:picMk id="10" creationId="{4BBD6F2B-A07D-42B6-9325-1ED997EFDC69}"/>
          </ac:picMkLst>
        </pc:picChg>
        <pc:picChg chg="add del">
          <ac:chgData name="Louis Jenkins" userId="aa8b955da09a1f54" providerId="LiveId" clId="{8187C8F7-982F-4133-AA56-B18C956D2E86}" dt="2017-11-24T22:53:21.323" v="34115" actId="1076"/>
          <ac:picMkLst>
            <pc:docMk/>
            <pc:sldMk cId="739220089" sldId="384"/>
            <ac:picMk id="11" creationId="{CBE6FBBB-2C37-4D62-AB1F-03AFDEBC5DE2}"/>
          </ac:picMkLst>
        </pc:picChg>
        <pc:picChg chg="add del">
          <ac:chgData name="Louis Jenkins" userId="aa8b955da09a1f54" providerId="LiveId" clId="{8187C8F7-982F-4133-AA56-B18C956D2E86}" dt="2017-11-24T22:53:23.843" v="34117" actId="1076"/>
          <ac:picMkLst>
            <pc:docMk/>
            <pc:sldMk cId="739220089" sldId="384"/>
            <ac:picMk id="13" creationId="{6113F5B1-9725-478E-B973-0863D50FB6D6}"/>
          </ac:picMkLst>
        </pc:picChg>
        <pc:picChg chg="add mod">
          <ac:chgData name="Louis Jenkins" userId="aa8b955da09a1f54" providerId="LiveId" clId="{8187C8F7-982F-4133-AA56-B18C956D2E86}" dt="2017-11-24T22:55:27.072" v="34135" actId="1076"/>
          <ac:picMkLst>
            <pc:docMk/>
            <pc:sldMk cId="739220089" sldId="384"/>
            <ac:picMk id="15" creationId="{0E591253-902B-48D0-8BF9-19B9CA7E04B2}"/>
          </ac:picMkLst>
        </pc:picChg>
      </pc:sldChg>
      <pc:sldChg chg="add del">
        <pc:chgData name="Louis Jenkins" userId="aa8b955da09a1f54" providerId="LiveId" clId="{8187C8F7-982F-4133-AA56-B18C956D2E86}" dt="2017-11-24T23:44:25.371" v="34920" actId="1076"/>
        <pc:sldMkLst>
          <pc:docMk/>
          <pc:sldMk cId="1050532270" sldId="384"/>
        </pc:sldMkLst>
      </pc:sldChg>
      <pc:sldChg chg="add del">
        <pc:chgData name="Louis Jenkins" userId="aa8b955da09a1f54" providerId="LiveId" clId="{8187C8F7-982F-4133-AA56-B18C956D2E86}" dt="2017-11-24T23:44:25.371" v="34920" actId="1076"/>
        <pc:sldMkLst>
          <pc:docMk/>
          <pc:sldMk cId="2048165299" sldId="385"/>
        </pc:sldMkLst>
      </pc:sldChg>
      <pc:sldChg chg="add del">
        <pc:chgData name="Louis Jenkins" userId="aa8b955da09a1f54" providerId="LiveId" clId="{8187C8F7-982F-4133-AA56-B18C956D2E86}" dt="2017-11-24T23:04:04.124" v="34187" actId="2696"/>
        <pc:sldMkLst>
          <pc:docMk/>
          <pc:sldMk cId="3003363324" sldId="385"/>
        </pc:sldMkLst>
      </pc:sldChg>
      <pc:sldChg chg="addSp delSp modSp add del ord">
        <pc:chgData name="Louis Jenkins" userId="aa8b955da09a1f54" providerId="LiveId" clId="{8187C8F7-982F-4133-AA56-B18C956D2E86}" dt="2017-11-27T16:33:40.877" v="39263" actId="2696"/>
        <pc:sldMkLst>
          <pc:docMk/>
          <pc:sldMk cId="1878116386" sldId="386"/>
        </pc:sldMkLst>
        <pc:spChg chg="mod">
          <ac:chgData name="Louis Jenkins" userId="aa8b955da09a1f54" providerId="LiveId" clId="{8187C8F7-982F-4133-AA56-B18C956D2E86}" dt="2017-11-24T22:57:32.806" v="34164" actId="1076"/>
          <ac:spMkLst>
            <pc:docMk/>
            <pc:sldMk cId="1878116386" sldId="386"/>
            <ac:spMk id="9" creationId="{63E33579-3AB6-45B2-9CBC-CF8E05D6E571}"/>
          </ac:spMkLst>
        </pc:spChg>
        <pc:spChg chg="add">
          <ac:chgData name="Louis Jenkins" userId="aa8b955da09a1f54" providerId="LiveId" clId="{8187C8F7-982F-4133-AA56-B18C956D2E86}" dt="2017-11-27T16:00:22.598" v="38646" actId="2696"/>
          <ac:spMkLst>
            <pc:docMk/>
            <pc:sldMk cId="1878116386" sldId="386"/>
            <ac:spMk id="10" creationId="{68153BAA-F766-457D-9933-52832BAA0B70}"/>
          </ac:spMkLst>
        </pc:spChg>
        <pc:spChg chg="add">
          <ac:chgData name="Louis Jenkins" userId="aa8b955da09a1f54" providerId="LiveId" clId="{8187C8F7-982F-4133-AA56-B18C956D2E86}" dt="2017-11-27T16:00:22.598" v="38646" actId="2696"/>
          <ac:spMkLst>
            <pc:docMk/>
            <pc:sldMk cId="1878116386" sldId="386"/>
            <ac:spMk id="13" creationId="{A0FA5B4E-6BB3-4EA7-8BD6-D2600DF4DF6A}"/>
          </ac:spMkLst>
        </pc:spChg>
        <pc:spChg chg="mod">
          <ac:chgData name="Louis Jenkins" userId="aa8b955da09a1f54" providerId="LiveId" clId="{8187C8F7-982F-4133-AA56-B18C956D2E86}" dt="2017-11-24T22:57:26.919" v="34161" actId="1076"/>
          <ac:spMkLst>
            <pc:docMk/>
            <pc:sldMk cId="1878116386" sldId="386"/>
            <ac:spMk id="14" creationId="{AB4DC669-EF46-4366-9E28-C3962739927A}"/>
          </ac:spMkLst>
        </pc:spChg>
        <pc:spChg chg="add">
          <ac:chgData name="Louis Jenkins" userId="aa8b955da09a1f54" providerId="LiveId" clId="{8187C8F7-982F-4133-AA56-B18C956D2E86}" dt="2017-11-27T16:00:22.598" v="38646" actId="2696"/>
          <ac:spMkLst>
            <pc:docMk/>
            <pc:sldMk cId="1878116386" sldId="386"/>
            <ac:spMk id="15" creationId="{AF66AFE5-1466-4DC1-8E0C-BAFA78B127B3}"/>
          </ac:spMkLst>
        </pc:spChg>
        <pc:spChg chg="add">
          <ac:chgData name="Louis Jenkins" userId="aa8b955da09a1f54" providerId="LiveId" clId="{8187C8F7-982F-4133-AA56-B18C956D2E86}" dt="2017-11-27T16:00:22.598" v="38646" actId="2696"/>
          <ac:spMkLst>
            <pc:docMk/>
            <pc:sldMk cId="1878116386" sldId="386"/>
            <ac:spMk id="16" creationId="{449523B9-DCFD-4DDF-ABE6-7DEEC4B9828B}"/>
          </ac:spMkLst>
        </pc:spChg>
        <pc:spChg chg="add">
          <ac:chgData name="Louis Jenkins" userId="aa8b955da09a1f54" providerId="LiveId" clId="{8187C8F7-982F-4133-AA56-B18C956D2E86}" dt="2017-11-27T16:00:22.598" v="38646" actId="2696"/>
          <ac:spMkLst>
            <pc:docMk/>
            <pc:sldMk cId="1878116386" sldId="386"/>
            <ac:spMk id="17" creationId="{CC892C7B-A68A-42ED-823A-0E07CB8D25EA}"/>
          </ac:spMkLst>
        </pc:spChg>
        <pc:spChg chg="add">
          <ac:chgData name="Louis Jenkins" userId="aa8b955da09a1f54" providerId="LiveId" clId="{8187C8F7-982F-4133-AA56-B18C956D2E86}" dt="2017-11-27T16:00:22.598" v="38646" actId="2696"/>
          <ac:spMkLst>
            <pc:docMk/>
            <pc:sldMk cId="1878116386" sldId="386"/>
            <ac:spMk id="18" creationId="{351C2443-E667-4E66-8DF3-A65160B16CC8}"/>
          </ac:spMkLst>
        </pc:spChg>
        <pc:spChg chg="add">
          <ac:chgData name="Louis Jenkins" userId="aa8b955da09a1f54" providerId="LiveId" clId="{8187C8F7-982F-4133-AA56-B18C956D2E86}" dt="2017-11-27T16:00:22.598" v="38646" actId="2696"/>
          <ac:spMkLst>
            <pc:docMk/>
            <pc:sldMk cId="1878116386" sldId="386"/>
            <ac:spMk id="19" creationId="{A2895BAC-AAE9-49E2-9250-0E32C65E478E}"/>
          </ac:spMkLst>
        </pc:spChg>
        <pc:spChg chg="add">
          <ac:chgData name="Louis Jenkins" userId="aa8b955da09a1f54" providerId="LiveId" clId="{8187C8F7-982F-4133-AA56-B18C956D2E86}" dt="2017-11-27T16:00:22.598" v="38646" actId="2696"/>
          <ac:spMkLst>
            <pc:docMk/>
            <pc:sldMk cId="1878116386" sldId="386"/>
            <ac:spMk id="20" creationId="{739988FF-4157-4AAA-9942-878007304006}"/>
          </ac:spMkLst>
        </pc:spChg>
        <pc:spChg chg="add">
          <ac:chgData name="Louis Jenkins" userId="aa8b955da09a1f54" providerId="LiveId" clId="{8187C8F7-982F-4133-AA56-B18C956D2E86}" dt="2017-11-27T16:00:22.598" v="38646" actId="2696"/>
          <ac:spMkLst>
            <pc:docMk/>
            <pc:sldMk cId="1878116386" sldId="386"/>
            <ac:spMk id="21" creationId="{4A4549B4-1617-4D9E-8838-F9DF884B02D8}"/>
          </ac:spMkLst>
        </pc:spChg>
        <pc:spChg chg="add">
          <ac:chgData name="Louis Jenkins" userId="aa8b955da09a1f54" providerId="LiveId" clId="{8187C8F7-982F-4133-AA56-B18C956D2E86}" dt="2017-11-27T16:00:22.598" v="38646" actId="2696"/>
          <ac:spMkLst>
            <pc:docMk/>
            <pc:sldMk cId="1878116386" sldId="386"/>
            <ac:spMk id="22" creationId="{73F5E200-FA14-45E0-B54D-567356F43EAD}"/>
          </ac:spMkLst>
        </pc:spChg>
        <pc:picChg chg="add mod">
          <ac:chgData name="Louis Jenkins" userId="aa8b955da09a1f54" providerId="LiveId" clId="{8187C8F7-982F-4133-AA56-B18C956D2E86}" dt="2017-11-24T22:56:56.043" v="34150" actId="1076"/>
          <ac:picMkLst>
            <pc:docMk/>
            <pc:sldMk cId="1878116386" sldId="386"/>
            <ac:picMk id="4" creationId="{C1E21E64-C66C-499A-93F8-38DDEE5F46EA}"/>
          </ac:picMkLst>
        </pc:picChg>
        <pc:picChg chg="del mod">
          <ac:chgData name="Louis Jenkins" userId="aa8b955da09a1f54" providerId="LiveId" clId="{8187C8F7-982F-4133-AA56-B18C956D2E86}" dt="2017-11-24T22:57:07.549" v="34151" actId="478"/>
          <ac:picMkLst>
            <pc:docMk/>
            <pc:sldMk cId="1878116386" sldId="386"/>
            <ac:picMk id="10" creationId="{4BBD6F2B-A07D-42B6-9325-1ED997EFDC69}"/>
          </ac:picMkLst>
        </pc:picChg>
        <pc:picChg chg="add mod ord">
          <ac:chgData name="Louis Jenkins" userId="aa8b955da09a1f54" providerId="LiveId" clId="{8187C8F7-982F-4133-AA56-B18C956D2E86}" dt="2017-11-24T22:57:29.863" v="34163" actId="1076"/>
          <ac:picMkLst>
            <pc:docMk/>
            <pc:sldMk cId="1878116386" sldId="386"/>
            <ac:picMk id="11" creationId="{8136BE6E-2F3F-4703-A202-D8339D4BCE69}"/>
          </ac:picMkLst>
        </pc:picChg>
        <pc:picChg chg="del">
          <ac:chgData name="Louis Jenkins" userId="aa8b955da09a1f54" providerId="LiveId" clId="{8187C8F7-982F-4133-AA56-B18C956D2E86}" dt="2017-11-24T22:56:49.375" v="34148" actId="478"/>
          <ac:picMkLst>
            <pc:docMk/>
            <pc:sldMk cId="1878116386" sldId="386"/>
            <ac:picMk id="15" creationId="{0E591253-902B-48D0-8BF9-19B9CA7E04B2}"/>
          </ac:picMkLst>
        </pc:picChg>
      </pc:sldChg>
      <pc:sldChg chg="add del">
        <pc:chgData name="Louis Jenkins" userId="aa8b955da09a1f54" providerId="LiveId" clId="{8187C8F7-982F-4133-AA56-B18C956D2E86}" dt="2017-11-24T23:44:25.371" v="34920" actId="1076"/>
        <pc:sldMkLst>
          <pc:docMk/>
          <pc:sldMk cId="3294753711" sldId="386"/>
        </pc:sldMkLst>
      </pc:sldChg>
      <pc:sldChg chg="add del">
        <pc:chgData name="Louis Jenkins" userId="aa8b955da09a1f54" providerId="LiveId" clId="{8187C8F7-982F-4133-AA56-B18C956D2E86}" dt="2017-11-24T23:44:25.371" v="34920" actId="1076"/>
        <pc:sldMkLst>
          <pc:docMk/>
          <pc:sldMk cId="1021329455" sldId="387"/>
        </pc:sldMkLst>
      </pc:sldChg>
      <pc:sldChg chg="addSp delSp modSp add del ord">
        <pc:chgData name="Louis Jenkins" userId="aa8b955da09a1f54" providerId="LiveId" clId="{8187C8F7-982F-4133-AA56-B18C956D2E86}" dt="2017-11-27T16:33:41.344" v="39264" actId="2696"/>
        <pc:sldMkLst>
          <pc:docMk/>
          <pc:sldMk cId="3420773886" sldId="387"/>
        </pc:sldMkLst>
        <pc:spChg chg="mod">
          <ac:chgData name="Louis Jenkins" userId="aa8b955da09a1f54" providerId="LiveId" clId="{8187C8F7-982F-4133-AA56-B18C956D2E86}" dt="2017-11-24T23:04:40.339" v="34197" actId="1076"/>
          <ac:spMkLst>
            <pc:docMk/>
            <pc:sldMk cId="3420773886" sldId="387"/>
            <ac:spMk id="9" creationId="{63E33579-3AB6-45B2-9CBC-CF8E05D6E571}"/>
          </ac:spMkLst>
        </pc:spChg>
        <pc:spChg chg="add">
          <ac:chgData name="Louis Jenkins" userId="aa8b955da09a1f54" providerId="LiveId" clId="{8187C8F7-982F-4133-AA56-B18C956D2E86}" dt="2017-11-27T16:00:23.439" v="38647" actId="2696"/>
          <ac:spMkLst>
            <pc:docMk/>
            <pc:sldMk cId="3420773886" sldId="387"/>
            <ac:spMk id="10" creationId="{411009A0-49D6-4E74-8F6A-37D4F20071C6}"/>
          </ac:spMkLst>
        </pc:spChg>
        <pc:spChg chg="add">
          <ac:chgData name="Louis Jenkins" userId="aa8b955da09a1f54" providerId="LiveId" clId="{8187C8F7-982F-4133-AA56-B18C956D2E86}" dt="2017-11-27T16:00:23.439" v="38647" actId="2696"/>
          <ac:spMkLst>
            <pc:docMk/>
            <pc:sldMk cId="3420773886" sldId="387"/>
            <ac:spMk id="11" creationId="{160871BE-6043-407F-B890-E3B3727CC9C8}"/>
          </ac:spMkLst>
        </pc:spChg>
        <pc:spChg chg="mod">
          <ac:chgData name="Louis Jenkins" userId="aa8b955da09a1f54" providerId="LiveId" clId="{8187C8F7-982F-4133-AA56-B18C956D2E86}" dt="2017-11-24T23:04:37.585" v="34196" actId="1076"/>
          <ac:spMkLst>
            <pc:docMk/>
            <pc:sldMk cId="3420773886" sldId="387"/>
            <ac:spMk id="14" creationId="{AB4DC669-EF46-4366-9E28-C3962739927A}"/>
          </ac:spMkLst>
        </pc:spChg>
        <pc:spChg chg="add">
          <ac:chgData name="Louis Jenkins" userId="aa8b955da09a1f54" providerId="LiveId" clId="{8187C8F7-982F-4133-AA56-B18C956D2E86}" dt="2017-11-27T16:00:23.439" v="38647" actId="2696"/>
          <ac:spMkLst>
            <pc:docMk/>
            <pc:sldMk cId="3420773886" sldId="387"/>
            <ac:spMk id="15" creationId="{2CEA8675-24D1-4076-A98C-530645E5D33E}"/>
          </ac:spMkLst>
        </pc:spChg>
        <pc:spChg chg="add">
          <ac:chgData name="Louis Jenkins" userId="aa8b955da09a1f54" providerId="LiveId" clId="{8187C8F7-982F-4133-AA56-B18C956D2E86}" dt="2017-11-27T16:00:23.439" v="38647" actId="2696"/>
          <ac:spMkLst>
            <pc:docMk/>
            <pc:sldMk cId="3420773886" sldId="387"/>
            <ac:spMk id="16" creationId="{91B22113-4046-48AA-949F-3A92A239F50A}"/>
          </ac:spMkLst>
        </pc:spChg>
        <pc:spChg chg="add">
          <ac:chgData name="Louis Jenkins" userId="aa8b955da09a1f54" providerId="LiveId" clId="{8187C8F7-982F-4133-AA56-B18C956D2E86}" dt="2017-11-27T16:00:23.439" v="38647" actId="2696"/>
          <ac:spMkLst>
            <pc:docMk/>
            <pc:sldMk cId="3420773886" sldId="387"/>
            <ac:spMk id="17" creationId="{C9E76597-123B-46D1-81D6-97001012BB12}"/>
          </ac:spMkLst>
        </pc:spChg>
        <pc:spChg chg="add">
          <ac:chgData name="Louis Jenkins" userId="aa8b955da09a1f54" providerId="LiveId" clId="{8187C8F7-982F-4133-AA56-B18C956D2E86}" dt="2017-11-27T16:00:23.439" v="38647" actId="2696"/>
          <ac:spMkLst>
            <pc:docMk/>
            <pc:sldMk cId="3420773886" sldId="387"/>
            <ac:spMk id="18" creationId="{A3F38A79-0921-4BEB-AD7F-3F308EDF8E97}"/>
          </ac:spMkLst>
        </pc:spChg>
        <pc:spChg chg="add">
          <ac:chgData name="Louis Jenkins" userId="aa8b955da09a1f54" providerId="LiveId" clId="{8187C8F7-982F-4133-AA56-B18C956D2E86}" dt="2017-11-27T16:00:23.439" v="38647" actId="2696"/>
          <ac:spMkLst>
            <pc:docMk/>
            <pc:sldMk cId="3420773886" sldId="387"/>
            <ac:spMk id="19" creationId="{D0136687-BB16-4C59-9B1B-4A8E93952D72}"/>
          </ac:spMkLst>
        </pc:spChg>
        <pc:spChg chg="add">
          <ac:chgData name="Louis Jenkins" userId="aa8b955da09a1f54" providerId="LiveId" clId="{8187C8F7-982F-4133-AA56-B18C956D2E86}" dt="2017-11-27T16:00:23.439" v="38647" actId="2696"/>
          <ac:spMkLst>
            <pc:docMk/>
            <pc:sldMk cId="3420773886" sldId="387"/>
            <ac:spMk id="20" creationId="{3BC5BBC4-F79E-418A-A16F-58C3882BB1DC}"/>
          </ac:spMkLst>
        </pc:spChg>
        <pc:spChg chg="add">
          <ac:chgData name="Louis Jenkins" userId="aa8b955da09a1f54" providerId="LiveId" clId="{8187C8F7-982F-4133-AA56-B18C956D2E86}" dt="2017-11-27T16:00:23.439" v="38647" actId="2696"/>
          <ac:spMkLst>
            <pc:docMk/>
            <pc:sldMk cId="3420773886" sldId="387"/>
            <ac:spMk id="21" creationId="{47E8C15B-B661-42D6-9A41-651A5A7658E0}"/>
          </ac:spMkLst>
        </pc:spChg>
        <pc:spChg chg="add">
          <ac:chgData name="Louis Jenkins" userId="aa8b955da09a1f54" providerId="LiveId" clId="{8187C8F7-982F-4133-AA56-B18C956D2E86}" dt="2017-11-27T16:00:23.439" v="38647" actId="2696"/>
          <ac:spMkLst>
            <pc:docMk/>
            <pc:sldMk cId="3420773886" sldId="387"/>
            <ac:spMk id="22" creationId="{43EB81AE-D0ED-45B1-ADDD-D2D22F7B1DE4}"/>
          </ac:spMkLst>
        </pc:spChg>
        <pc:picChg chg="del">
          <ac:chgData name="Louis Jenkins" userId="aa8b955da09a1f54" providerId="LiveId" clId="{8187C8F7-982F-4133-AA56-B18C956D2E86}" dt="2017-11-24T22:59:23.803" v="34183" actId="478"/>
          <ac:picMkLst>
            <pc:docMk/>
            <pc:sldMk cId="3420773886" sldId="387"/>
            <ac:picMk id="4" creationId="{C1E21E64-C66C-499A-93F8-38DDEE5F46EA}"/>
          </ac:picMkLst>
        </pc:picChg>
        <pc:picChg chg="add del mod ord">
          <ac:chgData name="Louis Jenkins" userId="aa8b955da09a1f54" providerId="LiveId" clId="{8187C8F7-982F-4133-AA56-B18C956D2E86}" dt="2017-11-24T23:04:23.654" v="34191" actId="478"/>
          <ac:picMkLst>
            <pc:docMk/>
            <pc:sldMk cId="3420773886" sldId="387"/>
            <ac:picMk id="5" creationId="{7C9BE209-598C-47B7-ADBB-8401473EF7C7}"/>
          </ac:picMkLst>
        </pc:picChg>
        <pc:picChg chg="add mod ord">
          <ac:chgData name="Louis Jenkins" userId="aa8b955da09a1f54" providerId="LiveId" clId="{8187C8F7-982F-4133-AA56-B18C956D2E86}" dt="2017-11-24T22:59:31.882" v="34186" actId="167"/>
          <ac:picMkLst>
            <pc:docMk/>
            <pc:sldMk cId="3420773886" sldId="387"/>
            <ac:picMk id="6" creationId="{B5CFA07E-8094-4D12-B863-862963D1C47A}"/>
          </ac:picMkLst>
        </pc:picChg>
        <pc:picChg chg="del">
          <ac:chgData name="Louis Jenkins" userId="aa8b955da09a1f54" providerId="LiveId" clId="{8187C8F7-982F-4133-AA56-B18C956D2E86}" dt="2017-11-24T22:58:40.370" v="34166" actId="478"/>
          <ac:picMkLst>
            <pc:docMk/>
            <pc:sldMk cId="3420773886" sldId="387"/>
            <ac:picMk id="11" creationId="{8136BE6E-2F3F-4703-A202-D8339D4BCE69}"/>
          </ac:picMkLst>
        </pc:picChg>
        <pc:picChg chg="add mod ord">
          <ac:chgData name="Louis Jenkins" userId="aa8b955da09a1f54" providerId="LiveId" clId="{8187C8F7-982F-4133-AA56-B18C956D2E86}" dt="2017-11-24T23:04:32.752" v="34195" actId="167"/>
          <ac:picMkLst>
            <pc:docMk/>
            <pc:sldMk cId="3420773886" sldId="387"/>
            <ac:picMk id="13" creationId="{B69E7DD1-6997-48E8-B19B-482D5082C962}"/>
          </ac:picMkLst>
        </pc:picChg>
      </pc:sldChg>
      <pc:sldChg chg="modSp add del ord">
        <pc:chgData name="Louis Jenkins" userId="aa8b955da09a1f54" providerId="LiveId" clId="{8187C8F7-982F-4133-AA56-B18C956D2E86}" dt="2017-11-24T23:44:49.811" v="34935" actId="2696"/>
        <pc:sldMkLst>
          <pc:docMk/>
          <pc:sldMk cId="398616796" sldId="388"/>
        </pc:sldMkLst>
        <pc:spChg chg="mod">
          <ac:chgData name="Louis Jenkins" userId="aa8b955da09a1f54" providerId="LiveId" clId="{8187C8F7-982F-4133-AA56-B18C956D2E86}" dt="2017-11-24T23:07:10.479" v="34225" actId="20577"/>
          <ac:spMkLst>
            <pc:docMk/>
            <pc:sldMk cId="398616796" sldId="388"/>
            <ac:spMk id="2" creationId="{26069A06-A8CD-4967-94A1-4DC6668CD9A6}"/>
          </ac:spMkLst>
        </pc:spChg>
        <pc:spChg chg="mod">
          <ac:chgData name="Louis Jenkins" userId="aa8b955da09a1f54" providerId="LiveId" clId="{8187C8F7-982F-4133-AA56-B18C956D2E86}" dt="2017-11-24T23:11:02.307" v="34604" actId="2696"/>
          <ac:spMkLst>
            <pc:docMk/>
            <pc:sldMk cId="398616796" sldId="388"/>
            <ac:spMk id="3" creationId="{D9A0CDC7-C0F1-431F-B819-127D944F90CF}"/>
          </ac:spMkLst>
        </pc:spChg>
      </pc:sldChg>
      <pc:sldChg chg="add del">
        <pc:chgData name="Louis Jenkins" userId="aa8b955da09a1f54" providerId="LiveId" clId="{8187C8F7-982F-4133-AA56-B18C956D2E86}" dt="2017-11-24T23:44:25.371" v="34920" actId="1076"/>
        <pc:sldMkLst>
          <pc:docMk/>
          <pc:sldMk cId="3647552349" sldId="388"/>
        </pc:sldMkLst>
      </pc:sldChg>
      <pc:sldChg chg="add del">
        <pc:chgData name="Louis Jenkins" userId="aa8b955da09a1f54" providerId="LiveId" clId="{8187C8F7-982F-4133-AA56-B18C956D2E86}" dt="2017-11-24T23:44:25.371" v="34920" actId="1076"/>
        <pc:sldMkLst>
          <pc:docMk/>
          <pc:sldMk cId="2739096454" sldId="389"/>
        </pc:sldMkLst>
      </pc:sldChg>
      <pc:sldChg chg="addSp delSp modSp add del ord">
        <pc:chgData name="Louis Jenkins" userId="aa8b955da09a1f54" providerId="LiveId" clId="{8187C8F7-982F-4133-AA56-B18C956D2E86}" dt="2017-11-27T16:33:41.813" v="39265" actId="2696"/>
        <pc:sldMkLst>
          <pc:docMk/>
          <pc:sldMk cId="3480543898" sldId="389"/>
        </pc:sldMkLst>
        <pc:spChg chg="add">
          <ac:chgData name="Louis Jenkins" userId="aa8b955da09a1f54" providerId="LiveId" clId="{8187C8F7-982F-4133-AA56-B18C956D2E86}" dt="2017-11-27T16:00:25.079" v="38648" actId="2696"/>
          <ac:spMkLst>
            <pc:docMk/>
            <pc:sldMk cId="3480543898" sldId="389"/>
            <ac:spMk id="8" creationId="{640AD883-60AC-4450-A5CB-FB1A9C193557}"/>
          </ac:spMkLst>
        </pc:spChg>
        <pc:spChg chg="del">
          <ac:chgData name="Louis Jenkins" userId="aa8b955da09a1f54" providerId="LiveId" clId="{8187C8F7-982F-4133-AA56-B18C956D2E86}" dt="2017-11-24T23:16:10.813" v="34760" actId="478"/>
          <ac:spMkLst>
            <pc:docMk/>
            <pc:sldMk cId="3480543898" sldId="389"/>
            <ac:spMk id="9" creationId="{63E33579-3AB6-45B2-9CBC-CF8E05D6E571}"/>
          </ac:spMkLst>
        </pc:spChg>
        <pc:spChg chg="add">
          <ac:chgData name="Louis Jenkins" userId="aa8b955da09a1f54" providerId="LiveId" clId="{8187C8F7-982F-4133-AA56-B18C956D2E86}" dt="2017-11-27T16:00:25.079" v="38648" actId="2696"/>
          <ac:spMkLst>
            <pc:docMk/>
            <pc:sldMk cId="3480543898" sldId="389"/>
            <ac:spMk id="9" creationId="{20F6E168-22F1-4574-BD96-90A9E1ED26FB}"/>
          </ac:spMkLst>
        </pc:spChg>
        <pc:spChg chg="add">
          <ac:chgData name="Louis Jenkins" userId="aa8b955da09a1f54" providerId="LiveId" clId="{8187C8F7-982F-4133-AA56-B18C956D2E86}" dt="2017-11-27T16:00:25.079" v="38648" actId="2696"/>
          <ac:spMkLst>
            <pc:docMk/>
            <pc:sldMk cId="3480543898" sldId="389"/>
            <ac:spMk id="10" creationId="{C326CEE7-DF5C-4C4D-8C76-47ED95088300}"/>
          </ac:spMkLst>
        </pc:spChg>
        <pc:spChg chg="add">
          <ac:chgData name="Louis Jenkins" userId="aa8b955da09a1f54" providerId="LiveId" clId="{8187C8F7-982F-4133-AA56-B18C956D2E86}" dt="2017-11-27T16:00:25.079" v="38648" actId="2696"/>
          <ac:spMkLst>
            <pc:docMk/>
            <pc:sldMk cId="3480543898" sldId="389"/>
            <ac:spMk id="11" creationId="{601AC738-A4A1-4F7A-88BE-4E0CB6A61EFD}"/>
          </ac:spMkLst>
        </pc:spChg>
        <pc:spChg chg="mod">
          <ac:chgData name="Louis Jenkins" userId="aa8b955da09a1f54" providerId="LiveId" clId="{8187C8F7-982F-4133-AA56-B18C956D2E86}" dt="2017-11-24T23:16:05.328" v="34757" actId="20577"/>
          <ac:spMkLst>
            <pc:docMk/>
            <pc:sldMk cId="3480543898" sldId="389"/>
            <ac:spMk id="12" creationId="{86C71C76-26D9-4491-B71C-D1A8CDBCECB9}"/>
          </ac:spMkLst>
        </pc:spChg>
        <pc:spChg chg="add">
          <ac:chgData name="Louis Jenkins" userId="aa8b955da09a1f54" providerId="LiveId" clId="{8187C8F7-982F-4133-AA56-B18C956D2E86}" dt="2017-11-27T16:00:25.079" v="38648" actId="2696"/>
          <ac:spMkLst>
            <pc:docMk/>
            <pc:sldMk cId="3480543898" sldId="389"/>
            <ac:spMk id="13" creationId="{B30FC7F2-D56C-446F-9397-8EDEE9679BB7}"/>
          </ac:spMkLst>
        </pc:spChg>
        <pc:spChg chg="del mod">
          <ac:chgData name="Louis Jenkins" userId="aa8b955da09a1f54" providerId="LiveId" clId="{8187C8F7-982F-4133-AA56-B18C956D2E86}" dt="2017-11-24T23:16:09.320" v="34759" actId="478"/>
          <ac:spMkLst>
            <pc:docMk/>
            <pc:sldMk cId="3480543898" sldId="389"/>
            <ac:spMk id="14" creationId="{AB4DC669-EF46-4366-9E28-C3962739927A}"/>
          </ac:spMkLst>
        </pc:spChg>
        <pc:spChg chg="add">
          <ac:chgData name="Louis Jenkins" userId="aa8b955da09a1f54" providerId="LiveId" clId="{8187C8F7-982F-4133-AA56-B18C956D2E86}" dt="2017-11-27T16:00:25.079" v="38648" actId="2696"/>
          <ac:spMkLst>
            <pc:docMk/>
            <pc:sldMk cId="3480543898" sldId="389"/>
            <ac:spMk id="14" creationId="{B9CB644F-4175-42BE-8020-CB65D3C40C4D}"/>
          </ac:spMkLst>
        </pc:spChg>
        <pc:spChg chg="add">
          <ac:chgData name="Louis Jenkins" userId="aa8b955da09a1f54" providerId="LiveId" clId="{8187C8F7-982F-4133-AA56-B18C956D2E86}" dt="2017-11-27T16:00:25.079" v="38648" actId="2696"/>
          <ac:spMkLst>
            <pc:docMk/>
            <pc:sldMk cId="3480543898" sldId="389"/>
            <ac:spMk id="15" creationId="{816F39B8-1A4F-4826-8447-975046D21741}"/>
          </ac:spMkLst>
        </pc:spChg>
        <pc:spChg chg="add">
          <ac:chgData name="Louis Jenkins" userId="aa8b955da09a1f54" providerId="LiveId" clId="{8187C8F7-982F-4133-AA56-B18C956D2E86}" dt="2017-11-27T16:00:25.079" v="38648" actId="2696"/>
          <ac:spMkLst>
            <pc:docMk/>
            <pc:sldMk cId="3480543898" sldId="389"/>
            <ac:spMk id="16" creationId="{1508F46B-AFF1-47D1-9BF3-10120FD617D1}"/>
          </ac:spMkLst>
        </pc:spChg>
        <pc:spChg chg="add">
          <ac:chgData name="Louis Jenkins" userId="aa8b955da09a1f54" providerId="LiveId" clId="{8187C8F7-982F-4133-AA56-B18C956D2E86}" dt="2017-11-27T16:00:25.079" v="38648" actId="2696"/>
          <ac:spMkLst>
            <pc:docMk/>
            <pc:sldMk cId="3480543898" sldId="389"/>
            <ac:spMk id="17" creationId="{E638EF57-2C44-4540-AF6B-450AA5CAFA40}"/>
          </ac:spMkLst>
        </pc:spChg>
        <pc:spChg chg="add">
          <ac:chgData name="Louis Jenkins" userId="aa8b955da09a1f54" providerId="LiveId" clId="{8187C8F7-982F-4133-AA56-B18C956D2E86}" dt="2017-11-27T16:00:25.079" v="38648" actId="2696"/>
          <ac:spMkLst>
            <pc:docMk/>
            <pc:sldMk cId="3480543898" sldId="389"/>
            <ac:spMk id="18" creationId="{C1C5EEAA-CD0A-47DB-99E1-379E5CDF85C4}"/>
          </ac:spMkLst>
        </pc:spChg>
        <pc:graphicFrameChg chg="add del modGraphic">
          <ac:chgData name="Louis Jenkins" userId="aa8b955da09a1f54" providerId="LiveId" clId="{8187C8F7-982F-4133-AA56-B18C956D2E86}" dt="2017-11-26T19:58:49.413" v="37320" actId="27309"/>
          <ac:graphicFrameMkLst>
            <pc:docMk/>
            <pc:sldMk cId="3480543898" sldId="389"/>
            <ac:graphicFrameMk id="6" creationId="{E751346C-222D-495E-B144-8FD42D21AA83}"/>
          </ac:graphicFrameMkLst>
        </pc:graphicFrameChg>
        <pc:picChg chg="add mod">
          <ac:chgData name="Louis Jenkins" userId="aa8b955da09a1f54" providerId="LiveId" clId="{8187C8F7-982F-4133-AA56-B18C956D2E86}" dt="2017-11-24T23:30:07.721" v="34764" actId="1076"/>
          <ac:picMkLst>
            <pc:docMk/>
            <pc:sldMk cId="3480543898" sldId="389"/>
            <ac:picMk id="4" creationId="{6B7534F0-EF9E-4352-B318-58C50D84626F}"/>
          </ac:picMkLst>
        </pc:picChg>
        <pc:picChg chg="del">
          <ac:chgData name="Louis Jenkins" userId="aa8b955da09a1f54" providerId="LiveId" clId="{8187C8F7-982F-4133-AA56-B18C956D2E86}" dt="2017-11-24T23:30:01.475" v="34762" actId="478"/>
          <ac:picMkLst>
            <pc:docMk/>
            <pc:sldMk cId="3480543898" sldId="389"/>
            <ac:picMk id="6" creationId="{B5CFA07E-8094-4D12-B863-862963D1C47A}"/>
          </ac:picMkLst>
        </pc:picChg>
        <pc:picChg chg="add mod ord">
          <ac:chgData name="Louis Jenkins" userId="aa8b955da09a1f54" providerId="LiveId" clId="{8187C8F7-982F-4133-AA56-B18C956D2E86}" dt="2017-11-26T19:36:33.711" v="37317" actId="167"/>
          <ac:picMkLst>
            <pc:docMk/>
            <pc:sldMk cId="3480543898" sldId="389"/>
            <ac:picMk id="7" creationId="{398F090E-5215-419D-B7C3-5949314A8128}"/>
          </ac:picMkLst>
        </pc:picChg>
        <pc:picChg chg="del">
          <ac:chgData name="Louis Jenkins" userId="aa8b955da09a1f54" providerId="LiveId" clId="{8187C8F7-982F-4133-AA56-B18C956D2E86}" dt="2017-11-26T19:36:27.153" v="37314" actId="478"/>
          <ac:picMkLst>
            <pc:docMk/>
            <pc:sldMk cId="3480543898" sldId="389"/>
            <ac:picMk id="13" creationId="{B69E7DD1-6997-48E8-B19B-482D5082C962}"/>
          </ac:picMkLst>
        </pc:picChg>
      </pc:sldChg>
      <pc:sldChg chg="add del">
        <pc:chgData name="Louis Jenkins" userId="aa8b955da09a1f54" providerId="LiveId" clId="{8187C8F7-982F-4133-AA56-B18C956D2E86}" dt="2017-11-24T23:30:15.281" v="34765" actId="2696"/>
        <pc:sldMkLst>
          <pc:docMk/>
          <pc:sldMk cId="1082347708" sldId="390"/>
        </pc:sldMkLst>
      </pc:sldChg>
      <pc:sldChg chg="addSp delSp modSp add del ord">
        <pc:chgData name="Louis Jenkins" userId="aa8b955da09a1f54" providerId="LiveId" clId="{8187C8F7-982F-4133-AA56-B18C956D2E86}" dt="2017-11-27T16:33:42.266" v="39266" actId="2696"/>
        <pc:sldMkLst>
          <pc:docMk/>
          <pc:sldMk cId="2794172537" sldId="390"/>
        </pc:sldMkLst>
        <pc:spChg chg="add">
          <ac:chgData name="Louis Jenkins" userId="aa8b955da09a1f54" providerId="LiveId" clId="{8187C8F7-982F-4133-AA56-B18C956D2E86}" dt="2017-11-27T16:00:26.453" v="38649" actId="2696"/>
          <ac:spMkLst>
            <pc:docMk/>
            <pc:sldMk cId="2794172537" sldId="390"/>
            <ac:spMk id="7" creationId="{280CAA95-FC2E-4FCE-B344-2140FC92D279}"/>
          </ac:spMkLst>
        </pc:spChg>
        <pc:spChg chg="add">
          <ac:chgData name="Louis Jenkins" userId="aa8b955da09a1f54" providerId="LiveId" clId="{8187C8F7-982F-4133-AA56-B18C956D2E86}" dt="2017-11-27T16:00:26.453" v="38649" actId="2696"/>
          <ac:spMkLst>
            <pc:docMk/>
            <pc:sldMk cId="2794172537" sldId="390"/>
            <ac:spMk id="8" creationId="{4681185B-DB6F-4012-898F-BDEB1A8E2109}"/>
          </ac:spMkLst>
        </pc:spChg>
        <pc:spChg chg="add">
          <ac:chgData name="Louis Jenkins" userId="aa8b955da09a1f54" providerId="LiveId" clId="{8187C8F7-982F-4133-AA56-B18C956D2E86}" dt="2017-11-27T16:00:26.453" v="38649" actId="2696"/>
          <ac:spMkLst>
            <pc:docMk/>
            <pc:sldMk cId="2794172537" sldId="390"/>
            <ac:spMk id="9" creationId="{D8A775A4-8619-4203-AAF3-B5A355A089F7}"/>
          </ac:spMkLst>
        </pc:spChg>
        <pc:spChg chg="add">
          <ac:chgData name="Louis Jenkins" userId="aa8b955da09a1f54" providerId="LiveId" clId="{8187C8F7-982F-4133-AA56-B18C956D2E86}" dt="2017-11-27T16:00:26.453" v="38649" actId="2696"/>
          <ac:spMkLst>
            <pc:docMk/>
            <pc:sldMk cId="2794172537" sldId="390"/>
            <ac:spMk id="10" creationId="{D5054598-CBD4-4CE4-8F21-6495FE0B7693}"/>
          </ac:spMkLst>
        </pc:spChg>
        <pc:spChg chg="add">
          <ac:chgData name="Louis Jenkins" userId="aa8b955da09a1f54" providerId="LiveId" clId="{8187C8F7-982F-4133-AA56-B18C956D2E86}" dt="2017-11-27T16:00:26.453" v="38649" actId="2696"/>
          <ac:spMkLst>
            <pc:docMk/>
            <pc:sldMk cId="2794172537" sldId="390"/>
            <ac:spMk id="11" creationId="{5DF706CD-9DA0-42C3-B280-4B61AFFE545E}"/>
          </ac:spMkLst>
        </pc:spChg>
        <pc:spChg chg="mod">
          <ac:chgData name="Louis Jenkins" userId="aa8b955da09a1f54" providerId="LiveId" clId="{8187C8F7-982F-4133-AA56-B18C956D2E86}" dt="2017-11-24T23:33:49.468" v="34869" actId="20577"/>
          <ac:spMkLst>
            <pc:docMk/>
            <pc:sldMk cId="2794172537" sldId="390"/>
            <ac:spMk id="12" creationId="{86C71C76-26D9-4491-B71C-D1A8CDBCECB9}"/>
          </ac:spMkLst>
        </pc:spChg>
        <pc:spChg chg="add">
          <ac:chgData name="Louis Jenkins" userId="aa8b955da09a1f54" providerId="LiveId" clId="{8187C8F7-982F-4133-AA56-B18C956D2E86}" dt="2017-11-27T16:00:26.453" v="38649" actId="2696"/>
          <ac:spMkLst>
            <pc:docMk/>
            <pc:sldMk cId="2794172537" sldId="390"/>
            <ac:spMk id="13" creationId="{B0DCEEC0-5757-45DE-B6AB-CF4C8DA25B51}"/>
          </ac:spMkLst>
        </pc:spChg>
        <pc:spChg chg="add">
          <ac:chgData name="Louis Jenkins" userId="aa8b955da09a1f54" providerId="LiveId" clId="{8187C8F7-982F-4133-AA56-B18C956D2E86}" dt="2017-11-27T16:00:26.453" v="38649" actId="2696"/>
          <ac:spMkLst>
            <pc:docMk/>
            <pc:sldMk cId="2794172537" sldId="390"/>
            <ac:spMk id="14" creationId="{A9A903D7-44BB-4941-BB55-19C76A1E090C}"/>
          </ac:spMkLst>
        </pc:spChg>
        <pc:spChg chg="add">
          <ac:chgData name="Louis Jenkins" userId="aa8b955da09a1f54" providerId="LiveId" clId="{8187C8F7-982F-4133-AA56-B18C956D2E86}" dt="2017-11-27T16:00:26.453" v="38649" actId="2696"/>
          <ac:spMkLst>
            <pc:docMk/>
            <pc:sldMk cId="2794172537" sldId="390"/>
            <ac:spMk id="15" creationId="{0BCB5C61-9A69-47C0-A852-C959762F7E17}"/>
          </ac:spMkLst>
        </pc:spChg>
        <pc:spChg chg="add">
          <ac:chgData name="Louis Jenkins" userId="aa8b955da09a1f54" providerId="LiveId" clId="{8187C8F7-982F-4133-AA56-B18C956D2E86}" dt="2017-11-27T16:00:26.453" v="38649" actId="2696"/>
          <ac:spMkLst>
            <pc:docMk/>
            <pc:sldMk cId="2794172537" sldId="390"/>
            <ac:spMk id="16" creationId="{864E862C-2976-4CBE-B1A7-1E949577DF26}"/>
          </ac:spMkLst>
        </pc:spChg>
        <pc:spChg chg="add">
          <ac:chgData name="Louis Jenkins" userId="aa8b955da09a1f54" providerId="LiveId" clId="{8187C8F7-982F-4133-AA56-B18C956D2E86}" dt="2017-11-27T16:00:26.453" v="38649" actId="2696"/>
          <ac:spMkLst>
            <pc:docMk/>
            <pc:sldMk cId="2794172537" sldId="390"/>
            <ac:spMk id="17" creationId="{7C87695B-C501-45BF-B798-03324B4ACADE}"/>
          </ac:spMkLst>
        </pc:spChg>
        <pc:picChg chg="mod">
          <ac:chgData name="Louis Jenkins" userId="aa8b955da09a1f54" providerId="LiveId" clId="{8187C8F7-982F-4133-AA56-B18C956D2E86}" dt="2017-11-24T23:30:25.579" v="34768" actId="1076"/>
          <ac:picMkLst>
            <pc:docMk/>
            <pc:sldMk cId="2794172537" sldId="390"/>
            <ac:picMk id="4" creationId="{6B7534F0-EF9E-4352-B318-58C50D84626F}"/>
          </ac:picMkLst>
        </pc:picChg>
        <pc:picChg chg="add del mod">
          <ac:chgData name="Louis Jenkins" userId="aa8b955da09a1f54" providerId="LiveId" clId="{8187C8F7-982F-4133-AA56-B18C956D2E86}" dt="2017-11-24T23:33:09.406" v="34841" actId="478"/>
          <ac:picMkLst>
            <pc:docMk/>
            <pc:sldMk cId="2794172537" sldId="390"/>
            <ac:picMk id="5" creationId="{82DE467C-593F-4D48-A299-13155A13A584}"/>
          </ac:picMkLst>
        </pc:picChg>
        <pc:picChg chg="add mod">
          <ac:chgData name="Louis Jenkins" userId="aa8b955da09a1f54" providerId="LiveId" clId="{8187C8F7-982F-4133-AA56-B18C956D2E86}" dt="2017-11-24T23:33:17.720" v="34843" actId="1076"/>
          <ac:picMkLst>
            <pc:docMk/>
            <pc:sldMk cId="2794172537" sldId="390"/>
            <ac:picMk id="6" creationId="{67C34A7A-0335-4E1F-B3C4-F5FCBA495AFE}"/>
          </ac:picMkLst>
        </pc:picChg>
        <pc:picChg chg="del">
          <ac:chgData name="Louis Jenkins" userId="aa8b955da09a1f54" providerId="LiveId" clId="{8187C8F7-982F-4133-AA56-B18C956D2E86}" dt="2017-11-24T23:30:23.506" v="34767" actId="478"/>
          <ac:picMkLst>
            <pc:docMk/>
            <pc:sldMk cId="2794172537" sldId="390"/>
            <ac:picMk id="13" creationId="{B69E7DD1-6997-48E8-B19B-482D5082C962}"/>
          </ac:picMkLst>
        </pc:picChg>
      </pc:sldChg>
      <pc:sldChg chg="add del">
        <pc:chgData name="Louis Jenkins" userId="aa8b955da09a1f54" providerId="LiveId" clId="{8187C8F7-982F-4133-AA56-B18C956D2E86}" dt="2017-11-24T23:44:25.371" v="34920" actId="1076"/>
        <pc:sldMkLst>
          <pc:docMk/>
          <pc:sldMk cId="3594143775" sldId="390"/>
        </pc:sldMkLst>
      </pc:sldChg>
      <pc:sldChg chg="addSp delSp modSp add del ord">
        <pc:chgData name="Louis Jenkins" userId="aa8b955da09a1f54" providerId="LiveId" clId="{8187C8F7-982F-4133-AA56-B18C956D2E86}" dt="2017-11-27T16:33:42.608" v="39267" actId="2696"/>
        <pc:sldMkLst>
          <pc:docMk/>
          <pc:sldMk cId="160511704" sldId="391"/>
        </pc:sldMkLst>
        <pc:spChg chg="add">
          <ac:chgData name="Louis Jenkins" userId="aa8b955da09a1f54" providerId="LiveId" clId="{8187C8F7-982F-4133-AA56-B18C956D2E86}" dt="2017-11-27T16:00:27.867" v="38650" actId="2696"/>
          <ac:spMkLst>
            <pc:docMk/>
            <pc:sldMk cId="160511704" sldId="391"/>
            <ac:spMk id="8" creationId="{D85BCE80-8B19-437A-9363-E3B6BE24545D}"/>
          </ac:spMkLst>
        </pc:spChg>
        <pc:spChg chg="add">
          <ac:chgData name="Louis Jenkins" userId="aa8b955da09a1f54" providerId="LiveId" clId="{8187C8F7-982F-4133-AA56-B18C956D2E86}" dt="2017-11-27T16:00:27.867" v="38650" actId="2696"/>
          <ac:spMkLst>
            <pc:docMk/>
            <pc:sldMk cId="160511704" sldId="391"/>
            <ac:spMk id="9" creationId="{1B0C2AB0-56C3-47E1-BE7D-6E4ABE183132}"/>
          </ac:spMkLst>
        </pc:spChg>
        <pc:spChg chg="add">
          <ac:chgData name="Louis Jenkins" userId="aa8b955da09a1f54" providerId="LiveId" clId="{8187C8F7-982F-4133-AA56-B18C956D2E86}" dt="2017-11-27T16:00:27.867" v="38650" actId="2696"/>
          <ac:spMkLst>
            <pc:docMk/>
            <pc:sldMk cId="160511704" sldId="391"/>
            <ac:spMk id="10" creationId="{197235A9-0606-4746-8FF8-43016C79A440}"/>
          </ac:spMkLst>
        </pc:spChg>
        <pc:spChg chg="add">
          <ac:chgData name="Louis Jenkins" userId="aa8b955da09a1f54" providerId="LiveId" clId="{8187C8F7-982F-4133-AA56-B18C956D2E86}" dt="2017-11-27T16:00:27.867" v="38650" actId="2696"/>
          <ac:spMkLst>
            <pc:docMk/>
            <pc:sldMk cId="160511704" sldId="391"/>
            <ac:spMk id="11" creationId="{14DC1A59-0C63-4135-9F9B-B0D1413182B1}"/>
          </ac:spMkLst>
        </pc:spChg>
        <pc:spChg chg="mod">
          <ac:chgData name="Louis Jenkins" userId="aa8b955da09a1f54" providerId="LiveId" clId="{8187C8F7-982F-4133-AA56-B18C956D2E86}" dt="2017-11-24T23:36:37.205" v="34884" actId="1076"/>
          <ac:spMkLst>
            <pc:docMk/>
            <pc:sldMk cId="160511704" sldId="391"/>
            <ac:spMk id="12" creationId="{86C71C76-26D9-4491-B71C-D1A8CDBCECB9}"/>
          </ac:spMkLst>
        </pc:spChg>
        <pc:spChg chg="add">
          <ac:chgData name="Louis Jenkins" userId="aa8b955da09a1f54" providerId="LiveId" clId="{8187C8F7-982F-4133-AA56-B18C956D2E86}" dt="2017-11-27T16:00:27.867" v="38650" actId="2696"/>
          <ac:spMkLst>
            <pc:docMk/>
            <pc:sldMk cId="160511704" sldId="391"/>
            <ac:spMk id="13" creationId="{F45F6DA9-1919-40EF-BA47-F283E948215F}"/>
          </ac:spMkLst>
        </pc:spChg>
        <pc:spChg chg="add">
          <ac:chgData name="Louis Jenkins" userId="aa8b955da09a1f54" providerId="LiveId" clId="{8187C8F7-982F-4133-AA56-B18C956D2E86}" dt="2017-11-27T16:00:27.867" v="38650" actId="2696"/>
          <ac:spMkLst>
            <pc:docMk/>
            <pc:sldMk cId="160511704" sldId="391"/>
            <ac:spMk id="14" creationId="{F3A93F97-E313-4D38-854F-6A98AEB94D99}"/>
          </ac:spMkLst>
        </pc:spChg>
        <pc:spChg chg="add">
          <ac:chgData name="Louis Jenkins" userId="aa8b955da09a1f54" providerId="LiveId" clId="{8187C8F7-982F-4133-AA56-B18C956D2E86}" dt="2017-11-27T16:00:27.867" v="38650" actId="2696"/>
          <ac:spMkLst>
            <pc:docMk/>
            <pc:sldMk cId="160511704" sldId="391"/>
            <ac:spMk id="15" creationId="{CA280F86-F194-42D2-8217-5F1C3D3AB87C}"/>
          </ac:spMkLst>
        </pc:spChg>
        <pc:spChg chg="add">
          <ac:chgData name="Louis Jenkins" userId="aa8b955da09a1f54" providerId="LiveId" clId="{8187C8F7-982F-4133-AA56-B18C956D2E86}" dt="2017-11-27T16:00:27.867" v="38650" actId="2696"/>
          <ac:spMkLst>
            <pc:docMk/>
            <pc:sldMk cId="160511704" sldId="391"/>
            <ac:spMk id="16" creationId="{B9AF797B-461A-4A76-AD6A-B18A91194543}"/>
          </ac:spMkLst>
        </pc:spChg>
        <pc:spChg chg="add">
          <ac:chgData name="Louis Jenkins" userId="aa8b955da09a1f54" providerId="LiveId" clId="{8187C8F7-982F-4133-AA56-B18C956D2E86}" dt="2017-11-27T16:00:27.867" v="38650" actId="2696"/>
          <ac:spMkLst>
            <pc:docMk/>
            <pc:sldMk cId="160511704" sldId="391"/>
            <ac:spMk id="17" creationId="{E2115BDC-2F3F-4601-8F82-E52A171855C1}"/>
          </ac:spMkLst>
        </pc:spChg>
        <pc:spChg chg="add">
          <ac:chgData name="Louis Jenkins" userId="aa8b955da09a1f54" providerId="LiveId" clId="{8187C8F7-982F-4133-AA56-B18C956D2E86}" dt="2017-11-27T16:00:27.867" v="38650" actId="2696"/>
          <ac:spMkLst>
            <pc:docMk/>
            <pc:sldMk cId="160511704" sldId="391"/>
            <ac:spMk id="18" creationId="{A427EBC1-FEE8-40F6-868B-DBF1E23781D6}"/>
          </ac:spMkLst>
        </pc:spChg>
        <pc:picChg chg="del">
          <ac:chgData name="Louis Jenkins" userId="aa8b955da09a1f54" providerId="LiveId" clId="{8187C8F7-982F-4133-AA56-B18C956D2E86}" dt="2017-11-24T23:36:04.152" v="34871" actId="478"/>
          <ac:picMkLst>
            <pc:docMk/>
            <pc:sldMk cId="160511704" sldId="391"/>
            <ac:picMk id="4" creationId="{6B7534F0-EF9E-4352-B318-58C50D84626F}"/>
          </ac:picMkLst>
        </pc:picChg>
        <pc:picChg chg="add mod">
          <ac:chgData name="Louis Jenkins" userId="aa8b955da09a1f54" providerId="LiveId" clId="{8187C8F7-982F-4133-AA56-B18C956D2E86}" dt="2017-11-24T23:39:21.722" v="34887" actId="1076"/>
          <ac:picMkLst>
            <pc:docMk/>
            <pc:sldMk cId="160511704" sldId="391"/>
            <ac:picMk id="5" creationId="{7B41F406-627B-4A2C-A67B-8DAAF32DB7E6}"/>
          </ac:picMkLst>
        </pc:picChg>
        <pc:picChg chg="del">
          <ac:chgData name="Louis Jenkins" userId="aa8b955da09a1f54" providerId="LiveId" clId="{8187C8F7-982F-4133-AA56-B18C956D2E86}" dt="2017-11-24T23:39:17.555" v="34885" actId="478"/>
          <ac:picMkLst>
            <pc:docMk/>
            <pc:sldMk cId="160511704" sldId="391"/>
            <ac:picMk id="6" creationId="{67C34A7A-0335-4E1F-B3C4-F5FCBA495AFE}"/>
          </ac:picMkLst>
        </pc:picChg>
        <pc:picChg chg="add mod">
          <ac:chgData name="Louis Jenkins" userId="aa8b955da09a1f54" providerId="LiveId" clId="{8187C8F7-982F-4133-AA56-B18C956D2E86}" dt="2017-11-24T23:36:11.713" v="34873" actId="1076"/>
          <ac:picMkLst>
            <pc:docMk/>
            <pc:sldMk cId="160511704" sldId="391"/>
            <ac:picMk id="7" creationId="{E8C707FC-2340-415E-9435-3F9A99F94E9E}"/>
          </ac:picMkLst>
        </pc:picChg>
      </pc:sldChg>
      <pc:sldChg chg="addSp delSp modSp add del">
        <pc:chgData name="Louis Jenkins" userId="aa8b955da09a1f54" providerId="LiveId" clId="{8187C8F7-982F-4133-AA56-B18C956D2E86}" dt="2017-11-24T23:33:32.228" v="34844" actId="2696"/>
        <pc:sldMkLst>
          <pc:docMk/>
          <pc:sldMk cId="1780790780" sldId="391"/>
        </pc:sldMkLst>
        <pc:spChg chg="mod">
          <ac:chgData name="Louis Jenkins" userId="aa8b955da09a1f54" providerId="LiveId" clId="{8187C8F7-982F-4133-AA56-B18C956D2E86}" dt="2017-11-24T23:32:12.950" v="34836" actId="20577"/>
          <ac:spMkLst>
            <pc:docMk/>
            <pc:sldMk cId="1780790780" sldId="391"/>
            <ac:spMk id="12" creationId="{86C71C76-26D9-4491-B71C-D1A8CDBCECB9}"/>
          </ac:spMkLst>
        </pc:spChg>
        <pc:picChg chg="del">
          <ac:chgData name="Louis Jenkins" userId="aa8b955da09a1f54" providerId="LiveId" clId="{8187C8F7-982F-4133-AA56-B18C956D2E86}" dt="2017-11-24T23:32:38.324" v="34838" actId="478"/>
          <ac:picMkLst>
            <pc:docMk/>
            <pc:sldMk cId="1780790780" sldId="391"/>
            <ac:picMk id="4" creationId="{6B7534F0-EF9E-4352-B318-58C50D84626F}"/>
          </ac:picMkLst>
        </pc:picChg>
        <pc:picChg chg="mod">
          <ac:chgData name="Louis Jenkins" userId="aa8b955da09a1f54" providerId="LiveId" clId="{8187C8F7-982F-4133-AA56-B18C956D2E86}" dt="2017-11-24T23:32:41.744" v="34839" actId="1076"/>
          <ac:picMkLst>
            <pc:docMk/>
            <pc:sldMk cId="1780790780" sldId="391"/>
            <ac:picMk id="5" creationId="{82DE467C-593F-4D48-A299-13155A13A584}"/>
          </ac:picMkLst>
        </pc:picChg>
        <pc:picChg chg="add mod">
          <ac:chgData name="Louis Jenkins" userId="aa8b955da09a1f54" providerId="LiveId" clId="{8187C8F7-982F-4133-AA56-B18C956D2E86}" dt="2017-11-24T23:32:45.302" v="34840" actId="1076"/>
          <ac:picMkLst>
            <pc:docMk/>
            <pc:sldMk cId="1780790780" sldId="391"/>
            <ac:picMk id="6" creationId="{69F66C6F-DE72-4661-BB16-05778165E9E3}"/>
          </ac:picMkLst>
        </pc:picChg>
      </pc:sldChg>
      <pc:sldChg chg="add del">
        <pc:chgData name="Louis Jenkins" userId="aa8b955da09a1f54" providerId="LiveId" clId="{8187C8F7-982F-4133-AA56-B18C956D2E86}" dt="2017-11-24T23:44:25.371" v="34920" actId="1076"/>
        <pc:sldMkLst>
          <pc:docMk/>
          <pc:sldMk cId="2931918599" sldId="391"/>
        </pc:sldMkLst>
      </pc:sldChg>
      <pc:sldChg chg="addSp modSp add ord">
        <pc:chgData name="Louis Jenkins" userId="aa8b955da09a1f54" providerId="LiveId" clId="{8187C8F7-982F-4133-AA56-B18C956D2E86}" dt="2017-11-25T02:56:27.427" v="37258" actId="1076"/>
        <pc:sldMkLst>
          <pc:docMk/>
          <pc:sldMk cId="1214800101" sldId="392"/>
        </pc:sldMkLst>
        <pc:spChg chg="mod">
          <ac:chgData name="Louis Jenkins" userId="aa8b955da09a1f54" providerId="LiveId" clId="{8187C8F7-982F-4133-AA56-B18C956D2E86}" dt="2017-11-25T00:06:59.640" v="35898" actId="20577"/>
          <ac:spMkLst>
            <pc:docMk/>
            <pc:sldMk cId="1214800101" sldId="392"/>
            <ac:spMk id="2" creationId="{AE58F993-CDE1-4E49-8602-01FCF4FE4A64}"/>
          </ac:spMkLst>
        </pc:spChg>
        <pc:spChg chg="mod">
          <ac:chgData name="Louis Jenkins" userId="aa8b955da09a1f54" providerId="LiveId" clId="{8187C8F7-982F-4133-AA56-B18C956D2E86}" dt="2017-11-25T00:08:54.122" v="36249" actId="20577"/>
          <ac:spMkLst>
            <pc:docMk/>
            <pc:sldMk cId="1214800101" sldId="392"/>
            <ac:spMk id="3" creationId="{4E90B25F-BA83-42CD-9AAE-B7E40304912D}"/>
          </ac:spMkLst>
        </pc:spChg>
        <pc:spChg chg="add">
          <ac:chgData name="Louis Jenkins" userId="aa8b955da09a1f54" providerId="LiveId" clId="{8187C8F7-982F-4133-AA56-B18C956D2E86}" dt="2017-11-25T00:29:17.090" v="36964" actId="1076"/>
          <ac:spMkLst>
            <pc:docMk/>
            <pc:sldMk cId="1214800101" sldId="392"/>
            <ac:spMk id="7" creationId="{B3858403-3992-442C-BEDD-D1A9119ADCD5}"/>
          </ac:spMkLst>
        </pc:spChg>
        <pc:spChg chg="add">
          <ac:chgData name="Louis Jenkins" userId="aa8b955da09a1f54" providerId="LiveId" clId="{8187C8F7-982F-4133-AA56-B18C956D2E86}" dt="2017-11-25T00:29:17.090" v="36964" actId="1076"/>
          <ac:spMkLst>
            <pc:docMk/>
            <pc:sldMk cId="1214800101" sldId="392"/>
            <ac:spMk id="8" creationId="{9C39B965-83BB-4508-8BBB-99EAEA879258}"/>
          </ac:spMkLst>
        </pc:spChg>
        <pc:spChg chg="add">
          <ac:chgData name="Louis Jenkins" userId="aa8b955da09a1f54" providerId="LiveId" clId="{8187C8F7-982F-4133-AA56-B18C956D2E86}" dt="2017-11-25T00:29:17.090" v="36964" actId="1076"/>
          <ac:spMkLst>
            <pc:docMk/>
            <pc:sldMk cId="1214800101" sldId="392"/>
            <ac:spMk id="9" creationId="{A68520A0-80DD-4433-AE4E-21126C0D0F8E}"/>
          </ac:spMkLst>
        </pc:spChg>
        <pc:picChg chg="add">
          <ac:chgData name="Louis Jenkins" userId="aa8b955da09a1f54" providerId="LiveId" clId="{8187C8F7-982F-4133-AA56-B18C956D2E86}" dt="2017-11-25T00:29:17.090" v="36964" actId="1076"/>
          <ac:picMkLst>
            <pc:docMk/>
            <pc:sldMk cId="1214800101" sldId="392"/>
            <ac:picMk id="4" creationId="{119C6624-F5F1-4C4A-AE72-6DADF22E1224}"/>
          </ac:picMkLst>
        </pc:picChg>
        <pc:picChg chg="add">
          <ac:chgData name="Louis Jenkins" userId="aa8b955da09a1f54" providerId="LiveId" clId="{8187C8F7-982F-4133-AA56-B18C956D2E86}" dt="2017-11-25T00:29:17.090" v="36964" actId="1076"/>
          <ac:picMkLst>
            <pc:docMk/>
            <pc:sldMk cId="1214800101" sldId="392"/>
            <ac:picMk id="5" creationId="{6F98417D-0475-49AD-B2CF-70080108A22E}"/>
          </ac:picMkLst>
        </pc:picChg>
        <pc:picChg chg="add">
          <ac:chgData name="Louis Jenkins" userId="aa8b955da09a1f54" providerId="LiveId" clId="{8187C8F7-982F-4133-AA56-B18C956D2E86}" dt="2017-11-25T00:29:17.090" v="36964" actId="1076"/>
          <ac:picMkLst>
            <pc:docMk/>
            <pc:sldMk cId="1214800101" sldId="392"/>
            <ac:picMk id="6" creationId="{55C65B03-55FC-4598-808C-0A7E71E44C10}"/>
          </ac:picMkLst>
        </pc:picChg>
        <pc:cxnChg chg="add mod">
          <ac:chgData name="Louis Jenkins" userId="aa8b955da09a1f54" providerId="LiveId" clId="{8187C8F7-982F-4133-AA56-B18C956D2E86}" dt="2017-11-25T02:55:16.621" v="37234" actId="1076"/>
          <ac:cxnSpMkLst>
            <pc:docMk/>
            <pc:sldMk cId="1214800101" sldId="392"/>
            <ac:cxnSpMk id="10" creationId="{1E116FE7-E136-488A-8F83-AD5CBBE57D3B}"/>
          </ac:cxnSpMkLst>
        </pc:cxnChg>
        <pc:cxnChg chg="add mod">
          <ac:chgData name="Louis Jenkins" userId="aa8b955da09a1f54" providerId="LiveId" clId="{8187C8F7-982F-4133-AA56-B18C956D2E86}" dt="2017-11-25T02:55:17.838" v="37235" actId="1076"/>
          <ac:cxnSpMkLst>
            <pc:docMk/>
            <pc:sldMk cId="1214800101" sldId="392"/>
            <ac:cxnSpMk id="11" creationId="{5AE935F2-281B-4652-9349-63D149E9E7C5}"/>
          </ac:cxnSpMkLst>
        </pc:cxnChg>
        <pc:cxnChg chg="add mod">
          <ac:chgData name="Louis Jenkins" userId="aa8b955da09a1f54" providerId="LiveId" clId="{8187C8F7-982F-4133-AA56-B18C956D2E86}" dt="2017-11-25T02:55:19.478" v="37236" actId="1076"/>
          <ac:cxnSpMkLst>
            <pc:docMk/>
            <pc:sldMk cId="1214800101" sldId="392"/>
            <ac:cxnSpMk id="12" creationId="{42AB79B9-F7CC-4971-937C-07B6948C8245}"/>
          </ac:cxnSpMkLst>
        </pc:cxnChg>
        <pc:cxnChg chg="add mod">
          <ac:chgData name="Louis Jenkins" userId="aa8b955da09a1f54" providerId="LiveId" clId="{8187C8F7-982F-4133-AA56-B18C956D2E86}" dt="2017-11-25T02:55:20.939" v="37237" actId="1076"/>
          <ac:cxnSpMkLst>
            <pc:docMk/>
            <pc:sldMk cId="1214800101" sldId="392"/>
            <ac:cxnSpMk id="13" creationId="{D3DDBF9C-4AAC-46DB-B504-864F76B0B0A5}"/>
          </ac:cxnSpMkLst>
        </pc:cxnChg>
        <pc:cxnChg chg="add mod">
          <ac:chgData name="Louis Jenkins" userId="aa8b955da09a1f54" providerId="LiveId" clId="{8187C8F7-982F-4133-AA56-B18C956D2E86}" dt="2017-11-25T02:55:25.369" v="37239" actId="1076"/>
          <ac:cxnSpMkLst>
            <pc:docMk/>
            <pc:sldMk cId="1214800101" sldId="392"/>
            <ac:cxnSpMk id="14" creationId="{E6E3FAAB-46E4-426C-95FA-4292A1AE8C6D}"/>
          </ac:cxnSpMkLst>
        </pc:cxnChg>
        <pc:cxnChg chg="add mod">
          <ac:chgData name="Louis Jenkins" userId="aa8b955da09a1f54" providerId="LiveId" clId="{8187C8F7-982F-4133-AA56-B18C956D2E86}" dt="2017-11-25T02:56:27.427" v="37258" actId="1076"/>
          <ac:cxnSpMkLst>
            <pc:docMk/>
            <pc:sldMk cId="1214800101" sldId="392"/>
            <ac:cxnSpMk id="15" creationId="{B710FD60-42C8-4F02-A9B2-2F6820F6DB7E}"/>
          </ac:cxnSpMkLst>
        </pc:cxnChg>
        <pc:cxnChg chg="add mod">
          <ac:chgData name="Louis Jenkins" userId="aa8b955da09a1f54" providerId="LiveId" clId="{8187C8F7-982F-4133-AA56-B18C956D2E86}" dt="2017-11-25T02:56:26.019" v="37257" actId="1076"/>
          <ac:cxnSpMkLst>
            <pc:docMk/>
            <pc:sldMk cId="1214800101" sldId="392"/>
            <ac:cxnSpMk id="16" creationId="{E9DC2DE8-EC3A-47D3-8057-74E10E9CBF94}"/>
          </ac:cxnSpMkLst>
        </pc:cxnChg>
        <pc:cxnChg chg="add mod">
          <ac:chgData name="Louis Jenkins" userId="aa8b955da09a1f54" providerId="LiveId" clId="{8187C8F7-982F-4133-AA56-B18C956D2E86}" dt="2017-11-25T02:56:23.737" v="37256" actId="1076"/>
          <ac:cxnSpMkLst>
            <pc:docMk/>
            <pc:sldMk cId="1214800101" sldId="392"/>
            <ac:cxnSpMk id="17" creationId="{5EF5BFE1-F897-42B7-98E7-E163ED317BCE}"/>
          </ac:cxnSpMkLst>
        </pc:cxnChg>
        <pc:cxnChg chg="add mod">
          <ac:chgData name="Louis Jenkins" userId="aa8b955da09a1f54" providerId="LiveId" clId="{8187C8F7-982F-4133-AA56-B18C956D2E86}" dt="2017-11-25T02:56:10.535" v="37254" actId="1076"/>
          <ac:cxnSpMkLst>
            <pc:docMk/>
            <pc:sldMk cId="1214800101" sldId="392"/>
            <ac:cxnSpMk id="18" creationId="{72456D1A-1448-4CB5-978E-D39F8EDC6F22}"/>
          </ac:cxnSpMkLst>
        </pc:cxnChg>
        <pc:cxnChg chg="add mod">
          <ac:chgData name="Louis Jenkins" userId="aa8b955da09a1f54" providerId="LiveId" clId="{8187C8F7-982F-4133-AA56-B18C956D2E86}" dt="2017-11-25T02:56:12.498" v="37255" actId="1076"/>
          <ac:cxnSpMkLst>
            <pc:docMk/>
            <pc:sldMk cId="1214800101" sldId="392"/>
            <ac:cxnSpMk id="19" creationId="{0F1B2317-E2B8-4A45-A0BF-09364F45BFA5}"/>
          </ac:cxnSpMkLst>
        </pc:cxnChg>
      </pc:sldChg>
      <pc:sldChg chg="addSp delSp modSp add ord">
        <pc:chgData name="Louis Jenkins" userId="aa8b955da09a1f54" providerId="LiveId" clId="{8187C8F7-982F-4133-AA56-B18C956D2E86}" dt="2017-11-25T00:37:54.057" v="37015" actId="1076"/>
        <pc:sldMkLst>
          <pc:docMk/>
          <pc:sldMk cId="2003346046" sldId="393"/>
        </pc:sldMkLst>
        <pc:spChg chg="mod">
          <ac:chgData name="Louis Jenkins" userId="aa8b955da09a1f54" providerId="LiveId" clId="{8187C8F7-982F-4133-AA56-B18C956D2E86}" dt="2017-11-25T00:11:32.752" v="36546" actId="5793"/>
          <ac:spMkLst>
            <pc:docMk/>
            <pc:sldMk cId="2003346046" sldId="393"/>
            <ac:spMk id="3" creationId="{4E90B25F-BA83-42CD-9AAE-B7E40304912D}"/>
          </ac:spMkLst>
        </pc:spChg>
        <pc:spChg chg="add">
          <ac:chgData name="Louis Jenkins" userId="aa8b955da09a1f54" providerId="LiveId" clId="{8187C8F7-982F-4133-AA56-B18C956D2E86}" dt="2017-11-25T00:29:14.124" v="36962" actId="1076"/>
          <ac:spMkLst>
            <pc:docMk/>
            <pc:sldMk cId="2003346046" sldId="393"/>
            <ac:spMk id="7" creationId="{08080586-7AC7-4CB7-A1A5-C77987008181}"/>
          </ac:spMkLst>
        </pc:spChg>
        <pc:spChg chg="add">
          <ac:chgData name="Louis Jenkins" userId="aa8b955da09a1f54" providerId="LiveId" clId="{8187C8F7-982F-4133-AA56-B18C956D2E86}" dt="2017-11-25T00:29:14.124" v="36962" actId="1076"/>
          <ac:spMkLst>
            <pc:docMk/>
            <pc:sldMk cId="2003346046" sldId="393"/>
            <ac:spMk id="8" creationId="{5EE65856-4F34-4625-9A0D-09F024C09F9B}"/>
          </ac:spMkLst>
        </pc:spChg>
        <pc:spChg chg="add">
          <ac:chgData name="Louis Jenkins" userId="aa8b955da09a1f54" providerId="LiveId" clId="{8187C8F7-982F-4133-AA56-B18C956D2E86}" dt="2017-11-25T00:29:14.124" v="36962" actId="1076"/>
          <ac:spMkLst>
            <pc:docMk/>
            <pc:sldMk cId="2003346046" sldId="393"/>
            <ac:spMk id="9" creationId="{D7710BE9-E04E-409E-A813-DAEAD3E3C257}"/>
          </ac:spMkLst>
        </pc:spChg>
        <pc:picChg chg="add">
          <ac:chgData name="Louis Jenkins" userId="aa8b955da09a1f54" providerId="LiveId" clId="{8187C8F7-982F-4133-AA56-B18C956D2E86}" dt="2017-11-25T00:29:14.124" v="36962" actId="1076"/>
          <ac:picMkLst>
            <pc:docMk/>
            <pc:sldMk cId="2003346046" sldId="393"/>
            <ac:picMk id="4" creationId="{C66CB58E-A3EF-4B39-8637-3714383C63B1}"/>
          </ac:picMkLst>
        </pc:picChg>
        <pc:picChg chg="add del">
          <ac:chgData name="Louis Jenkins" userId="aa8b955da09a1f54" providerId="LiveId" clId="{8187C8F7-982F-4133-AA56-B18C956D2E86}" dt="2017-11-25T00:33:45.642" v="36978" actId="478"/>
          <ac:picMkLst>
            <pc:docMk/>
            <pc:sldMk cId="2003346046" sldId="393"/>
            <ac:picMk id="5" creationId="{35CB0DF6-E0F1-40C9-9D03-87AF3BEB580F}"/>
          </ac:picMkLst>
        </pc:picChg>
        <pc:picChg chg="add">
          <ac:chgData name="Louis Jenkins" userId="aa8b955da09a1f54" providerId="LiveId" clId="{8187C8F7-982F-4133-AA56-B18C956D2E86}" dt="2017-11-25T00:29:14.124" v="36962" actId="1076"/>
          <ac:picMkLst>
            <pc:docMk/>
            <pc:sldMk cId="2003346046" sldId="393"/>
            <ac:picMk id="6" creationId="{0CA9233F-81BB-461A-9B96-04BB673F4F9B}"/>
          </ac:picMkLst>
        </pc:picChg>
        <pc:picChg chg="add mod">
          <ac:chgData name="Louis Jenkins" userId="aa8b955da09a1f54" providerId="LiveId" clId="{8187C8F7-982F-4133-AA56-B18C956D2E86}" dt="2017-11-25T00:33:58.873" v="36983" actId="1076"/>
          <ac:picMkLst>
            <pc:docMk/>
            <pc:sldMk cId="2003346046" sldId="393"/>
            <ac:picMk id="10" creationId="{F0F0D039-B0AF-462F-8FA5-0DD8CE703816}"/>
          </ac:picMkLst>
        </pc:picChg>
      </pc:sldChg>
      <pc:sldChg chg="addSp delSp modSp add">
        <pc:chgData name="Louis Jenkins" userId="aa8b955da09a1f54" providerId="LiveId" clId="{8187C8F7-982F-4133-AA56-B18C956D2E86}" dt="2017-11-25T00:46:28.655" v="37220" actId="1076"/>
        <pc:sldMkLst>
          <pc:docMk/>
          <pc:sldMk cId="3184901519" sldId="394"/>
        </pc:sldMkLst>
        <pc:spChg chg="mod">
          <ac:chgData name="Louis Jenkins" userId="aa8b955da09a1f54" providerId="LiveId" clId="{8187C8F7-982F-4133-AA56-B18C956D2E86}" dt="2017-11-25T00:29:03.939" v="36961" actId="1076"/>
          <ac:spMkLst>
            <pc:docMk/>
            <pc:sldMk cId="3184901519" sldId="394"/>
            <ac:spMk id="3" creationId="{4E90B25F-BA83-42CD-9AAE-B7E40304912D}"/>
          </ac:spMkLst>
        </pc:spChg>
        <pc:spChg chg="add mod">
          <ac:chgData name="Louis Jenkins" userId="aa8b955da09a1f54" providerId="LiveId" clId="{8187C8F7-982F-4133-AA56-B18C956D2E86}" dt="2017-11-25T00:45:51.472" v="37211" actId="1076"/>
          <ac:spMkLst>
            <pc:docMk/>
            <pc:sldMk cId="3184901519" sldId="394"/>
            <ac:spMk id="7" creationId="{44228F4B-5378-4254-9879-57C37BDB4C41}"/>
          </ac:spMkLst>
        </pc:spChg>
        <pc:spChg chg="add mod">
          <ac:chgData name="Louis Jenkins" userId="aa8b955da09a1f54" providerId="LiveId" clId="{8187C8F7-982F-4133-AA56-B18C956D2E86}" dt="2017-11-25T00:46:28.655" v="37220" actId="1076"/>
          <ac:spMkLst>
            <pc:docMk/>
            <pc:sldMk cId="3184901519" sldId="394"/>
            <ac:spMk id="8" creationId="{187E0009-A759-4CD9-AD82-CF468A4D97D3}"/>
          </ac:spMkLst>
        </pc:spChg>
        <pc:spChg chg="add mod">
          <ac:chgData name="Louis Jenkins" userId="aa8b955da09a1f54" providerId="LiveId" clId="{8187C8F7-982F-4133-AA56-B18C956D2E86}" dt="2017-11-25T00:45:15.180" v="37205" actId="1076"/>
          <ac:spMkLst>
            <pc:docMk/>
            <pc:sldMk cId="3184901519" sldId="394"/>
            <ac:spMk id="9" creationId="{6444CC85-FE6C-48EC-BE89-29A62B8E281E}"/>
          </ac:spMkLst>
        </pc:spChg>
        <pc:picChg chg="add del mod">
          <ac:chgData name="Louis Jenkins" userId="aa8b955da09a1f54" providerId="LiveId" clId="{8187C8F7-982F-4133-AA56-B18C956D2E86}" dt="2017-11-25T00:45:35.538" v="37206" actId="478"/>
          <ac:picMkLst>
            <pc:docMk/>
            <pc:sldMk cId="3184901519" sldId="394"/>
            <ac:picMk id="4" creationId="{1A68B87F-5CCA-4420-851C-1084F5DCB3A3}"/>
          </ac:picMkLst>
        </pc:picChg>
        <pc:picChg chg="add del mod">
          <ac:chgData name="Louis Jenkins" userId="aa8b955da09a1f54" providerId="LiveId" clId="{8187C8F7-982F-4133-AA56-B18C956D2E86}" dt="2017-11-25T00:44:28.012" v="37195" actId="478"/>
          <ac:picMkLst>
            <pc:docMk/>
            <pc:sldMk cId="3184901519" sldId="394"/>
            <ac:picMk id="5" creationId="{D1FE8411-4D85-4678-8673-95960BC6CDDF}"/>
          </ac:picMkLst>
        </pc:picChg>
        <pc:picChg chg="add del mod">
          <ac:chgData name="Louis Jenkins" userId="aa8b955da09a1f54" providerId="LiveId" clId="{8187C8F7-982F-4133-AA56-B18C956D2E86}" dt="2017-11-25T00:46:06.840" v="37212" actId="478"/>
          <ac:picMkLst>
            <pc:docMk/>
            <pc:sldMk cId="3184901519" sldId="394"/>
            <ac:picMk id="6" creationId="{1DB54F12-FFBB-449C-8368-27C2BB009ADF}"/>
          </ac:picMkLst>
        </pc:picChg>
        <pc:picChg chg="add mod ord">
          <ac:chgData name="Louis Jenkins" userId="aa8b955da09a1f54" providerId="LiveId" clId="{8187C8F7-982F-4133-AA56-B18C956D2E86}" dt="2017-11-25T00:45:10.368" v="37204" actId="167"/>
          <ac:picMkLst>
            <pc:docMk/>
            <pc:sldMk cId="3184901519" sldId="394"/>
            <ac:picMk id="10" creationId="{F5106CE2-A309-416B-875E-E6A7E8199993}"/>
          </ac:picMkLst>
        </pc:picChg>
        <pc:picChg chg="add mod ord">
          <ac:chgData name="Louis Jenkins" userId="aa8b955da09a1f54" providerId="LiveId" clId="{8187C8F7-982F-4133-AA56-B18C956D2E86}" dt="2017-11-25T00:45:46.221" v="37210" actId="167"/>
          <ac:picMkLst>
            <pc:docMk/>
            <pc:sldMk cId="3184901519" sldId="394"/>
            <ac:picMk id="11" creationId="{81203E15-A5D1-46EE-A127-26E31ABD575E}"/>
          </ac:picMkLst>
        </pc:picChg>
        <pc:picChg chg="add mod ord">
          <ac:chgData name="Louis Jenkins" userId="aa8b955da09a1f54" providerId="LiveId" clId="{8187C8F7-982F-4133-AA56-B18C956D2E86}" dt="2017-11-25T00:46:24.229" v="37219" actId="167"/>
          <ac:picMkLst>
            <pc:docMk/>
            <pc:sldMk cId="3184901519" sldId="394"/>
            <ac:picMk id="12" creationId="{1C8B6DAB-955F-4F5B-AB17-1D7CD585851E}"/>
          </ac:picMkLst>
        </pc:picChg>
      </pc:sldChg>
      <pc:sldChg chg="addSp delSp modSp add mod ord setBg setClrOvrMap">
        <pc:chgData name="Louis Jenkins" userId="aa8b955da09a1f54" providerId="LiveId" clId="{8187C8F7-982F-4133-AA56-B18C956D2E86}" dt="2017-11-27T22:55:59.614" v="39285" actId="14100"/>
        <pc:sldMkLst>
          <pc:docMk/>
          <pc:sldMk cId="2447844682" sldId="395"/>
        </pc:sldMkLst>
        <pc:spChg chg="del">
          <ac:chgData name="Louis Jenkins" userId="aa8b955da09a1f54" providerId="LiveId" clId="{8187C8F7-982F-4133-AA56-B18C956D2E86}" dt="2017-11-25T00:39:10.416" v="37017" actId="26606"/>
          <ac:spMkLst>
            <pc:docMk/>
            <pc:sldMk cId="2447844682" sldId="395"/>
            <ac:spMk id="2" creationId="{B8CFB427-CF15-4EF4-88C5-8EA70A8ACF57}"/>
          </ac:spMkLst>
        </pc:spChg>
        <pc:spChg chg="del">
          <ac:chgData name="Louis Jenkins" userId="aa8b955da09a1f54" providerId="LiveId" clId="{8187C8F7-982F-4133-AA56-B18C956D2E86}" dt="2017-11-25T00:39:10.416" v="37017" actId="26606"/>
          <ac:spMkLst>
            <pc:docMk/>
            <pc:sldMk cId="2447844682" sldId="395"/>
            <ac:spMk id="3" creationId="{A39F3E47-BBB3-424B-89C2-C947EA876A39}"/>
          </ac:spMkLst>
        </pc:spChg>
        <pc:spChg chg="add mod">
          <ac:chgData name="Louis Jenkins" userId="aa8b955da09a1f54" providerId="LiveId" clId="{8187C8F7-982F-4133-AA56-B18C956D2E86}" dt="2017-11-25T00:40:03.517" v="37194" actId="26606"/>
          <ac:spMkLst>
            <pc:docMk/>
            <pc:sldMk cId="2447844682" sldId="395"/>
            <ac:spMk id="4" creationId="{A94D8264-288D-412C-9AE8-D0BE73E8E3E3}"/>
          </ac:spMkLst>
        </pc:spChg>
        <pc:spChg chg="add">
          <ac:chgData name="Louis Jenkins" userId="aa8b955da09a1f54" providerId="LiveId" clId="{8187C8F7-982F-4133-AA56-B18C956D2E86}" dt="2017-11-25T00:40:03.517" v="37194" actId="26606"/>
          <ac:spMkLst>
            <pc:docMk/>
            <pc:sldMk cId="2447844682" sldId="395"/>
            <ac:spMk id="9" creationId="{2A8AA5BC-4F7A-4226-8F99-6D824B226A97}"/>
          </ac:spMkLst>
        </pc:spChg>
        <pc:spChg chg="add">
          <ac:chgData name="Louis Jenkins" userId="aa8b955da09a1f54" providerId="LiveId" clId="{8187C8F7-982F-4133-AA56-B18C956D2E86}" dt="2017-11-25T00:40:03.517" v="37194" actId="26606"/>
          <ac:spMkLst>
            <pc:docMk/>
            <pc:sldMk cId="2447844682" sldId="395"/>
            <ac:spMk id="11" creationId="{3E5445C6-DD42-4979-86FF-03730E8C6DB0}"/>
          </ac:spMkLst>
        </pc:spChg>
        <pc:cxnChg chg="add">
          <ac:chgData name="Louis Jenkins" userId="aa8b955da09a1f54" providerId="LiveId" clId="{8187C8F7-982F-4133-AA56-B18C956D2E86}" dt="2017-11-25T00:40:03.517" v="37194" actId="26606"/>
          <ac:cxnSpMkLst>
            <pc:docMk/>
            <pc:sldMk cId="2447844682" sldId="395"/>
            <ac:cxnSpMk id="13" creationId="{45000665-DFC7-417E-8FD7-516A0F15C975}"/>
          </ac:cxnSpMkLst>
        </pc:cxnChg>
      </pc:sldChg>
      <pc:sldChg chg="addSp delSp modSp add ord">
        <pc:chgData name="Louis Jenkins" userId="aa8b955da09a1f54" providerId="LiveId" clId="{8187C8F7-982F-4133-AA56-B18C956D2E86}" dt="2017-11-27T23:22:40.356" v="39430" actId="208"/>
        <pc:sldMkLst>
          <pc:docMk/>
          <pc:sldMk cId="3759898246" sldId="396"/>
        </pc:sldMkLst>
        <pc:spChg chg="mod">
          <ac:chgData name="Louis Jenkins" userId="aa8b955da09a1f54" providerId="LiveId" clId="{8187C8F7-982F-4133-AA56-B18C956D2E86}" dt="2017-11-27T16:21:45.911" v="39018" actId="20577"/>
          <ac:spMkLst>
            <pc:docMk/>
            <pc:sldMk cId="3759898246" sldId="396"/>
            <ac:spMk id="12" creationId="{86C71C76-26D9-4491-B71C-D1A8CDBCECB9}"/>
          </ac:spMkLst>
        </pc:spChg>
        <pc:spChg chg="add mod">
          <ac:chgData name="Louis Jenkins" userId="aa8b955da09a1f54" providerId="LiveId" clId="{8187C8F7-982F-4133-AA56-B18C956D2E86}" dt="2017-11-27T23:22:40.356" v="39430" actId="208"/>
          <ac:spMkLst>
            <pc:docMk/>
            <pc:sldMk cId="3759898246" sldId="396"/>
            <ac:spMk id="17" creationId="{5F2F232F-3F17-4B8D-AA2E-7E208517A399}"/>
          </ac:spMkLst>
        </pc:spChg>
        <pc:spChg chg="mod">
          <ac:chgData name="Louis Jenkins" userId="aa8b955da09a1f54" providerId="LiveId" clId="{8187C8F7-982F-4133-AA56-B18C956D2E86}" dt="2017-11-27T23:07:22.052" v="39340" actId="208"/>
          <ac:spMkLst>
            <pc:docMk/>
            <pc:sldMk cId="3759898246" sldId="396"/>
            <ac:spMk id="22" creationId="{7402F26B-B4C6-4177-9051-B51ED7394A65}"/>
          </ac:spMkLst>
        </pc:spChg>
        <pc:spChg chg="mod">
          <ac:chgData name="Louis Jenkins" userId="aa8b955da09a1f54" providerId="LiveId" clId="{8187C8F7-982F-4133-AA56-B18C956D2E86}" dt="2017-11-27T16:21:24.515" v="39010" actId="1076"/>
          <ac:spMkLst>
            <pc:docMk/>
            <pc:sldMk cId="3759898246" sldId="396"/>
            <ac:spMk id="24" creationId="{27954D3F-5592-4D73-9ABC-CD2D34840310}"/>
          </ac:spMkLst>
        </pc:spChg>
        <pc:spChg chg="mod">
          <ac:chgData name="Louis Jenkins" userId="aa8b955da09a1f54" providerId="LiveId" clId="{8187C8F7-982F-4133-AA56-B18C956D2E86}" dt="2017-11-27T16:21:29.156" v="39013" actId="1076"/>
          <ac:spMkLst>
            <pc:docMk/>
            <pc:sldMk cId="3759898246" sldId="396"/>
            <ac:spMk id="25" creationId="{28EA11FB-96B1-440D-B5B6-A08620E9399D}"/>
          </ac:spMkLst>
        </pc:spChg>
        <pc:spChg chg="mod">
          <ac:chgData name="Louis Jenkins" userId="aa8b955da09a1f54" providerId="LiveId" clId="{8187C8F7-982F-4133-AA56-B18C956D2E86}" dt="2017-11-27T16:21:31.479" v="39014" actId="1076"/>
          <ac:spMkLst>
            <pc:docMk/>
            <pc:sldMk cId="3759898246" sldId="396"/>
            <ac:spMk id="26" creationId="{23C355BB-137D-4DA1-AC45-5FAEA5217AFE}"/>
          </ac:spMkLst>
        </pc:spChg>
        <pc:spChg chg="mod">
          <ac:chgData name="Louis Jenkins" userId="aa8b955da09a1f54" providerId="LiveId" clId="{8187C8F7-982F-4133-AA56-B18C956D2E86}" dt="2017-11-27T16:21:34.385" v="39015" actId="1076"/>
          <ac:spMkLst>
            <pc:docMk/>
            <pc:sldMk cId="3759898246" sldId="396"/>
            <ac:spMk id="27" creationId="{2FCCE9D5-D263-4F56-9ADA-B644D14812F4}"/>
          </ac:spMkLst>
        </pc:spChg>
        <pc:spChg chg="mod">
          <ac:chgData name="Louis Jenkins" userId="aa8b955da09a1f54" providerId="LiveId" clId="{8187C8F7-982F-4133-AA56-B18C956D2E86}" dt="2017-11-27T23:22:15.536" v="39426" actId="113"/>
          <ac:spMkLst>
            <pc:docMk/>
            <pc:sldMk cId="3759898246" sldId="396"/>
            <ac:spMk id="34" creationId="{BC8D0CFD-4EBF-4A53-923E-69B039317C78}"/>
          </ac:spMkLst>
        </pc:spChg>
        <pc:picChg chg="del">
          <ac:chgData name="Louis Jenkins" userId="aa8b955da09a1f54" providerId="LiveId" clId="{8187C8F7-982F-4133-AA56-B18C956D2E86}" dt="2017-11-27T16:21:13.128" v="39006" actId="478"/>
          <ac:picMkLst>
            <pc:docMk/>
            <pc:sldMk cId="3759898246" sldId="396"/>
            <ac:picMk id="17" creationId="{5765A453-7BDD-406F-8A66-A3A3181A9371}"/>
          </ac:picMkLst>
        </pc:picChg>
        <pc:picChg chg="add mod ord">
          <ac:chgData name="Louis Jenkins" userId="aa8b955da09a1f54" providerId="LiveId" clId="{8187C8F7-982F-4133-AA56-B18C956D2E86}" dt="2017-11-27T16:21:27.052" v="39012" actId="1076"/>
          <ac:picMkLst>
            <pc:docMk/>
            <pc:sldMk cId="3759898246" sldId="396"/>
            <ac:picMk id="18" creationId="{CD10C525-91C5-4D4A-9C44-DEA87F1A042D}"/>
          </ac:picMkLst>
        </pc:picChg>
      </pc:sldChg>
      <pc:sldChg chg="addSp delSp modSp add ord">
        <pc:chgData name="Louis Jenkins" userId="aa8b955da09a1f54" providerId="LiveId" clId="{8187C8F7-982F-4133-AA56-B18C956D2E86}" dt="2017-11-27T23:27:58.477" v="39465" actId="478"/>
        <pc:sldMkLst>
          <pc:docMk/>
          <pc:sldMk cId="2032106932" sldId="397"/>
        </pc:sldMkLst>
        <pc:spChg chg="add mod">
          <ac:chgData name="Louis Jenkins" userId="aa8b955da09a1f54" providerId="LiveId" clId="{8187C8F7-982F-4133-AA56-B18C956D2E86}" dt="2017-11-27T23:25:57.183" v="39446" actId="208"/>
          <ac:spMkLst>
            <pc:docMk/>
            <pc:sldMk cId="2032106932" sldId="397"/>
            <ac:spMk id="4" creationId="{4FC7FDA7-7BD6-4B4B-BA9D-3580E6E4614E}"/>
          </ac:spMkLst>
        </pc:spChg>
        <pc:spChg chg="mod">
          <ac:chgData name="Louis Jenkins" userId="aa8b955da09a1f54" providerId="LiveId" clId="{8187C8F7-982F-4133-AA56-B18C956D2E86}" dt="2017-11-27T16:23:27.201" v="39059" actId="14100"/>
          <ac:spMkLst>
            <pc:docMk/>
            <pc:sldMk cId="2032106932" sldId="397"/>
            <ac:spMk id="12" creationId="{86C71C76-26D9-4491-B71C-D1A8CDBCECB9}"/>
          </ac:spMkLst>
        </pc:spChg>
        <pc:spChg chg="add del mod">
          <ac:chgData name="Louis Jenkins" userId="aa8b955da09a1f54" providerId="LiveId" clId="{8187C8F7-982F-4133-AA56-B18C956D2E86}" dt="2017-11-27T23:25:10.509" v="39442" actId="478"/>
          <ac:spMkLst>
            <pc:docMk/>
            <pc:sldMk cId="2032106932" sldId="397"/>
            <ac:spMk id="16" creationId="{2CA4FF0A-F562-4A47-95B8-3C7593CE6072}"/>
          </ac:spMkLst>
        </pc:spChg>
        <pc:spChg chg="add del mod">
          <ac:chgData name="Louis Jenkins" userId="aa8b955da09a1f54" providerId="LiveId" clId="{8187C8F7-982F-4133-AA56-B18C956D2E86}" dt="2017-11-27T23:25:08.011" v="39438" actId="478"/>
          <ac:spMkLst>
            <pc:docMk/>
            <pc:sldMk cId="2032106932" sldId="397"/>
            <ac:spMk id="17" creationId="{24AF9E85-106C-455D-B33E-3DEE81727CEE}"/>
          </ac:spMkLst>
        </pc:spChg>
        <pc:spChg chg="add del mod">
          <ac:chgData name="Louis Jenkins" userId="aa8b955da09a1f54" providerId="LiveId" clId="{8187C8F7-982F-4133-AA56-B18C956D2E86}" dt="2017-11-27T23:27:58.477" v="39465" actId="478"/>
          <ac:spMkLst>
            <pc:docMk/>
            <pc:sldMk cId="2032106932" sldId="397"/>
            <ac:spMk id="19" creationId="{7D7C3139-7E3B-4360-A467-423D349FABA8}"/>
          </ac:spMkLst>
        </pc:spChg>
        <pc:spChg chg="add del mod">
          <ac:chgData name="Louis Jenkins" userId="aa8b955da09a1f54" providerId="LiveId" clId="{8187C8F7-982F-4133-AA56-B18C956D2E86}" dt="2017-11-27T23:27:53.742" v="39464" actId="478"/>
          <ac:spMkLst>
            <pc:docMk/>
            <pc:sldMk cId="2032106932" sldId="397"/>
            <ac:spMk id="20" creationId="{04BEEEF0-29ED-44C3-B6FA-798E433D6F2F}"/>
          </ac:spMkLst>
        </pc:spChg>
        <pc:spChg chg="add mod">
          <ac:chgData name="Louis Jenkins" userId="aa8b955da09a1f54" providerId="LiveId" clId="{8187C8F7-982F-4133-AA56-B18C956D2E86}" dt="2017-11-27T23:27:47.700" v="39463" actId="1076"/>
          <ac:spMkLst>
            <pc:docMk/>
            <pc:sldMk cId="2032106932" sldId="397"/>
            <ac:spMk id="21" creationId="{FD7079F7-5D90-4AFD-A82C-ABB936669D9F}"/>
          </ac:spMkLst>
        </pc:spChg>
        <pc:spChg chg="mod">
          <ac:chgData name="Louis Jenkins" userId="aa8b955da09a1f54" providerId="LiveId" clId="{8187C8F7-982F-4133-AA56-B18C956D2E86}" dt="2017-11-27T23:07:33.991" v="39342" actId="20577"/>
          <ac:spMkLst>
            <pc:docMk/>
            <pc:sldMk cId="2032106932" sldId="397"/>
            <ac:spMk id="22" creationId="{7402F26B-B4C6-4177-9051-B51ED7394A65}"/>
          </ac:spMkLst>
        </pc:spChg>
        <pc:spChg chg="mod">
          <ac:chgData name="Louis Jenkins" userId="aa8b955da09a1f54" providerId="LiveId" clId="{8187C8F7-982F-4133-AA56-B18C956D2E86}" dt="2017-11-27T16:24:39.891" v="39065" actId="1076"/>
          <ac:spMkLst>
            <pc:docMk/>
            <pc:sldMk cId="2032106932" sldId="397"/>
            <ac:spMk id="28" creationId="{5E2C8B07-44E7-4918-8D78-9C29AE08FDC8}"/>
          </ac:spMkLst>
        </pc:spChg>
        <pc:spChg chg="mod">
          <ac:chgData name="Louis Jenkins" userId="aa8b955da09a1f54" providerId="LiveId" clId="{8187C8F7-982F-4133-AA56-B18C956D2E86}" dt="2017-11-27T16:24:46.031" v="39068" actId="1076"/>
          <ac:spMkLst>
            <pc:docMk/>
            <pc:sldMk cId="2032106932" sldId="397"/>
            <ac:spMk id="29" creationId="{58CF54C8-97D6-4883-8A4F-0D71202A1ED2}"/>
          </ac:spMkLst>
        </pc:spChg>
        <pc:spChg chg="mod">
          <ac:chgData name="Louis Jenkins" userId="aa8b955da09a1f54" providerId="LiveId" clId="{8187C8F7-982F-4133-AA56-B18C956D2E86}" dt="2017-11-27T16:24:48.661" v="39069" actId="1076"/>
          <ac:spMkLst>
            <pc:docMk/>
            <pc:sldMk cId="2032106932" sldId="397"/>
            <ac:spMk id="30" creationId="{BC0E83F2-1182-4AFC-97EC-3F3D2B9BAB15}"/>
          </ac:spMkLst>
        </pc:spChg>
        <pc:spChg chg="mod">
          <ac:chgData name="Louis Jenkins" userId="aa8b955da09a1f54" providerId="LiveId" clId="{8187C8F7-982F-4133-AA56-B18C956D2E86}" dt="2017-11-27T16:24:54.906" v="39072" actId="1076"/>
          <ac:spMkLst>
            <pc:docMk/>
            <pc:sldMk cId="2032106932" sldId="397"/>
            <ac:spMk id="31" creationId="{8F7D7E2C-635E-42E0-BBD3-E8FBDCD87253}"/>
          </ac:spMkLst>
        </pc:spChg>
        <pc:spChg chg="del">
          <ac:chgData name="Louis Jenkins" userId="aa8b955da09a1f54" providerId="LiveId" clId="{8187C8F7-982F-4133-AA56-B18C956D2E86}" dt="2017-11-27T16:22:22.497" v="39020" actId="478"/>
          <ac:spMkLst>
            <pc:docMk/>
            <pc:sldMk cId="2032106932" sldId="397"/>
            <ac:spMk id="34" creationId="{BC8D0CFD-4EBF-4A53-923E-69B039317C78}"/>
          </ac:spMkLst>
        </pc:spChg>
        <pc:picChg chg="add mod ord">
          <ac:chgData name="Louis Jenkins" userId="aa8b955da09a1f54" providerId="LiveId" clId="{8187C8F7-982F-4133-AA56-B18C956D2E86}" dt="2017-11-27T16:25:09.290" v="39076" actId="1076"/>
          <ac:picMkLst>
            <pc:docMk/>
            <pc:sldMk cId="2032106932" sldId="397"/>
            <ac:picMk id="3" creationId="{DB9C3139-52D4-404C-A764-0381EF05645E}"/>
          </ac:picMkLst>
        </pc:picChg>
        <pc:picChg chg="mod">
          <ac:chgData name="Louis Jenkins" userId="aa8b955da09a1f54" providerId="LiveId" clId="{8187C8F7-982F-4133-AA56-B18C956D2E86}" dt="2017-11-27T23:27:43.450" v="39462" actId="1076"/>
          <ac:picMkLst>
            <pc:docMk/>
            <pc:sldMk cId="2032106932" sldId="397"/>
            <ac:picMk id="18" creationId="{CD10C525-91C5-4D4A-9C44-DEA87F1A042D}"/>
          </ac:picMkLst>
        </pc:picChg>
        <pc:picChg chg="add mod">
          <ac:chgData name="Louis Jenkins" userId="aa8b955da09a1f54" providerId="LiveId" clId="{8187C8F7-982F-4133-AA56-B18C956D2E86}" dt="2017-11-27T16:25:06.708" v="39074" actId="571"/>
          <ac:picMkLst>
            <pc:docMk/>
            <pc:sldMk cId="2032106932" sldId="397"/>
            <ac:picMk id="19" creationId="{B0CEFD1F-BB85-48E2-8C47-6E71C8B093C3}"/>
          </ac:picMkLst>
        </pc:picChg>
        <pc:picChg chg="del">
          <ac:chgData name="Louis Jenkins" userId="aa8b955da09a1f54" providerId="LiveId" clId="{8187C8F7-982F-4133-AA56-B18C956D2E86}" dt="2017-11-27T16:24:18.343" v="39060" actId="478"/>
          <ac:picMkLst>
            <pc:docMk/>
            <pc:sldMk cId="2032106932" sldId="397"/>
            <ac:picMk id="35" creationId="{F02C07F4-5088-4586-9B40-87B525006592}"/>
          </ac:picMkLst>
        </pc:picChg>
      </pc:sldChg>
      <pc:sldChg chg="addSp delSp modSp add ord">
        <pc:chgData name="Louis Jenkins" userId="aa8b955da09a1f54" providerId="LiveId" clId="{8187C8F7-982F-4133-AA56-B18C956D2E86}" dt="2017-11-27T23:07:39.156" v="39344" actId="20577"/>
        <pc:sldMkLst>
          <pc:docMk/>
          <pc:sldMk cId="172411463" sldId="398"/>
        </pc:sldMkLst>
        <pc:spChg chg="mod">
          <ac:chgData name="Louis Jenkins" userId="aa8b955da09a1f54" providerId="LiveId" clId="{8187C8F7-982F-4133-AA56-B18C956D2E86}" dt="2017-11-27T16:26:40.848" v="39151" actId="20577"/>
          <ac:spMkLst>
            <pc:docMk/>
            <pc:sldMk cId="172411463" sldId="398"/>
            <ac:spMk id="12" creationId="{86C71C76-26D9-4491-B71C-D1A8CDBCECB9}"/>
          </ac:spMkLst>
        </pc:spChg>
        <pc:spChg chg="mod">
          <ac:chgData name="Louis Jenkins" userId="aa8b955da09a1f54" providerId="LiveId" clId="{8187C8F7-982F-4133-AA56-B18C956D2E86}" dt="2017-11-27T23:07:39.156" v="39344" actId="20577"/>
          <ac:spMkLst>
            <pc:docMk/>
            <pc:sldMk cId="172411463" sldId="398"/>
            <ac:spMk id="22" creationId="{7402F26B-B4C6-4177-9051-B51ED7394A65}"/>
          </ac:spMkLst>
        </pc:spChg>
        <pc:spChg chg="mod">
          <ac:chgData name="Louis Jenkins" userId="aa8b955da09a1f54" providerId="LiveId" clId="{8187C8F7-982F-4133-AA56-B18C956D2E86}" dt="2017-11-27T16:27:58.190" v="39167" actId="1076"/>
          <ac:spMkLst>
            <pc:docMk/>
            <pc:sldMk cId="172411463" sldId="398"/>
            <ac:spMk id="25" creationId="{28EA11FB-96B1-440D-B5B6-A08620E9399D}"/>
          </ac:spMkLst>
        </pc:spChg>
        <pc:spChg chg="mod">
          <ac:chgData name="Louis Jenkins" userId="aa8b955da09a1f54" providerId="LiveId" clId="{8187C8F7-982F-4133-AA56-B18C956D2E86}" dt="2017-11-27T16:28:00.117" v="39168" actId="1076"/>
          <ac:spMkLst>
            <pc:docMk/>
            <pc:sldMk cId="172411463" sldId="398"/>
            <ac:spMk id="26" creationId="{23C355BB-137D-4DA1-AC45-5FAEA5217AFE}"/>
          </ac:spMkLst>
        </pc:spChg>
        <pc:spChg chg="mod">
          <ac:chgData name="Louis Jenkins" userId="aa8b955da09a1f54" providerId="LiveId" clId="{8187C8F7-982F-4133-AA56-B18C956D2E86}" dt="2017-11-27T16:28:06.320" v="39173" actId="1076"/>
          <ac:spMkLst>
            <pc:docMk/>
            <pc:sldMk cId="172411463" sldId="398"/>
            <ac:spMk id="27" creationId="{2FCCE9D5-D263-4F56-9ADA-B644D14812F4}"/>
          </ac:spMkLst>
        </pc:spChg>
        <pc:spChg chg="mod">
          <ac:chgData name="Louis Jenkins" userId="aa8b955da09a1f54" providerId="LiveId" clId="{8187C8F7-982F-4133-AA56-B18C956D2E86}" dt="2017-11-27T16:27:11.250" v="39157" actId="1076"/>
          <ac:spMkLst>
            <pc:docMk/>
            <pc:sldMk cId="172411463" sldId="398"/>
            <ac:spMk id="28" creationId="{5E2C8B07-44E7-4918-8D78-9C29AE08FDC8}"/>
          </ac:spMkLst>
        </pc:spChg>
        <pc:spChg chg="mod">
          <ac:chgData name="Louis Jenkins" userId="aa8b955da09a1f54" providerId="LiveId" clId="{8187C8F7-982F-4133-AA56-B18C956D2E86}" dt="2017-11-27T16:27:14.079" v="39158" actId="1076"/>
          <ac:spMkLst>
            <pc:docMk/>
            <pc:sldMk cId="172411463" sldId="398"/>
            <ac:spMk id="29" creationId="{58CF54C8-97D6-4883-8A4F-0D71202A1ED2}"/>
          </ac:spMkLst>
        </pc:spChg>
        <pc:spChg chg="mod">
          <ac:chgData name="Louis Jenkins" userId="aa8b955da09a1f54" providerId="LiveId" clId="{8187C8F7-982F-4133-AA56-B18C956D2E86}" dt="2017-11-27T16:27:19.926" v="39160" actId="1076"/>
          <ac:spMkLst>
            <pc:docMk/>
            <pc:sldMk cId="172411463" sldId="398"/>
            <ac:spMk id="30" creationId="{BC0E83F2-1182-4AFC-97EC-3F3D2B9BAB15}"/>
          </ac:spMkLst>
        </pc:spChg>
        <pc:spChg chg="mod">
          <ac:chgData name="Louis Jenkins" userId="aa8b955da09a1f54" providerId="LiveId" clId="{8187C8F7-982F-4133-AA56-B18C956D2E86}" dt="2017-11-27T16:27:16.670" v="39159" actId="1076"/>
          <ac:spMkLst>
            <pc:docMk/>
            <pc:sldMk cId="172411463" sldId="398"/>
            <ac:spMk id="31" creationId="{8F7D7E2C-635E-42E0-BBD3-E8FBDCD87253}"/>
          </ac:spMkLst>
        </pc:spChg>
        <pc:picChg chg="del">
          <ac:chgData name="Louis Jenkins" userId="aa8b955da09a1f54" providerId="LiveId" clId="{8187C8F7-982F-4133-AA56-B18C956D2E86}" dt="2017-11-27T16:26:51.930" v="39152" actId="478"/>
          <ac:picMkLst>
            <pc:docMk/>
            <pc:sldMk cId="172411463" sldId="398"/>
            <ac:picMk id="3" creationId="{DB9C3139-52D4-404C-A764-0381EF05645E}"/>
          </ac:picMkLst>
        </pc:picChg>
        <pc:picChg chg="add mod ord">
          <ac:chgData name="Louis Jenkins" userId="aa8b955da09a1f54" providerId="LiveId" clId="{8187C8F7-982F-4133-AA56-B18C956D2E86}" dt="2017-11-27T16:27:03.641" v="39155" actId="1076"/>
          <ac:picMkLst>
            <pc:docMk/>
            <pc:sldMk cId="172411463" sldId="398"/>
            <ac:picMk id="16" creationId="{CD6CF141-2D52-44DB-8D3A-6B027CC2056A}"/>
          </ac:picMkLst>
        </pc:picChg>
        <pc:picChg chg="add mod ord">
          <ac:chgData name="Louis Jenkins" userId="aa8b955da09a1f54" providerId="LiveId" clId="{8187C8F7-982F-4133-AA56-B18C956D2E86}" dt="2017-11-27T16:28:04.530" v="39172" actId="1076"/>
          <ac:picMkLst>
            <pc:docMk/>
            <pc:sldMk cId="172411463" sldId="398"/>
            <ac:picMk id="17" creationId="{68CCBF57-A4A8-4890-B861-4AF6DC08D0D1}"/>
          </ac:picMkLst>
        </pc:picChg>
        <pc:picChg chg="del">
          <ac:chgData name="Louis Jenkins" userId="aa8b955da09a1f54" providerId="LiveId" clId="{8187C8F7-982F-4133-AA56-B18C956D2E86}" dt="2017-11-27T16:27:45.553" v="39161" actId="478"/>
          <ac:picMkLst>
            <pc:docMk/>
            <pc:sldMk cId="172411463" sldId="398"/>
            <ac:picMk id="18" creationId="{CD10C525-91C5-4D4A-9C44-DEA87F1A042D}"/>
          </ac:picMkLst>
        </pc:picChg>
      </pc:sldChg>
      <pc:sldChg chg="addSp delSp modSp add ord">
        <pc:chgData name="Louis Jenkins" userId="aa8b955da09a1f54" providerId="LiveId" clId="{8187C8F7-982F-4133-AA56-B18C956D2E86}" dt="2017-11-28T22:38:58.113" v="39494" actId="14100"/>
        <pc:sldMkLst>
          <pc:docMk/>
          <pc:sldMk cId="383797863" sldId="399"/>
        </pc:sldMkLst>
        <pc:spChg chg="mod">
          <ac:chgData name="Louis Jenkins" userId="aa8b955da09a1f54" providerId="LiveId" clId="{8187C8F7-982F-4133-AA56-B18C956D2E86}" dt="2017-11-28T22:38:58.113" v="39494" actId="14100"/>
          <ac:spMkLst>
            <pc:docMk/>
            <pc:sldMk cId="383797863" sldId="399"/>
            <ac:spMk id="12" creationId="{86C71C76-26D9-4491-B71C-D1A8CDBCECB9}"/>
          </ac:spMkLst>
        </pc:spChg>
        <pc:spChg chg="mod">
          <ac:chgData name="Louis Jenkins" userId="aa8b955da09a1f54" providerId="LiveId" clId="{8187C8F7-982F-4133-AA56-B18C956D2E86}" dt="2017-11-27T23:07:43.498" v="39346" actId="20577"/>
          <ac:spMkLst>
            <pc:docMk/>
            <pc:sldMk cId="383797863" sldId="399"/>
            <ac:spMk id="22" creationId="{7402F26B-B4C6-4177-9051-B51ED7394A65}"/>
          </ac:spMkLst>
        </pc:spChg>
        <pc:spChg chg="mod">
          <ac:chgData name="Louis Jenkins" userId="aa8b955da09a1f54" providerId="LiveId" clId="{8187C8F7-982F-4133-AA56-B18C956D2E86}" dt="2017-11-28T22:36:43.657" v="39493" actId="1076"/>
          <ac:spMkLst>
            <pc:docMk/>
            <pc:sldMk cId="383797863" sldId="399"/>
            <ac:spMk id="24" creationId="{27954D3F-5592-4D73-9ABC-CD2D34840310}"/>
          </ac:spMkLst>
        </pc:spChg>
        <pc:spChg chg="mod">
          <ac:chgData name="Louis Jenkins" userId="aa8b955da09a1f54" providerId="LiveId" clId="{8187C8F7-982F-4133-AA56-B18C956D2E86}" dt="2017-11-27T16:28:39.791" v="39182" actId="1076"/>
          <ac:spMkLst>
            <pc:docMk/>
            <pc:sldMk cId="383797863" sldId="399"/>
            <ac:spMk id="25" creationId="{28EA11FB-96B1-440D-B5B6-A08620E9399D}"/>
          </ac:spMkLst>
        </pc:spChg>
        <pc:spChg chg="mod">
          <ac:chgData name="Louis Jenkins" userId="aa8b955da09a1f54" providerId="LiveId" clId="{8187C8F7-982F-4133-AA56-B18C956D2E86}" dt="2017-11-27T16:28:45.154" v="39185" actId="1076"/>
          <ac:spMkLst>
            <pc:docMk/>
            <pc:sldMk cId="383797863" sldId="399"/>
            <ac:spMk id="26" creationId="{23C355BB-137D-4DA1-AC45-5FAEA5217AFE}"/>
          </ac:spMkLst>
        </pc:spChg>
        <pc:spChg chg="mod">
          <ac:chgData name="Louis Jenkins" userId="aa8b955da09a1f54" providerId="LiveId" clId="{8187C8F7-982F-4133-AA56-B18C956D2E86}" dt="2017-11-27T16:28:48.584" v="39188" actId="1076"/>
          <ac:spMkLst>
            <pc:docMk/>
            <pc:sldMk cId="383797863" sldId="399"/>
            <ac:spMk id="27" creationId="{2FCCE9D5-D263-4F56-9ADA-B644D14812F4}"/>
          </ac:spMkLst>
        </pc:spChg>
        <pc:spChg chg="del">
          <ac:chgData name="Louis Jenkins" userId="aa8b955da09a1f54" providerId="LiveId" clId="{8187C8F7-982F-4133-AA56-B18C956D2E86}" dt="2017-11-27T16:30:12.711" v="39246" actId="478"/>
          <ac:spMkLst>
            <pc:docMk/>
            <pc:sldMk cId="383797863" sldId="399"/>
            <ac:spMk id="28" creationId="{5E2C8B07-44E7-4918-8D78-9C29AE08FDC8}"/>
          </ac:spMkLst>
        </pc:spChg>
        <pc:spChg chg="mod">
          <ac:chgData name="Louis Jenkins" userId="aa8b955da09a1f54" providerId="LiveId" clId="{8187C8F7-982F-4133-AA56-B18C956D2E86}" dt="2017-11-27T16:33:24.487" v="39255" actId="1076"/>
          <ac:spMkLst>
            <pc:docMk/>
            <pc:sldMk cId="383797863" sldId="399"/>
            <ac:spMk id="29" creationId="{58CF54C8-97D6-4883-8A4F-0D71202A1ED2}"/>
          </ac:spMkLst>
        </pc:spChg>
        <pc:spChg chg="mod">
          <ac:chgData name="Louis Jenkins" userId="aa8b955da09a1f54" providerId="LiveId" clId="{8187C8F7-982F-4133-AA56-B18C956D2E86}" dt="2017-11-27T16:33:29.097" v="39258" actId="1076"/>
          <ac:spMkLst>
            <pc:docMk/>
            <pc:sldMk cId="383797863" sldId="399"/>
            <ac:spMk id="30" creationId="{BC0E83F2-1182-4AFC-97EC-3F3D2B9BAB15}"/>
          </ac:spMkLst>
        </pc:spChg>
        <pc:spChg chg="mod">
          <ac:chgData name="Louis Jenkins" userId="aa8b955da09a1f54" providerId="LiveId" clId="{8187C8F7-982F-4133-AA56-B18C956D2E86}" dt="2017-11-27T16:33:31.816" v="39259" actId="1076"/>
          <ac:spMkLst>
            <pc:docMk/>
            <pc:sldMk cId="383797863" sldId="399"/>
            <ac:spMk id="31" creationId="{8F7D7E2C-635E-42E0-BBD3-E8FBDCD87253}"/>
          </ac:spMkLst>
        </pc:spChg>
        <pc:picChg chg="add mod ord">
          <ac:chgData name="Louis Jenkins" userId="aa8b955da09a1f54" providerId="LiveId" clId="{8187C8F7-982F-4133-AA56-B18C956D2E86}" dt="2017-11-27T16:33:27.113" v="39257" actId="1076"/>
          <ac:picMkLst>
            <pc:docMk/>
            <pc:sldMk cId="383797863" sldId="399"/>
            <ac:picMk id="3" creationId="{281E300D-6C9B-427A-8CE2-8D8889732602}"/>
          </ac:picMkLst>
        </pc:picChg>
        <pc:picChg chg="del">
          <ac:chgData name="Louis Jenkins" userId="aa8b955da09a1f54" providerId="LiveId" clId="{8187C8F7-982F-4133-AA56-B18C956D2E86}" dt="2017-11-27T16:30:03.395" v="39242" actId="478"/>
          <ac:picMkLst>
            <pc:docMk/>
            <pc:sldMk cId="383797863" sldId="399"/>
            <ac:picMk id="16" creationId="{CD6CF141-2D52-44DB-8D3A-6B027CC2056A}"/>
          </ac:picMkLst>
        </pc:picChg>
        <pc:picChg chg="del">
          <ac:chgData name="Louis Jenkins" userId="aa8b955da09a1f54" providerId="LiveId" clId="{8187C8F7-982F-4133-AA56-B18C956D2E86}" dt="2017-11-27T16:28:24.861" v="39175" actId="478"/>
          <ac:picMkLst>
            <pc:docMk/>
            <pc:sldMk cId="383797863" sldId="399"/>
            <ac:picMk id="17" creationId="{68CCBF57-A4A8-4890-B861-4AF6DC08D0D1}"/>
          </ac:picMkLst>
        </pc:picChg>
        <pc:picChg chg="add mod ord">
          <ac:chgData name="Louis Jenkins" userId="aa8b955da09a1f54" providerId="LiveId" clId="{8187C8F7-982F-4133-AA56-B18C956D2E86}" dt="2017-11-27T16:28:42.192" v="39184" actId="1076"/>
          <ac:picMkLst>
            <pc:docMk/>
            <pc:sldMk cId="383797863" sldId="399"/>
            <ac:picMk id="18" creationId="{3FE10354-C8FA-4CDF-9F09-E62C7DE99346}"/>
          </ac:picMkLst>
        </pc:picChg>
        <pc:picChg chg="add del mod ord">
          <ac:chgData name="Louis Jenkins" userId="aa8b955da09a1f54" providerId="LiveId" clId="{8187C8F7-982F-4133-AA56-B18C956D2E86}" dt="2017-11-27T16:33:07.742" v="39250" actId="478"/>
          <ac:picMkLst>
            <pc:docMk/>
            <pc:sldMk cId="383797863" sldId="399"/>
            <ac:picMk id="19" creationId="{A1FA6265-B4FA-4805-A84F-2F9E392EB0CF}"/>
          </ac:picMkLst>
        </pc:picChg>
      </pc:sldChg>
      <pc:sldChg chg="add">
        <pc:chgData name="Louis Jenkins" userId="aa8b955da09a1f54" providerId="LiveId" clId="{8187C8F7-982F-4133-AA56-B18C956D2E86}" dt="2017-11-27T22:57:15.462" v="39302" actId="14100"/>
        <pc:sldMkLst>
          <pc:docMk/>
          <pc:sldMk cId="3503153528" sldId="400"/>
        </pc:sldMkLst>
      </pc:sldChg>
      <pc:sldChg chg="delSp add ord">
        <pc:chgData name="Louis Jenkins" userId="aa8b955da09a1f54" providerId="LiveId" clId="{8187C8F7-982F-4133-AA56-B18C956D2E86}" dt="2017-11-27T22:57:47.937" v="39309" actId="14100"/>
        <pc:sldMkLst>
          <pc:docMk/>
          <pc:sldMk cId="512736172" sldId="401"/>
        </pc:sldMkLst>
        <pc:spChg chg="del">
          <ac:chgData name="Louis Jenkins" userId="aa8b955da09a1f54" providerId="LiveId" clId="{8187C8F7-982F-4133-AA56-B18C956D2E86}" dt="2017-11-27T22:57:35.254" v="39306" actId="478"/>
          <ac:spMkLst>
            <pc:docMk/>
            <pc:sldMk cId="512736172" sldId="401"/>
            <ac:spMk id="6" creationId="{7B554B16-ABFD-47C0-932C-6982956CDC28}"/>
          </ac:spMkLst>
        </pc:spChg>
      </pc:sldChg>
      <pc:sldChg chg="add del">
        <pc:chgData name="Louis Jenkins" userId="aa8b955da09a1f54" providerId="LiveId" clId="{8187C8F7-982F-4133-AA56-B18C956D2E86}" dt="2017-11-28T21:53:23.432" v="39492" actId="2696"/>
        <pc:sldMkLst>
          <pc:docMk/>
          <pc:sldMk cId="1996369297" sldId="402"/>
        </pc:sldMkLst>
      </pc:sldChg>
      <pc:sldChg chg="add del">
        <pc:chgData name="Louis Jenkins" userId="aa8b955da09a1f54" providerId="LiveId" clId="{8187C8F7-982F-4133-AA56-B18C956D2E86}" dt="2017-11-27T23:21:39.990" v="39425" actId="2696"/>
        <pc:sldMkLst>
          <pc:docMk/>
          <pc:sldMk cId="739582937" sldId="403"/>
        </pc:sldMkLst>
      </pc:sldChg>
      <pc:sldChg chg="addSp modSp add">
        <pc:chgData name="Louis Jenkins" userId="aa8b955da09a1f54" providerId="LiveId" clId="{8187C8F7-982F-4133-AA56-B18C956D2E86}" dt="2017-11-27T23:18:15.839" v="39399" actId="113"/>
        <pc:sldMkLst>
          <pc:docMk/>
          <pc:sldMk cId="1612621138" sldId="404"/>
        </pc:sldMkLst>
        <pc:spChg chg="mod">
          <ac:chgData name="Louis Jenkins" userId="aa8b955da09a1f54" providerId="LiveId" clId="{8187C8F7-982F-4133-AA56-B18C956D2E86}" dt="2017-11-27T23:14:12.878" v="39379" actId="208"/>
          <ac:spMkLst>
            <pc:docMk/>
            <pc:sldMk cId="1612621138" sldId="404"/>
            <ac:spMk id="18" creationId="{FE63A5F7-E016-4D70-8E10-34B955312466}"/>
          </ac:spMkLst>
        </pc:spChg>
        <pc:spChg chg="add mod">
          <ac:chgData name="Louis Jenkins" userId="aa8b955da09a1f54" providerId="LiveId" clId="{8187C8F7-982F-4133-AA56-B18C956D2E86}" dt="2017-11-27T23:14:27.318" v="39383" actId="14100"/>
          <ac:spMkLst>
            <pc:docMk/>
            <pc:sldMk cId="1612621138" sldId="404"/>
            <ac:spMk id="19" creationId="{E2865B01-072C-499C-9F7C-DA76F72BD4B8}"/>
          </ac:spMkLst>
        </pc:spChg>
        <pc:spChg chg="mod">
          <ac:chgData name="Louis Jenkins" userId="aa8b955da09a1f54" providerId="LiveId" clId="{8187C8F7-982F-4133-AA56-B18C956D2E86}" dt="2017-11-27T23:18:15.839" v="39399" actId="113"/>
          <ac:spMkLst>
            <pc:docMk/>
            <pc:sldMk cId="1612621138" sldId="404"/>
            <ac:spMk id="34" creationId="{BC8D0CFD-4EBF-4A53-923E-69B039317C78}"/>
          </ac:spMkLst>
        </pc:spChg>
      </pc:sldChg>
      <pc:sldChg chg="delSp modSp add">
        <pc:chgData name="Louis Jenkins" userId="aa8b955da09a1f54" providerId="LiveId" clId="{8187C8F7-982F-4133-AA56-B18C956D2E86}" dt="2017-11-27T23:19:04.612" v="39407" actId="20577"/>
        <pc:sldMkLst>
          <pc:docMk/>
          <pc:sldMk cId="2347927365" sldId="405"/>
        </pc:sldMkLst>
        <pc:spChg chg="del">
          <ac:chgData name="Louis Jenkins" userId="aa8b955da09a1f54" providerId="LiveId" clId="{8187C8F7-982F-4133-AA56-B18C956D2E86}" dt="2017-11-27T23:15:13.394" v="39389" actId="478"/>
          <ac:spMkLst>
            <pc:docMk/>
            <pc:sldMk cId="2347927365" sldId="405"/>
            <ac:spMk id="3" creationId="{C0271293-537D-44E4-B5BA-47C42F78E60C}"/>
          </ac:spMkLst>
        </pc:spChg>
        <pc:spChg chg="mod">
          <ac:chgData name="Louis Jenkins" userId="aa8b955da09a1f54" providerId="LiveId" clId="{8187C8F7-982F-4133-AA56-B18C956D2E86}" dt="2017-11-27T23:15:10.271" v="39388" actId="208"/>
          <ac:spMkLst>
            <pc:docMk/>
            <pc:sldMk cId="2347927365" sldId="405"/>
            <ac:spMk id="18" creationId="{FE63A5F7-E016-4D70-8E10-34B955312466}"/>
          </ac:spMkLst>
        </pc:spChg>
        <pc:spChg chg="mod">
          <ac:chgData name="Louis Jenkins" userId="aa8b955da09a1f54" providerId="LiveId" clId="{8187C8F7-982F-4133-AA56-B18C956D2E86}" dt="2017-11-27T23:15:59.850" v="39394" actId="14100"/>
          <ac:spMkLst>
            <pc:docMk/>
            <pc:sldMk cId="2347927365" sldId="405"/>
            <ac:spMk id="19" creationId="{E2865B01-072C-499C-9F7C-DA76F72BD4B8}"/>
          </ac:spMkLst>
        </pc:spChg>
        <pc:spChg chg="mod">
          <ac:chgData name="Louis Jenkins" userId="aa8b955da09a1f54" providerId="LiveId" clId="{8187C8F7-982F-4133-AA56-B18C956D2E86}" dt="2017-11-27T23:15:56.240" v="39393" actId="1076"/>
          <ac:spMkLst>
            <pc:docMk/>
            <pc:sldMk cId="2347927365" sldId="405"/>
            <ac:spMk id="25" creationId="{28EA11FB-96B1-440D-B5B6-A08620E9399D}"/>
          </ac:spMkLst>
        </pc:spChg>
        <pc:spChg chg="mod">
          <ac:chgData name="Louis Jenkins" userId="aa8b955da09a1f54" providerId="LiveId" clId="{8187C8F7-982F-4133-AA56-B18C956D2E86}" dt="2017-11-27T23:19:04.612" v="39407" actId="20577"/>
          <ac:spMkLst>
            <pc:docMk/>
            <pc:sldMk cId="2347927365" sldId="405"/>
            <ac:spMk id="34" creationId="{BC8D0CFD-4EBF-4A53-923E-69B039317C78}"/>
          </ac:spMkLst>
        </pc:spChg>
      </pc:sldChg>
      <pc:sldChg chg="addSp modSp add">
        <pc:chgData name="Louis Jenkins" userId="aa8b955da09a1f54" providerId="LiveId" clId="{8187C8F7-982F-4133-AA56-B18C956D2E86}" dt="2017-11-27T23:21:18.872" v="39424" actId="27636"/>
        <pc:sldMkLst>
          <pc:docMk/>
          <pc:sldMk cId="3938403826" sldId="406"/>
        </pc:sldMkLst>
        <pc:spChg chg="mod">
          <ac:chgData name="Louis Jenkins" userId="aa8b955da09a1f54" providerId="LiveId" clId="{8187C8F7-982F-4133-AA56-B18C956D2E86}" dt="2017-11-27T23:20:15.674" v="39420" actId="208"/>
          <ac:spMkLst>
            <pc:docMk/>
            <pc:sldMk cId="3938403826" sldId="406"/>
            <ac:spMk id="18" creationId="{FE63A5F7-E016-4D70-8E10-34B955312466}"/>
          </ac:spMkLst>
        </pc:spChg>
        <pc:spChg chg="mod">
          <ac:chgData name="Louis Jenkins" userId="aa8b955da09a1f54" providerId="LiveId" clId="{8187C8F7-982F-4133-AA56-B18C956D2E86}" dt="2017-11-27T23:20:20.964" v="39421" actId="208"/>
          <ac:spMkLst>
            <pc:docMk/>
            <pc:sldMk cId="3938403826" sldId="406"/>
            <ac:spMk id="19" creationId="{E2865B01-072C-499C-9F7C-DA76F72BD4B8}"/>
          </ac:spMkLst>
        </pc:spChg>
        <pc:spChg chg="add mod">
          <ac:chgData name="Louis Jenkins" userId="aa8b955da09a1f54" providerId="LiveId" clId="{8187C8F7-982F-4133-AA56-B18C956D2E86}" dt="2017-11-27T23:20:04.820" v="39419" actId="208"/>
          <ac:spMkLst>
            <pc:docMk/>
            <pc:sldMk cId="3938403826" sldId="406"/>
            <ac:spMk id="20" creationId="{9D5C672C-8F8E-4EE9-83E4-B96FD33AE7DE}"/>
          </ac:spMkLst>
        </pc:spChg>
        <pc:spChg chg="mod">
          <ac:chgData name="Louis Jenkins" userId="aa8b955da09a1f54" providerId="LiveId" clId="{8187C8F7-982F-4133-AA56-B18C956D2E86}" dt="2017-11-27T23:21:18.872" v="39424" actId="27636"/>
          <ac:spMkLst>
            <pc:docMk/>
            <pc:sldMk cId="3938403826" sldId="406"/>
            <ac:spMk id="23" creationId="{90724C9F-B40D-43D7-A2AF-EC9C3554EA36}"/>
          </ac:spMkLst>
        </pc:spChg>
        <pc:spChg chg="mod">
          <ac:chgData name="Louis Jenkins" userId="aa8b955da09a1f54" providerId="LiveId" clId="{8187C8F7-982F-4133-AA56-B18C956D2E86}" dt="2017-11-27T23:19:37.488" v="39416" actId="14100"/>
          <ac:spMkLst>
            <pc:docMk/>
            <pc:sldMk cId="3938403826" sldId="406"/>
            <ac:spMk id="34" creationId="{BC8D0CFD-4EBF-4A53-923E-69B039317C78}"/>
          </ac:spMkLst>
        </pc:spChg>
      </pc:sldChg>
      <pc:sldChg chg="addSp delSp modSp add">
        <pc:chgData name="Louis Jenkins" userId="aa8b955da09a1f54" providerId="LiveId" clId="{8187C8F7-982F-4133-AA56-B18C956D2E86}" dt="2017-11-27T23:28:37.005" v="39470" actId="1076"/>
        <pc:sldMkLst>
          <pc:docMk/>
          <pc:sldMk cId="3893690293" sldId="407"/>
        </pc:sldMkLst>
        <pc:spChg chg="mod">
          <ac:chgData name="Louis Jenkins" userId="aa8b955da09a1f54" providerId="LiveId" clId="{8187C8F7-982F-4133-AA56-B18C956D2E86}" dt="2017-11-27T23:28:23.712" v="39466" actId="1076"/>
          <ac:spMkLst>
            <pc:docMk/>
            <pc:sldMk cId="3893690293" sldId="407"/>
            <ac:spMk id="4" creationId="{4FC7FDA7-7BD6-4B4B-BA9D-3580E6E4614E}"/>
          </ac:spMkLst>
        </pc:spChg>
        <pc:spChg chg="del">
          <ac:chgData name="Louis Jenkins" userId="aa8b955da09a1f54" providerId="LiveId" clId="{8187C8F7-982F-4133-AA56-B18C956D2E86}" dt="2017-11-27T23:27:32.083" v="39459" actId="478"/>
          <ac:spMkLst>
            <pc:docMk/>
            <pc:sldMk cId="3893690293" sldId="407"/>
            <ac:spMk id="19" creationId="{7D7C3139-7E3B-4360-A467-423D349FABA8}"/>
          </ac:spMkLst>
        </pc:spChg>
        <pc:spChg chg="del">
          <ac:chgData name="Louis Jenkins" userId="aa8b955da09a1f54" providerId="LiveId" clId="{8187C8F7-982F-4133-AA56-B18C956D2E86}" dt="2017-11-27T23:27:29.795" v="39458" actId="478"/>
          <ac:spMkLst>
            <pc:docMk/>
            <pc:sldMk cId="3893690293" sldId="407"/>
            <ac:spMk id="20" creationId="{04BEEEF0-29ED-44C3-B6FA-798E433D6F2F}"/>
          </ac:spMkLst>
        </pc:spChg>
        <pc:spChg chg="add mod">
          <ac:chgData name="Louis Jenkins" userId="aa8b955da09a1f54" providerId="LiveId" clId="{8187C8F7-982F-4133-AA56-B18C956D2E86}" dt="2017-11-27T23:28:37.005" v="39470" actId="1076"/>
          <ac:spMkLst>
            <pc:docMk/>
            <pc:sldMk cId="3893690293" sldId="407"/>
            <ac:spMk id="21" creationId="{B98B9108-5401-4579-8FBB-DD5EC453EEE8}"/>
          </ac:spMkLst>
        </pc:spChg>
      </pc:sldChg>
      <pc:sldChg chg="modSp add">
        <pc:chgData name="Louis Jenkins" userId="aa8b955da09a1f54" providerId="LiveId" clId="{8187C8F7-982F-4133-AA56-B18C956D2E86}" dt="2017-11-27T23:29:37.930" v="39491" actId="14100"/>
        <pc:sldMkLst>
          <pc:docMk/>
          <pc:sldMk cId="2283407570" sldId="408"/>
        </pc:sldMkLst>
        <pc:spChg chg="mod">
          <ac:chgData name="Louis Jenkins" userId="aa8b955da09a1f54" providerId="LiveId" clId="{8187C8F7-982F-4133-AA56-B18C956D2E86}" dt="2017-11-27T23:29:30.924" v="39490" actId="1076"/>
          <ac:spMkLst>
            <pc:docMk/>
            <pc:sldMk cId="2283407570" sldId="408"/>
            <ac:spMk id="4" creationId="{4FC7FDA7-7BD6-4B4B-BA9D-3580E6E4614E}"/>
          </ac:spMkLst>
        </pc:spChg>
        <pc:spChg chg="mod">
          <ac:chgData name="Louis Jenkins" userId="aa8b955da09a1f54" providerId="LiveId" clId="{8187C8F7-982F-4133-AA56-B18C956D2E86}" dt="2017-11-27T23:29:37.930" v="39491" actId="14100"/>
          <ac:spMkLst>
            <pc:docMk/>
            <pc:sldMk cId="2283407570" sldId="408"/>
            <ac:spMk id="21" creationId="{B98B9108-5401-4579-8FBB-DD5EC453EEE8}"/>
          </ac:spMkLst>
        </pc:spChg>
        <pc:picChg chg="mod">
          <ac:chgData name="Louis Jenkins" userId="aa8b955da09a1f54" providerId="LiveId" clId="{8187C8F7-982F-4133-AA56-B18C956D2E86}" dt="2017-11-27T23:28:53.662" v="39473" actId="1076"/>
          <ac:picMkLst>
            <pc:docMk/>
            <pc:sldMk cId="2283407570" sldId="408"/>
            <ac:picMk id="3" creationId="{DB9C3139-52D4-404C-A764-0381EF05645E}"/>
          </ac:picMkLst>
        </pc:picChg>
        <pc:picChg chg="mod">
          <ac:chgData name="Louis Jenkins" userId="aa8b955da09a1f54" providerId="LiveId" clId="{8187C8F7-982F-4133-AA56-B18C956D2E86}" dt="2017-11-27T23:29:28.451" v="39489" actId="1076"/>
          <ac:picMkLst>
            <pc:docMk/>
            <pc:sldMk cId="2283407570" sldId="408"/>
            <ac:picMk id="18" creationId="{CD10C525-91C5-4D4A-9C44-DEA87F1A042D}"/>
          </ac:picMkLst>
        </pc:picChg>
      </pc:sldChg>
      <pc:sldChg chg="addSp delSp modSp add del">
        <pc:chgData name="Louis Jenkins" userId="aa8b955da09a1f54" providerId="LiveId" clId="{8187C8F7-982F-4133-AA56-B18C956D2E86}" dt="2017-12-10T00:54:23.776" v="39654" actId="2696"/>
        <pc:sldMkLst>
          <pc:docMk/>
          <pc:sldMk cId="2598308502" sldId="409"/>
        </pc:sldMkLst>
        <pc:spChg chg="del">
          <ac:chgData name="Louis Jenkins" userId="aa8b955da09a1f54" providerId="LiveId" clId="{8187C8F7-982F-4133-AA56-B18C956D2E86}" dt="2017-12-10T00:39:05.462" v="39500" actId="478"/>
          <ac:spMkLst>
            <pc:docMk/>
            <pc:sldMk cId="2598308502" sldId="409"/>
            <ac:spMk id="2" creationId="{5CDFBA24-C1A7-4E2F-BFA0-86541B15AC77}"/>
          </ac:spMkLst>
        </pc:spChg>
        <pc:spChg chg="del">
          <ac:chgData name="Louis Jenkins" userId="aa8b955da09a1f54" providerId="LiveId" clId="{8187C8F7-982F-4133-AA56-B18C956D2E86}" dt="2017-12-10T00:39:07.363" v="39501" actId="478"/>
          <ac:spMkLst>
            <pc:docMk/>
            <pc:sldMk cId="2598308502" sldId="409"/>
            <ac:spMk id="3" creationId="{F40B0B14-736C-424B-89C8-4A37D6F6CD15}"/>
          </ac:spMkLst>
        </pc:spChg>
        <pc:spChg chg="add del mod">
          <ac:chgData name="Louis Jenkins" userId="aa8b955da09a1f54" providerId="LiveId" clId="{8187C8F7-982F-4133-AA56-B18C956D2E86}" dt="2017-12-10T00:41:57.713" v="39584" actId="478"/>
          <ac:spMkLst>
            <pc:docMk/>
            <pc:sldMk cId="2598308502" sldId="409"/>
            <ac:spMk id="8" creationId="{6BC92D93-F5B3-489F-90FC-A322439EF282}"/>
          </ac:spMkLst>
        </pc:spChg>
        <pc:spChg chg="add del mod">
          <ac:chgData name="Louis Jenkins" userId="aa8b955da09a1f54" providerId="LiveId" clId="{8187C8F7-982F-4133-AA56-B18C956D2E86}" dt="2017-12-10T00:41:21.415" v="39573" actId="478"/>
          <ac:spMkLst>
            <pc:docMk/>
            <pc:sldMk cId="2598308502" sldId="409"/>
            <ac:spMk id="9" creationId="{4075F307-748B-41E5-9C99-4BD727BD82D7}"/>
          </ac:spMkLst>
        </pc:spChg>
        <pc:spChg chg="add del mod">
          <ac:chgData name="Louis Jenkins" userId="aa8b955da09a1f54" providerId="LiveId" clId="{8187C8F7-982F-4133-AA56-B18C956D2E86}" dt="2017-12-10T00:41:48.860" v="39581" actId="478"/>
          <ac:spMkLst>
            <pc:docMk/>
            <pc:sldMk cId="2598308502" sldId="409"/>
            <ac:spMk id="10" creationId="{CE0E58E7-3D1C-4668-B119-7DB6EEFC04C5}"/>
          </ac:spMkLst>
        </pc:spChg>
        <pc:spChg chg="add mod">
          <ac:chgData name="Louis Jenkins" userId="aa8b955da09a1f54" providerId="LiveId" clId="{8187C8F7-982F-4133-AA56-B18C956D2E86}" dt="2017-12-10T00:41:47.375" v="39580" actId="1076"/>
          <ac:spMkLst>
            <pc:docMk/>
            <pc:sldMk cId="2598308502" sldId="409"/>
            <ac:spMk id="11" creationId="{EC48474F-4E2A-4DE2-99F3-E1732CEADEE6}"/>
          </ac:spMkLst>
        </pc:spChg>
        <pc:spChg chg="add mod">
          <ac:chgData name="Louis Jenkins" userId="aa8b955da09a1f54" providerId="LiveId" clId="{8187C8F7-982F-4133-AA56-B18C956D2E86}" dt="2017-12-10T00:42:15.165" v="39588" actId="1076"/>
          <ac:spMkLst>
            <pc:docMk/>
            <pc:sldMk cId="2598308502" sldId="409"/>
            <ac:spMk id="12" creationId="{0B289298-05CD-4B26-8165-17B63E546A8C}"/>
          </ac:spMkLst>
        </pc:spChg>
        <pc:spChg chg="add mod">
          <ac:chgData name="Louis Jenkins" userId="aa8b955da09a1f54" providerId="LiveId" clId="{8187C8F7-982F-4133-AA56-B18C956D2E86}" dt="2017-12-10T00:42:12.295" v="39587" actId="1076"/>
          <ac:spMkLst>
            <pc:docMk/>
            <pc:sldMk cId="2598308502" sldId="409"/>
            <ac:spMk id="13" creationId="{9ECD0FBB-7858-4981-B9CE-310DD6ABBCCD}"/>
          </ac:spMkLst>
        </pc:spChg>
        <pc:spChg chg="add mod">
          <ac:chgData name="Louis Jenkins" userId="aa8b955da09a1f54" providerId="LiveId" clId="{8187C8F7-982F-4133-AA56-B18C956D2E86}" dt="2017-12-10T00:43:18.354" v="39605" actId="1076"/>
          <ac:spMkLst>
            <pc:docMk/>
            <pc:sldMk cId="2598308502" sldId="409"/>
            <ac:spMk id="14" creationId="{09FFC696-41C2-444A-8681-2A07A1C605CE}"/>
          </ac:spMkLst>
        </pc:spChg>
        <pc:spChg chg="add mod">
          <ac:chgData name="Louis Jenkins" userId="aa8b955da09a1f54" providerId="LiveId" clId="{8187C8F7-982F-4133-AA56-B18C956D2E86}" dt="2017-12-10T00:43:22.964" v="39613" actId="20577"/>
          <ac:spMkLst>
            <pc:docMk/>
            <pc:sldMk cId="2598308502" sldId="409"/>
            <ac:spMk id="15" creationId="{0E623658-DC26-440F-98D2-60CB02C40843}"/>
          </ac:spMkLst>
        </pc:spChg>
        <pc:spChg chg="add mod">
          <ac:chgData name="Louis Jenkins" userId="aa8b955da09a1f54" providerId="LiveId" clId="{8187C8F7-982F-4133-AA56-B18C956D2E86}" dt="2017-12-10T00:43:33.004" v="39639" actId="20577"/>
          <ac:spMkLst>
            <pc:docMk/>
            <pc:sldMk cId="2598308502" sldId="409"/>
            <ac:spMk id="16" creationId="{662A86F7-C4F8-4EF4-AC80-84E247267349}"/>
          </ac:spMkLst>
        </pc:spChg>
        <pc:spChg chg="add mod">
          <ac:chgData name="Louis Jenkins" userId="aa8b955da09a1f54" providerId="LiveId" clId="{8187C8F7-982F-4133-AA56-B18C956D2E86}" dt="2017-12-10T00:43:39.144" v="39653" actId="20577"/>
          <ac:spMkLst>
            <pc:docMk/>
            <pc:sldMk cId="2598308502" sldId="409"/>
            <ac:spMk id="17" creationId="{5F5C9DDA-6DE6-4D9F-8E4E-9D387C850BA2}"/>
          </ac:spMkLst>
        </pc:spChg>
        <pc:picChg chg="add mod">
          <ac:chgData name="Louis Jenkins" userId="aa8b955da09a1f54" providerId="LiveId" clId="{8187C8F7-982F-4133-AA56-B18C956D2E86}" dt="2017-12-10T00:39:21.878" v="39507" actId="1076"/>
          <ac:picMkLst>
            <pc:docMk/>
            <pc:sldMk cId="2598308502" sldId="409"/>
            <ac:picMk id="4" creationId="{64FB410A-1219-4CE8-AA50-A8E51EA127CA}"/>
          </ac:picMkLst>
        </pc:picChg>
        <pc:picChg chg="add mod">
          <ac:chgData name="Louis Jenkins" userId="aa8b955da09a1f54" providerId="LiveId" clId="{8187C8F7-982F-4133-AA56-B18C956D2E86}" dt="2017-12-10T00:40:24.344" v="39516" actId="1076"/>
          <ac:picMkLst>
            <pc:docMk/>
            <pc:sldMk cId="2598308502" sldId="409"/>
            <ac:picMk id="5" creationId="{297CD200-CBCA-4F29-9754-C9E2E61C92E4}"/>
          </ac:picMkLst>
        </pc:picChg>
        <pc:picChg chg="add mod">
          <ac:chgData name="Louis Jenkins" userId="aa8b955da09a1f54" providerId="LiveId" clId="{8187C8F7-982F-4133-AA56-B18C956D2E86}" dt="2017-12-10T00:40:17.174" v="39515" actId="1076"/>
          <ac:picMkLst>
            <pc:docMk/>
            <pc:sldMk cId="2598308502" sldId="409"/>
            <ac:picMk id="6" creationId="{87FC1055-C64A-4477-8224-3E1D8D15E20E}"/>
          </ac:picMkLst>
        </pc:picChg>
        <pc:picChg chg="add mod">
          <ac:chgData name="Louis Jenkins" userId="aa8b955da09a1f54" providerId="LiveId" clId="{8187C8F7-982F-4133-AA56-B18C956D2E86}" dt="2017-12-10T00:40:08.301" v="39514" actId="1076"/>
          <ac:picMkLst>
            <pc:docMk/>
            <pc:sldMk cId="2598308502" sldId="409"/>
            <ac:picMk id="7" creationId="{22E54DCC-FC59-411D-BF7D-D9C30A033C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0F86B-9474-40CF-82BF-004A5FA72E00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C3A05-4B4C-4BE6-AC6A-10344519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Skipping AST generation step…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3A05-4B4C-4BE6-AC6A-1034451992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26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3A05-4B4C-4BE6-AC6A-10344519922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2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3A05-4B4C-4BE6-AC6A-10344519922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19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3A05-4B4C-4BE6-AC6A-10344519922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8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3A05-4B4C-4BE6-AC6A-1034451992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58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3A05-4B4C-4BE6-AC6A-1034451992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3A05-4B4C-4BE6-AC6A-1034451992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28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3A05-4B4C-4BE6-AC6A-1034451992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5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3A05-4B4C-4BE6-AC6A-10344519922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09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3A05-4B4C-4BE6-AC6A-10344519922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3A05-4B4C-4BE6-AC6A-10344519922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68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C3A05-4B4C-4BE6-AC6A-10344519922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24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8BCC-6C3C-459E-BDDB-2EE1E2AA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9C2E6-5FB0-41B0-863A-EFD64478A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5DAD-A7AB-4FCC-8FD1-40356B4B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B32-1939-4DD1-AF58-B42A1D806E8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116E1-1B99-498F-B475-BA3111B3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7BFCD-F9FF-4D46-91B0-B65923F2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B4E0-6420-4F3D-9F80-79CC6B1B1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6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59FB-9685-4D3E-A489-72309742E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DA5F1-8ECA-4B82-8E4F-A650FEC3A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B410-F537-4928-B11A-037EF27A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B32-1939-4DD1-AF58-B42A1D806E8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AA2F-1341-4E0E-98B0-A1AC5224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501C3-6B28-4456-AA6C-AC38F894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B4E0-6420-4F3D-9F80-79CC6B1B1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1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CD257-0281-45DD-9F2A-5AF1A411D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0B196-327B-42F2-9F41-15D518402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047C-29F8-4C2C-B08F-8F663030C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B32-1939-4DD1-AF58-B42A1D806E8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16D24-FFEA-4E02-98CE-6E070115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37C1E-802E-44F7-AB4D-DC945C93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B4E0-6420-4F3D-9F80-79CC6B1B1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2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22C-2E8F-48FC-9776-741054F2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7375-6E6F-4055-AD7E-963A02F0B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69DBB-B309-4A04-B522-3460BCB5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B32-1939-4DD1-AF58-B42A1D806E8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84E8D-E7D1-43A6-8858-390CBE1B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350E-ED0F-45D6-872B-C5F8F52A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B4E0-6420-4F3D-9F80-79CC6B1B1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6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E1BF-3FBE-4E0F-81B5-2566B854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751E5-C8BB-4629-88D8-4E80F7BDC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AEB64-3C7A-414A-B551-611B8165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B32-1939-4DD1-AF58-B42A1D806E8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E8C53-A337-442A-B019-8858B178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75E49-278C-41A4-A7FF-CE32EAEB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B4E0-6420-4F3D-9F80-79CC6B1B1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3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06A6-6684-4332-B715-4B59217F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185A2-C4C4-4222-80C3-5024E0D78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6C584-AADE-47EA-9D57-4C813F88F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91E40-EC5F-4AA2-A7AB-649CF579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B32-1939-4DD1-AF58-B42A1D806E8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95494-B131-4AD6-9D8D-06137BBC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4F666-A49F-4F77-B164-CE67A23C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B4E0-6420-4F3D-9F80-79CC6B1B1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6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62B5-A3A5-4EB4-9EFB-88BBD4C3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ADA13-E06E-48F7-B71E-8DDAEF982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A912E-D380-42B2-ABD3-E9C10F57A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BD9B8-5215-43EC-A95A-72979A36E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B0023-1DB9-4DE9-96AA-B50275B6B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BB56D-8EC5-4B21-857F-ECB83D09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B32-1939-4DD1-AF58-B42A1D806E8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BDB0C-7A07-4900-BE52-9DADFDD1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57156-F661-46F6-AB05-43F64D83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B4E0-6420-4F3D-9F80-79CC6B1B1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3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6361-107F-439C-853B-DED48581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A88B4-5FCB-404C-81EC-AEC77B79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B32-1939-4DD1-AF58-B42A1D806E8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21A48-2E6E-48AB-A6BA-0F92804C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3FA2F-0E84-49E0-B6C6-F973F980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B4E0-6420-4F3D-9F80-79CC6B1B1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9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FAAC5-015A-41BD-8449-7D2B382E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B32-1939-4DD1-AF58-B42A1D806E8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9C009-85F1-4982-A2A1-80D4709A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20593-9246-4958-B176-1495C3CE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B4E0-6420-4F3D-9F80-79CC6B1B1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3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BB0C-8C2D-42F4-A395-7C6AD4FE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A8A8-AE25-4EF5-AED0-EF2942B96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662E4-F248-4998-9A3C-E1C103924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14B79-7404-45B1-9ABA-F487A628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B32-1939-4DD1-AF58-B42A1D806E8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2B203-0545-4C01-B1F7-3AAA3A92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AFF4F-9A6D-4E1D-8826-473E73A2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B4E0-6420-4F3D-9F80-79CC6B1B1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3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E98B-A650-4B4C-9855-B9B99E90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8B95A-1C99-4563-A0B7-41F0DC274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796E6-3D4B-4840-8FA3-2A4E07AA7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CC484-EF40-43CB-8F9F-E6CD08E3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7B32-1939-4DD1-AF58-B42A1D806E8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B0132-DFEE-451E-8702-8A2956D8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6B9E0-C522-4355-BA35-287C378E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B4E0-6420-4F3D-9F80-79CC6B1B1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00726-B681-40D1-A720-EFAB0E07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DD5A9-80B2-494A-B7FB-124A9D8C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EBBC-F4C7-470A-8A13-B08BE46CF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7B32-1939-4DD1-AF58-B42A1D806E85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F1F9B-3EEA-4FF5-95B0-9ABD1096F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048A-69A1-4194-9FF4-3C344ECE4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3B4E0-6420-4F3D-9F80-79CC6B1B1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7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26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26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26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41.png"/><Relationship Id="rId4" Type="http://schemas.openxmlformats.org/officeDocument/2006/relationships/image" Target="../media/image24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11" Type="http://schemas.openxmlformats.org/officeDocument/2006/relationships/image" Target="../media/image79.png"/><Relationship Id="rId5" Type="http://schemas.openxmlformats.org/officeDocument/2006/relationships/image" Target="../media/image74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6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11" Type="http://schemas.openxmlformats.org/officeDocument/2006/relationships/image" Target="../media/image79.png"/><Relationship Id="rId5" Type="http://schemas.openxmlformats.org/officeDocument/2006/relationships/image" Target="../media/image741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4" Type="http://schemas.openxmlformats.org/officeDocument/2006/relationships/image" Target="../media/image6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1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11" Type="http://schemas.openxmlformats.org/officeDocument/2006/relationships/image" Target="../media/image79.png"/><Relationship Id="rId5" Type="http://schemas.openxmlformats.org/officeDocument/2006/relationships/image" Target="../media/image741.png"/><Relationship Id="rId15" Type="http://schemas.openxmlformats.org/officeDocument/2006/relationships/image" Target="../media/image86.png"/><Relationship Id="rId10" Type="http://schemas.openxmlformats.org/officeDocument/2006/relationships/image" Target="../media/image78.png"/><Relationship Id="rId4" Type="http://schemas.openxmlformats.org/officeDocument/2006/relationships/image" Target="../media/image6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1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79.png"/><Relationship Id="rId5" Type="http://schemas.openxmlformats.org/officeDocument/2006/relationships/image" Target="../media/image741.png"/><Relationship Id="rId15" Type="http://schemas.openxmlformats.org/officeDocument/2006/relationships/image" Target="../media/image88.png"/><Relationship Id="rId10" Type="http://schemas.openxmlformats.org/officeDocument/2006/relationships/image" Target="../media/image78.png"/><Relationship Id="rId4" Type="http://schemas.openxmlformats.org/officeDocument/2006/relationships/image" Target="../media/image6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image" Target="../media/image89.png"/><Relationship Id="rId3" Type="http://schemas.openxmlformats.org/officeDocument/2006/relationships/image" Target="../media/image61.png"/><Relationship Id="rId7" Type="http://schemas.openxmlformats.org/officeDocument/2006/relationships/image" Target="../media/image860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11" Type="http://schemas.openxmlformats.org/officeDocument/2006/relationships/image" Target="../media/image81.png"/><Relationship Id="rId5" Type="http://schemas.openxmlformats.org/officeDocument/2006/relationships/image" Target="../media/image840.png"/><Relationship Id="rId10" Type="http://schemas.openxmlformats.org/officeDocument/2006/relationships/image" Target="../media/image80.png"/><Relationship Id="rId4" Type="http://schemas.openxmlformats.org/officeDocument/2006/relationships/image" Target="../media/image740.png"/><Relationship Id="rId9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13" Type="http://schemas.openxmlformats.org/officeDocument/2006/relationships/image" Target="../media/image93.png"/><Relationship Id="rId3" Type="http://schemas.openxmlformats.org/officeDocument/2006/relationships/image" Target="../media/image72.png"/><Relationship Id="rId7" Type="http://schemas.openxmlformats.org/officeDocument/2006/relationships/image" Target="../media/image850.png"/><Relationship Id="rId12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11" Type="http://schemas.openxmlformats.org/officeDocument/2006/relationships/image" Target="../media/image91.png"/><Relationship Id="rId5" Type="http://schemas.openxmlformats.org/officeDocument/2006/relationships/image" Target="../media/image740.png"/><Relationship Id="rId10" Type="http://schemas.openxmlformats.org/officeDocument/2006/relationships/image" Target="../media/image900.png"/><Relationship Id="rId4" Type="http://schemas.openxmlformats.org/officeDocument/2006/relationships/image" Target="../media/image741.png"/><Relationship Id="rId9" Type="http://schemas.openxmlformats.org/officeDocument/2006/relationships/image" Target="../media/image87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13" Type="http://schemas.openxmlformats.org/officeDocument/2006/relationships/image" Target="../media/image93.png"/><Relationship Id="rId3" Type="http://schemas.openxmlformats.org/officeDocument/2006/relationships/image" Target="../media/image72.png"/><Relationship Id="rId7" Type="http://schemas.openxmlformats.org/officeDocument/2006/relationships/image" Target="../media/image850.png"/><Relationship Id="rId12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11" Type="http://schemas.openxmlformats.org/officeDocument/2006/relationships/image" Target="../media/image91.png"/><Relationship Id="rId5" Type="http://schemas.openxmlformats.org/officeDocument/2006/relationships/image" Target="../media/image740.png"/><Relationship Id="rId10" Type="http://schemas.openxmlformats.org/officeDocument/2006/relationships/image" Target="../media/image900.png"/><Relationship Id="rId4" Type="http://schemas.openxmlformats.org/officeDocument/2006/relationships/image" Target="../media/image741.png"/><Relationship Id="rId9" Type="http://schemas.openxmlformats.org/officeDocument/2006/relationships/image" Target="../media/image870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13" Type="http://schemas.openxmlformats.org/officeDocument/2006/relationships/image" Target="../media/image93.png"/><Relationship Id="rId3" Type="http://schemas.openxmlformats.org/officeDocument/2006/relationships/image" Target="../media/image72.png"/><Relationship Id="rId7" Type="http://schemas.openxmlformats.org/officeDocument/2006/relationships/image" Target="../media/image850.png"/><Relationship Id="rId12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11" Type="http://schemas.openxmlformats.org/officeDocument/2006/relationships/image" Target="../media/image91.png"/><Relationship Id="rId5" Type="http://schemas.openxmlformats.org/officeDocument/2006/relationships/image" Target="../media/image740.png"/><Relationship Id="rId10" Type="http://schemas.openxmlformats.org/officeDocument/2006/relationships/image" Target="../media/image900.png"/><Relationship Id="rId4" Type="http://schemas.openxmlformats.org/officeDocument/2006/relationships/image" Target="../media/image741.png"/><Relationship Id="rId9" Type="http://schemas.openxmlformats.org/officeDocument/2006/relationships/image" Target="../media/image87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4.png"/><Relationship Id="rId7" Type="http://schemas.openxmlformats.org/officeDocument/2006/relationships/image" Target="../media/image840.png"/><Relationship Id="rId12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11" Type="http://schemas.openxmlformats.org/officeDocument/2006/relationships/image" Target="../media/image99.png"/><Relationship Id="rId5" Type="http://schemas.openxmlformats.org/officeDocument/2006/relationships/image" Target="../media/image741.png"/><Relationship Id="rId10" Type="http://schemas.openxmlformats.org/officeDocument/2006/relationships/image" Target="../media/image98.png"/><Relationship Id="rId4" Type="http://schemas.openxmlformats.org/officeDocument/2006/relationships/image" Target="../media/image95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94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740.png"/><Relationship Id="rId10" Type="http://schemas.openxmlformats.org/officeDocument/2006/relationships/image" Target="../media/image108.png"/><Relationship Id="rId4" Type="http://schemas.openxmlformats.org/officeDocument/2006/relationships/image" Target="../media/image741.png"/><Relationship Id="rId9" Type="http://schemas.openxmlformats.org/officeDocument/2006/relationships/image" Target="../media/image10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BBB1-64DC-4606-8252-6B9BBFF84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Introducing LLVM </a:t>
            </a:r>
            <a:br>
              <a:rPr lang="en-US" dirty="0"/>
            </a:br>
            <a:r>
              <a:rPr lang="en-US" dirty="0"/>
              <a:t>to the </a:t>
            </a:r>
            <a:br>
              <a:rPr lang="en-US" dirty="0"/>
            </a:br>
            <a:r>
              <a:rPr lang="en-US" dirty="0"/>
              <a:t>Java Virtual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95365-F080-4D7A-85C8-7FC2CC95E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Louis Jenkins</a:t>
            </a:r>
          </a:p>
          <a:p>
            <a:r>
              <a:rPr lang="en-US" dirty="0"/>
              <a:t>Advisor: William Calhoun</a:t>
            </a:r>
          </a:p>
        </p:txBody>
      </p:sp>
    </p:spTree>
    <p:extLst>
      <p:ext uri="{BB962C8B-B14F-4D97-AF65-F5344CB8AC3E}">
        <p14:creationId xmlns:p14="http://schemas.microsoft.com/office/powerpoint/2010/main" val="240551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EE2-8C8B-4412-8F13-9F05E36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733FF-DD0D-47A4-83B7-B5281A2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80764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Slots of read/write registers</a:t>
            </a:r>
          </a:p>
          <a:p>
            <a:r>
              <a:rPr lang="en-US" dirty="0"/>
              <a:t>Operand Stack</a:t>
            </a:r>
          </a:p>
          <a:p>
            <a:pPr lvl="1"/>
            <a:r>
              <a:rPr lang="en-US" dirty="0"/>
              <a:t>Stack of values and sub-expressions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11EC9-53ED-4A6F-9B7E-1177C8CDF736}"/>
              </a:ext>
            </a:extLst>
          </p:cNvPr>
          <p:cNvSpPr/>
          <p:nvPr/>
        </p:nvSpPr>
        <p:spPr>
          <a:xfrm>
            <a:off x="4759581" y="3617838"/>
            <a:ext cx="2724347" cy="131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to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/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245581-72CB-4002-9ED6-D410C37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7" y="3976815"/>
            <a:ext cx="3766034" cy="11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7C55F-7484-42CA-94AC-62391934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89" y="3169714"/>
            <a:ext cx="3457575" cy="31051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B92CA4-F369-44DC-A410-A70D8180A1B0}"/>
              </a:ext>
            </a:extLst>
          </p:cNvPr>
          <p:cNvSpPr/>
          <p:nvPr/>
        </p:nvSpPr>
        <p:spPr>
          <a:xfrm rot="10800000">
            <a:off x="9061072" y="3774139"/>
            <a:ext cx="609305" cy="2026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DDB2E7C-CDE0-485B-A7D7-4AE8C89C7CD4}"/>
              </a:ext>
            </a:extLst>
          </p:cNvPr>
          <p:cNvSpPr/>
          <p:nvPr/>
        </p:nvSpPr>
        <p:spPr>
          <a:xfrm rot="7905257">
            <a:off x="2086741" y="3874416"/>
            <a:ext cx="587211" cy="204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EE2-8C8B-4412-8F13-9F05E36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733FF-DD0D-47A4-83B7-B5281A2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80764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Slots of read/write registers</a:t>
            </a:r>
          </a:p>
          <a:p>
            <a:r>
              <a:rPr lang="en-US" dirty="0"/>
              <a:t>Operand Stack</a:t>
            </a:r>
          </a:p>
          <a:p>
            <a:pPr lvl="1"/>
            <a:r>
              <a:rPr lang="en-US" dirty="0"/>
              <a:t>Stack of values and sub-expressions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11EC9-53ED-4A6F-9B7E-1177C8CDF736}"/>
              </a:ext>
            </a:extLst>
          </p:cNvPr>
          <p:cNvSpPr/>
          <p:nvPr/>
        </p:nvSpPr>
        <p:spPr>
          <a:xfrm>
            <a:off x="4759581" y="3617838"/>
            <a:ext cx="2724347" cy="131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to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/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245581-72CB-4002-9ED6-D410C37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7" y="3976815"/>
            <a:ext cx="3766034" cy="11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7C55F-7484-42CA-94AC-62391934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89" y="3169714"/>
            <a:ext cx="3457575" cy="31051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B92CA4-F369-44DC-A410-A70D8180A1B0}"/>
              </a:ext>
            </a:extLst>
          </p:cNvPr>
          <p:cNvSpPr/>
          <p:nvPr/>
        </p:nvSpPr>
        <p:spPr>
          <a:xfrm rot="10800000">
            <a:off x="9061071" y="3976815"/>
            <a:ext cx="609305" cy="2026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DDF5767-F4AF-49F0-AC79-A6CEB6F5AC69}"/>
              </a:ext>
            </a:extLst>
          </p:cNvPr>
          <p:cNvSpPr/>
          <p:nvPr/>
        </p:nvSpPr>
        <p:spPr>
          <a:xfrm rot="7905257">
            <a:off x="3009100" y="3874416"/>
            <a:ext cx="587211" cy="204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8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EE2-8C8B-4412-8F13-9F05E36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733FF-DD0D-47A4-83B7-B5281A2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80764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Slots of read/write registers</a:t>
            </a:r>
          </a:p>
          <a:p>
            <a:r>
              <a:rPr lang="en-US" dirty="0"/>
              <a:t>Operand Stack</a:t>
            </a:r>
          </a:p>
          <a:p>
            <a:pPr lvl="1"/>
            <a:r>
              <a:rPr lang="en-US" dirty="0"/>
              <a:t>Stack of values and sub-expressions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11EC9-53ED-4A6F-9B7E-1177C8CDF736}"/>
              </a:ext>
            </a:extLst>
          </p:cNvPr>
          <p:cNvSpPr/>
          <p:nvPr/>
        </p:nvSpPr>
        <p:spPr>
          <a:xfrm>
            <a:off x="4759581" y="3617838"/>
            <a:ext cx="2724347" cy="131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to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/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0,1048576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245581-72CB-4002-9ED6-D410C37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7" y="3976815"/>
            <a:ext cx="3766034" cy="11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7C55F-7484-42CA-94AC-62391934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89" y="3169714"/>
            <a:ext cx="3457575" cy="31051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B92CA4-F369-44DC-A410-A70D8180A1B0}"/>
              </a:ext>
            </a:extLst>
          </p:cNvPr>
          <p:cNvSpPr/>
          <p:nvPr/>
        </p:nvSpPr>
        <p:spPr>
          <a:xfrm rot="19265433">
            <a:off x="7428480" y="4416326"/>
            <a:ext cx="609305" cy="2026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1D09703-F756-430D-8B21-A4F3869E4278}"/>
              </a:ext>
            </a:extLst>
          </p:cNvPr>
          <p:cNvSpPr/>
          <p:nvPr/>
        </p:nvSpPr>
        <p:spPr>
          <a:xfrm rot="7905257">
            <a:off x="3009100" y="3874416"/>
            <a:ext cx="587211" cy="204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6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EE2-8C8B-4412-8F13-9F05E36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733FF-DD0D-47A4-83B7-B5281A2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80764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Slots of read/write registers</a:t>
            </a:r>
          </a:p>
          <a:p>
            <a:r>
              <a:rPr lang="en-US" dirty="0"/>
              <a:t>Operand Stack</a:t>
            </a:r>
          </a:p>
          <a:p>
            <a:pPr lvl="1"/>
            <a:r>
              <a:rPr lang="en-US" dirty="0"/>
              <a:t>Stack of values and sub-expressions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11EC9-53ED-4A6F-9B7E-1177C8CDF736}"/>
              </a:ext>
            </a:extLst>
          </p:cNvPr>
          <p:cNvSpPr/>
          <p:nvPr/>
        </p:nvSpPr>
        <p:spPr>
          <a:xfrm>
            <a:off x="4759581" y="3617838"/>
            <a:ext cx="2724347" cy="131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to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/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0,1048576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245581-72CB-4002-9ED6-D410C37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7" y="3976815"/>
            <a:ext cx="3766034" cy="11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7C55F-7484-42CA-94AC-62391934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89" y="3169714"/>
            <a:ext cx="3457575" cy="31051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B92CA4-F369-44DC-A410-A70D8180A1B0}"/>
              </a:ext>
            </a:extLst>
          </p:cNvPr>
          <p:cNvSpPr/>
          <p:nvPr/>
        </p:nvSpPr>
        <p:spPr>
          <a:xfrm rot="19265433">
            <a:off x="7428480" y="4556621"/>
            <a:ext cx="609305" cy="2026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1D09703-F756-430D-8B21-A4F3869E4278}"/>
              </a:ext>
            </a:extLst>
          </p:cNvPr>
          <p:cNvSpPr/>
          <p:nvPr/>
        </p:nvSpPr>
        <p:spPr>
          <a:xfrm rot="7905257">
            <a:off x="3009100" y="3874416"/>
            <a:ext cx="587211" cy="204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139A3A-F65F-4D9F-8349-5C20A745548B}"/>
              </a:ext>
            </a:extLst>
          </p:cNvPr>
          <p:cNvCxnSpPr/>
          <p:nvPr/>
        </p:nvCxnSpPr>
        <p:spPr>
          <a:xfrm flipH="1" flipV="1">
            <a:off x="5608948" y="5704844"/>
            <a:ext cx="207390" cy="47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7A267A-AEE9-407C-B2EE-BB8C52DEC4EC}"/>
              </a:ext>
            </a:extLst>
          </p:cNvPr>
          <p:cNvCxnSpPr>
            <a:endCxn id="11" idx="2"/>
          </p:cNvCxnSpPr>
          <p:nvPr/>
        </p:nvCxnSpPr>
        <p:spPr>
          <a:xfrm flipV="1">
            <a:off x="5825765" y="5704844"/>
            <a:ext cx="244483" cy="47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FDDA0B-CE7D-4863-9B5B-3454177001AE}"/>
              </a:ext>
            </a:extLst>
          </p:cNvPr>
          <p:cNvSpPr txBox="1"/>
          <p:nvPr/>
        </p:nvSpPr>
        <p:spPr>
          <a:xfrm>
            <a:off x="5628262" y="6097439"/>
            <a:ext cx="376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≥</a:t>
            </a:r>
          </a:p>
        </p:txBody>
      </p:sp>
    </p:spTree>
    <p:extLst>
      <p:ext uri="{BB962C8B-B14F-4D97-AF65-F5344CB8AC3E}">
        <p14:creationId xmlns:p14="http://schemas.microsoft.com/office/powerpoint/2010/main" val="150021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EE2-8C8B-4412-8F13-9F05E36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733FF-DD0D-47A4-83B7-B5281A2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80764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Slots of read/write registers</a:t>
            </a:r>
          </a:p>
          <a:p>
            <a:r>
              <a:rPr lang="en-US" dirty="0"/>
              <a:t>Operand Stack</a:t>
            </a:r>
          </a:p>
          <a:p>
            <a:pPr lvl="1"/>
            <a:r>
              <a:rPr lang="en-US" dirty="0"/>
              <a:t>Stack of values and sub-expressions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11EC9-53ED-4A6F-9B7E-1177C8CDF736}"/>
              </a:ext>
            </a:extLst>
          </p:cNvPr>
          <p:cNvSpPr/>
          <p:nvPr/>
        </p:nvSpPr>
        <p:spPr>
          <a:xfrm>
            <a:off x="4759581" y="3617838"/>
            <a:ext cx="2724347" cy="131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to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/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245581-72CB-4002-9ED6-D410C37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7" y="3976815"/>
            <a:ext cx="3766034" cy="11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7C55F-7484-42CA-94AC-62391934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89" y="3169714"/>
            <a:ext cx="3457575" cy="31051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B92CA4-F369-44DC-A410-A70D8180A1B0}"/>
              </a:ext>
            </a:extLst>
          </p:cNvPr>
          <p:cNvSpPr/>
          <p:nvPr/>
        </p:nvSpPr>
        <p:spPr>
          <a:xfrm rot="19265433">
            <a:off x="7353282" y="4810640"/>
            <a:ext cx="718954" cy="250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1D09703-F756-430D-8B21-A4F3869E4278}"/>
              </a:ext>
            </a:extLst>
          </p:cNvPr>
          <p:cNvSpPr/>
          <p:nvPr/>
        </p:nvSpPr>
        <p:spPr>
          <a:xfrm rot="11255288">
            <a:off x="2533684" y="4501385"/>
            <a:ext cx="587211" cy="204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EE2-8C8B-4412-8F13-9F05E36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733FF-DD0D-47A4-83B7-B5281A2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80764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Slots of read/write registers</a:t>
            </a:r>
          </a:p>
          <a:p>
            <a:r>
              <a:rPr lang="en-US" dirty="0"/>
              <a:t>Operand Stack</a:t>
            </a:r>
          </a:p>
          <a:p>
            <a:pPr lvl="1"/>
            <a:r>
              <a:rPr lang="en-US" dirty="0"/>
              <a:t>Stack of values and sub-expressions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11EC9-53ED-4A6F-9B7E-1177C8CDF736}"/>
              </a:ext>
            </a:extLst>
          </p:cNvPr>
          <p:cNvSpPr/>
          <p:nvPr/>
        </p:nvSpPr>
        <p:spPr>
          <a:xfrm>
            <a:off x="4759581" y="3617838"/>
            <a:ext cx="2724347" cy="131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to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/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245581-72CB-4002-9ED6-D410C37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7" y="3976815"/>
            <a:ext cx="3766034" cy="11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7C55F-7484-42CA-94AC-62391934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89" y="3169714"/>
            <a:ext cx="3457575" cy="31051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B92CA4-F369-44DC-A410-A70D8180A1B0}"/>
              </a:ext>
            </a:extLst>
          </p:cNvPr>
          <p:cNvSpPr/>
          <p:nvPr/>
        </p:nvSpPr>
        <p:spPr>
          <a:xfrm rot="19265433">
            <a:off x="7353282" y="5004238"/>
            <a:ext cx="718954" cy="250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A64D5E3-3C19-4EAA-A593-47295FA789D1}"/>
              </a:ext>
            </a:extLst>
          </p:cNvPr>
          <p:cNvSpPr/>
          <p:nvPr/>
        </p:nvSpPr>
        <p:spPr>
          <a:xfrm rot="11255288">
            <a:off x="2533684" y="4501385"/>
            <a:ext cx="587211" cy="204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44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EE2-8C8B-4412-8F13-9F05E36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733FF-DD0D-47A4-83B7-B5281A2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80764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Slots of read/write registers</a:t>
            </a:r>
          </a:p>
          <a:p>
            <a:r>
              <a:rPr lang="en-US" dirty="0"/>
              <a:t>Operand Stack</a:t>
            </a:r>
          </a:p>
          <a:p>
            <a:pPr lvl="1"/>
            <a:r>
              <a:rPr lang="en-US" dirty="0"/>
              <a:t>Stack of values and sub-expressions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11EC9-53ED-4A6F-9B7E-1177C8CDF736}"/>
              </a:ext>
            </a:extLst>
          </p:cNvPr>
          <p:cNvSpPr/>
          <p:nvPr/>
        </p:nvSpPr>
        <p:spPr>
          <a:xfrm>
            <a:off x="4759581" y="3617838"/>
            <a:ext cx="2724347" cy="131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to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/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245581-72CB-4002-9ED6-D410C37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7" y="3976815"/>
            <a:ext cx="3766034" cy="11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7C55F-7484-42CA-94AC-62391934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89" y="3169714"/>
            <a:ext cx="3457575" cy="31051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B92CA4-F369-44DC-A410-A70D8180A1B0}"/>
              </a:ext>
            </a:extLst>
          </p:cNvPr>
          <p:cNvSpPr/>
          <p:nvPr/>
        </p:nvSpPr>
        <p:spPr>
          <a:xfrm rot="19265433">
            <a:off x="7327528" y="5256534"/>
            <a:ext cx="718954" cy="250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1F86950-ED58-4360-802A-4BBF5BDBE2AD}"/>
              </a:ext>
            </a:extLst>
          </p:cNvPr>
          <p:cNvSpPr/>
          <p:nvPr/>
        </p:nvSpPr>
        <p:spPr>
          <a:xfrm rot="11255288">
            <a:off x="2533684" y="4501385"/>
            <a:ext cx="587211" cy="204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7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EE2-8C8B-4412-8F13-9F05E36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733FF-DD0D-47A4-83B7-B5281A2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80764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Slots of read/write registers</a:t>
            </a:r>
          </a:p>
          <a:p>
            <a:r>
              <a:rPr lang="en-US" dirty="0"/>
              <a:t>Operand Stack</a:t>
            </a:r>
          </a:p>
          <a:p>
            <a:pPr lvl="1"/>
            <a:r>
              <a:rPr lang="en-US" dirty="0"/>
              <a:t>Stack of values and sub-expressions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11EC9-53ED-4A6F-9B7E-1177C8CDF736}"/>
              </a:ext>
            </a:extLst>
          </p:cNvPr>
          <p:cNvSpPr/>
          <p:nvPr/>
        </p:nvSpPr>
        <p:spPr>
          <a:xfrm>
            <a:off x="4759581" y="3617838"/>
            <a:ext cx="2724347" cy="131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to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/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245581-72CB-4002-9ED6-D410C37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7" y="3976815"/>
            <a:ext cx="3766034" cy="11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7C55F-7484-42CA-94AC-62391934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89" y="3169714"/>
            <a:ext cx="3457575" cy="31051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B92CA4-F369-44DC-A410-A70D8180A1B0}"/>
              </a:ext>
            </a:extLst>
          </p:cNvPr>
          <p:cNvSpPr/>
          <p:nvPr/>
        </p:nvSpPr>
        <p:spPr>
          <a:xfrm rot="19265433">
            <a:off x="7327529" y="5484056"/>
            <a:ext cx="718954" cy="250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F108331-E3AC-4511-8AA8-DEBEAF002C94}"/>
              </a:ext>
            </a:extLst>
          </p:cNvPr>
          <p:cNvSpPr/>
          <p:nvPr/>
        </p:nvSpPr>
        <p:spPr>
          <a:xfrm rot="11255288">
            <a:off x="2533684" y="4501385"/>
            <a:ext cx="587211" cy="204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28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EE2-8C8B-4412-8F13-9F05E36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733FF-DD0D-47A4-83B7-B5281A2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80764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Slots of read/write registers</a:t>
            </a:r>
          </a:p>
          <a:p>
            <a:r>
              <a:rPr lang="en-US" dirty="0"/>
              <a:t>Operand Stack</a:t>
            </a:r>
          </a:p>
          <a:p>
            <a:pPr lvl="1"/>
            <a:r>
              <a:rPr lang="en-US" dirty="0"/>
              <a:t>Stack of values and sub-expressions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11EC9-53ED-4A6F-9B7E-1177C8CDF736}"/>
              </a:ext>
            </a:extLst>
          </p:cNvPr>
          <p:cNvSpPr/>
          <p:nvPr/>
        </p:nvSpPr>
        <p:spPr>
          <a:xfrm>
            <a:off x="4759581" y="3617838"/>
            <a:ext cx="2724347" cy="131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to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/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245581-72CB-4002-9ED6-D410C37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7" y="3976815"/>
            <a:ext cx="3766034" cy="11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7C55F-7484-42CA-94AC-62391934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89" y="3169714"/>
            <a:ext cx="3457575" cy="31051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B92CA4-F369-44DC-A410-A70D8180A1B0}"/>
              </a:ext>
            </a:extLst>
          </p:cNvPr>
          <p:cNvSpPr/>
          <p:nvPr/>
        </p:nvSpPr>
        <p:spPr>
          <a:xfrm rot="19265433">
            <a:off x="7327528" y="5609015"/>
            <a:ext cx="718954" cy="250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1D09703-F756-430D-8B21-A4F3869E4278}"/>
              </a:ext>
            </a:extLst>
          </p:cNvPr>
          <p:cNvSpPr/>
          <p:nvPr/>
        </p:nvSpPr>
        <p:spPr>
          <a:xfrm rot="7905257">
            <a:off x="3965233" y="3883380"/>
            <a:ext cx="587211" cy="204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01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EE2-8C8B-4412-8F13-9F05E36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733FF-DD0D-47A4-83B7-B5281A2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80764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Slots of read/write registers</a:t>
            </a:r>
          </a:p>
          <a:p>
            <a:r>
              <a:rPr lang="en-US" dirty="0"/>
              <a:t>Operand Stack</a:t>
            </a:r>
          </a:p>
          <a:p>
            <a:pPr lvl="1"/>
            <a:r>
              <a:rPr lang="en-US" dirty="0"/>
              <a:t>Stack of values and sub-expressions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11EC9-53ED-4A6F-9B7E-1177C8CDF736}"/>
              </a:ext>
            </a:extLst>
          </p:cNvPr>
          <p:cNvSpPr/>
          <p:nvPr/>
        </p:nvSpPr>
        <p:spPr>
          <a:xfrm>
            <a:off x="4759581" y="3617838"/>
            <a:ext cx="2724347" cy="131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to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/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245581-72CB-4002-9ED6-D410C37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7" y="3976815"/>
            <a:ext cx="3766034" cy="11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7C55F-7484-42CA-94AC-62391934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89" y="3169714"/>
            <a:ext cx="3457575" cy="31051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B92CA4-F369-44DC-A410-A70D8180A1B0}"/>
              </a:ext>
            </a:extLst>
          </p:cNvPr>
          <p:cNvSpPr/>
          <p:nvPr/>
        </p:nvSpPr>
        <p:spPr>
          <a:xfrm rot="19265433">
            <a:off x="7327528" y="5826555"/>
            <a:ext cx="718954" cy="250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F3FC41C-E127-4133-A5A3-8D77199C51B2}"/>
              </a:ext>
            </a:extLst>
          </p:cNvPr>
          <p:cNvSpPr/>
          <p:nvPr/>
        </p:nvSpPr>
        <p:spPr>
          <a:xfrm rot="20630348">
            <a:off x="471112" y="4760163"/>
            <a:ext cx="587211" cy="204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9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5081-B0DB-4183-A284-F071A95C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290B-1AE9-4EF8-B9F8-1835CA9D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Java Virtual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LLVM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Java Virtual Machine to LLVM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151704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EE2-8C8B-4412-8F13-9F05E36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733FF-DD0D-47A4-83B7-B5281A2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80764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Slots of read/write registers</a:t>
            </a:r>
          </a:p>
          <a:p>
            <a:r>
              <a:rPr lang="en-US" dirty="0"/>
              <a:t>Operand Stack</a:t>
            </a:r>
          </a:p>
          <a:p>
            <a:pPr lvl="1"/>
            <a:r>
              <a:rPr lang="en-US" dirty="0"/>
              <a:t>Stack of values and sub-expressions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11EC9-53ED-4A6F-9B7E-1177C8CDF736}"/>
              </a:ext>
            </a:extLst>
          </p:cNvPr>
          <p:cNvSpPr/>
          <p:nvPr/>
        </p:nvSpPr>
        <p:spPr>
          <a:xfrm>
            <a:off x="4759581" y="3617838"/>
            <a:ext cx="2724347" cy="131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to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/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245581-72CB-4002-9ED6-D410C37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7" y="3976815"/>
            <a:ext cx="3766034" cy="11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7C55F-7484-42CA-94AC-62391934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89" y="3169714"/>
            <a:ext cx="3457575" cy="31051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B92CA4-F369-44DC-A410-A70D8180A1B0}"/>
              </a:ext>
            </a:extLst>
          </p:cNvPr>
          <p:cNvSpPr/>
          <p:nvPr/>
        </p:nvSpPr>
        <p:spPr>
          <a:xfrm rot="19265433">
            <a:off x="7353281" y="4174834"/>
            <a:ext cx="718954" cy="250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1D09703-F756-430D-8B21-A4F3869E4278}"/>
              </a:ext>
            </a:extLst>
          </p:cNvPr>
          <p:cNvSpPr/>
          <p:nvPr/>
        </p:nvSpPr>
        <p:spPr>
          <a:xfrm rot="7905257">
            <a:off x="3168551" y="3883380"/>
            <a:ext cx="587211" cy="204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59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4F0824E-C958-4742-B898-A9AE8F81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1048576 Iterations Later…</a:t>
            </a:r>
          </a:p>
        </p:txBody>
      </p:sp>
    </p:spTree>
    <p:extLst>
      <p:ext uri="{BB962C8B-B14F-4D97-AF65-F5344CB8AC3E}">
        <p14:creationId xmlns:p14="http://schemas.microsoft.com/office/powerpoint/2010/main" val="2291596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EE2-8C8B-4412-8F13-9F05E36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733FF-DD0D-47A4-83B7-B5281A2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80764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Slots of read/write registers</a:t>
            </a:r>
          </a:p>
          <a:p>
            <a:r>
              <a:rPr lang="en-US" dirty="0"/>
              <a:t>Operand Stack</a:t>
            </a:r>
          </a:p>
          <a:p>
            <a:pPr lvl="1"/>
            <a:r>
              <a:rPr lang="en-US" dirty="0"/>
              <a:t>Stack of values and sub-expressions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11EC9-53ED-4A6F-9B7E-1177C8CDF736}"/>
              </a:ext>
            </a:extLst>
          </p:cNvPr>
          <p:cNvSpPr/>
          <p:nvPr/>
        </p:nvSpPr>
        <p:spPr>
          <a:xfrm>
            <a:off x="4759581" y="3617838"/>
            <a:ext cx="2724347" cy="131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to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/>
              <p:nvPr/>
            </p:nvSpPr>
            <p:spPr>
              <a:xfrm>
                <a:off x="3574619" y="5215388"/>
                <a:ext cx="4001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=10485760,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=1048576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1048576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19" y="5215388"/>
                <a:ext cx="400106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245581-72CB-4002-9ED6-D410C37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7" y="3976815"/>
            <a:ext cx="3766034" cy="11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7C55F-7484-42CA-94AC-62391934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89" y="3169714"/>
            <a:ext cx="3457575" cy="31051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B92CA4-F369-44DC-A410-A70D8180A1B0}"/>
              </a:ext>
            </a:extLst>
          </p:cNvPr>
          <p:cNvSpPr/>
          <p:nvPr/>
        </p:nvSpPr>
        <p:spPr>
          <a:xfrm rot="19265433">
            <a:off x="7353281" y="4174834"/>
            <a:ext cx="718954" cy="250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1D09703-F756-430D-8B21-A4F3869E4278}"/>
              </a:ext>
            </a:extLst>
          </p:cNvPr>
          <p:cNvSpPr/>
          <p:nvPr/>
        </p:nvSpPr>
        <p:spPr>
          <a:xfrm rot="7905257">
            <a:off x="3009100" y="3874416"/>
            <a:ext cx="587211" cy="204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EE2-8C8B-4412-8F13-9F05E36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733FF-DD0D-47A4-83B7-B5281A2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80764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Slots of read/write registers</a:t>
            </a:r>
          </a:p>
          <a:p>
            <a:r>
              <a:rPr lang="en-US" dirty="0"/>
              <a:t>Operand Stack</a:t>
            </a:r>
          </a:p>
          <a:p>
            <a:pPr lvl="1"/>
            <a:r>
              <a:rPr lang="en-US" dirty="0"/>
              <a:t>Stack of values and sub-expressions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11EC9-53ED-4A6F-9B7E-1177C8CDF736}"/>
              </a:ext>
            </a:extLst>
          </p:cNvPr>
          <p:cNvSpPr/>
          <p:nvPr/>
        </p:nvSpPr>
        <p:spPr>
          <a:xfrm>
            <a:off x="4759581" y="3617838"/>
            <a:ext cx="2724347" cy="131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to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/>
              <p:nvPr/>
            </p:nvSpPr>
            <p:spPr>
              <a:xfrm>
                <a:off x="3574619" y="5215388"/>
                <a:ext cx="4001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=10485760,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=1048576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1048576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1048576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19" y="5215388"/>
                <a:ext cx="400106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245581-72CB-4002-9ED6-D410C37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7" y="3976815"/>
            <a:ext cx="3766034" cy="11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7C55F-7484-42CA-94AC-62391934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89" y="3169714"/>
            <a:ext cx="3457575" cy="31051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B92CA4-F369-44DC-A410-A70D8180A1B0}"/>
              </a:ext>
            </a:extLst>
          </p:cNvPr>
          <p:cNvSpPr/>
          <p:nvPr/>
        </p:nvSpPr>
        <p:spPr>
          <a:xfrm rot="19265433">
            <a:off x="7339501" y="4426560"/>
            <a:ext cx="718954" cy="250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1D09703-F756-430D-8B21-A4F3869E4278}"/>
              </a:ext>
            </a:extLst>
          </p:cNvPr>
          <p:cNvSpPr/>
          <p:nvPr/>
        </p:nvSpPr>
        <p:spPr>
          <a:xfrm rot="7905257">
            <a:off x="3009100" y="3874416"/>
            <a:ext cx="587211" cy="204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33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EE2-8C8B-4412-8F13-9F05E36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733FF-DD0D-47A4-83B7-B5281A2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80764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Slots of read/write registers</a:t>
            </a:r>
          </a:p>
          <a:p>
            <a:r>
              <a:rPr lang="en-US" dirty="0"/>
              <a:t>Operand Stack</a:t>
            </a:r>
          </a:p>
          <a:p>
            <a:pPr lvl="1"/>
            <a:r>
              <a:rPr lang="en-US" dirty="0"/>
              <a:t>Stack of values and sub-expressions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11EC9-53ED-4A6F-9B7E-1177C8CDF736}"/>
              </a:ext>
            </a:extLst>
          </p:cNvPr>
          <p:cNvSpPr/>
          <p:nvPr/>
        </p:nvSpPr>
        <p:spPr>
          <a:xfrm>
            <a:off x="4759581" y="3617838"/>
            <a:ext cx="2724347" cy="131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to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/>
              <p:nvPr/>
            </p:nvSpPr>
            <p:spPr>
              <a:xfrm>
                <a:off x="3574619" y="5215388"/>
                <a:ext cx="4001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=10485760,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=1048576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1048576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1048576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19" y="5215388"/>
                <a:ext cx="400106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245581-72CB-4002-9ED6-D410C37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7" y="3976815"/>
            <a:ext cx="3766034" cy="11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7C55F-7484-42CA-94AC-62391934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89" y="3169714"/>
            <a:ext cx="3457575" cy="31051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B92CA4-F369-44DC-A410-A70D8180A1B0}"/>
              </a:ext>
            </a:extLst>
          </p:cNvPr>
          <p:cNvSpPr/>
          <p:nvPr/>
        </p:nvSpPr>
        <p:spPr>
          <a:xfrm rot="19265433">
            <a:off x="7353282" y="4597144"/>
            <a:ext cx="718954" cy="250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1D09703-F756-430D-8B21-A4F3869E4278}"/>
              </a:ext>
            </a:extLst>
          </p:cNvPr>
          <p:cNvSpPr/>
          <p:nvPr/>
        </p:nvSpPr>
        <p:spPr>
          <a:xfrm rot="7905257">
            <a:off x="3009100" y="3874416"/>
            <a:ext cx="587211" cy="204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6D0791-D780-4D28-A46E-CCCE91893C71}"/>
              </a:ext>
            </a:extLst>
          </p:cNvPr>
          <p:cNvCxnSpPr/>
          <p:nvPr/>
        </p:nvCxnSpPr>
        <p:spPr>
          <a:xfrm flipH="1" flipV="1">
            <a:off x="5109327" y="5835291"/>
            <a:ext cx="207390" cy="47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4DF79C-C121-482B-9950-D053CBE85413}"/>
              </a:ext>
            </a:extLst>
          </p:cNvPr>
          <p:cNvCxnSpPr/>
          <p:nvPr/>
        </p:nvCxnSpPr>
        <p:spPr>
          <a:xfrm flipV="1">
            <a:off x="5326144" y="5835291"/>
            <a:ext cx="244483" cy="47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C1499A-F2E0-40D7-8B0B-962360961EC5}"/>
              </a:ext>
            </a:extLst>
          </p:cNvPr>
          <p:cNvSpPr txBox="1"/>
          <p:nvPr/>
        </p:nvSpPr>
        <p:spPr>
          <a:xfrm>
            <a:off x="5128641" y="6227886"/>
            <a:ext cx="376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≥</a:t>
            </a:r>
          </a:p>
        </p:txBody>
      </p:sp>
    </p:spTree>
    <p:extLst>
      <p:ext uri="{BB962C8B-B14F-4D97-AF65-F5344CB8AC3E}">
        <p14:creationId xmlns:p14="http://schemas.microsoft.com/office/powerpoint/2010/main" val="2318504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EE2-8C8B-4412-8F13-9F05E36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733FF-DD0D-47A4-83B7-B5281A2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80764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Slots of read/write registers</a:t>
            </a:r>
          </a:p>
          <a:p>
            <a:r>
              <a:rPr lang="en-US" dirty="0"/>
              <a:t>Operand Stack</a:t>
            </a:r>
          </a:p>
          <a:p>
            <a:pPr lvl="1"/>
            <a:r>
              <a:rPr lang="en-US" dirty="0"/>
              <a:t>Stack of values and sub-expressions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11EC9-53ED-4A6F-9B7E-1177C8CDF736}"/>
              </a:ext>
            </a:extLst>
          </p:cNvPr>
          <p:cNvSpPr/>
          <p:nvPr/>
        </p:nvSpPr>
        <p:spPr>
          <a:xfrm>
            <a:off x="4759581" y="3617838"/>
            <a:ext cx="2724347" cy="131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to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/>
              <p:nvPr/>
            </p:nvSpPr>
            <p:spPr>
              <a:xfrm>
                <a:off x="3574619" y="5215388"/>
                <a:ext cx="4001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=10485760,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=1048576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10485760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19" y="5215388"/>
                <a:ext cx="400106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245581-72CB-4002-9ED6-D410C37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7" y="3976815"/>
            <a:ext cx="3766034" cy="11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7C55F-7484-42CA-94AC-62391934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89" y="3169714"/>
            <a:ext cx="3457575" cy="31051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B92CA4-F369-44DC-A410-A70D8180A1B0}"/>
              </a:ext>
            </a:extLst>
          </p:cNvPr>
          <p:cNvSpPr/>
          <p:nvPr/>
        </p:nvSpPr>
        <p:spPr>
          <a:xfrm>
            <a:off x="7181461" y="5822579"/>
            <a:ext cx="718954" cy="250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1D09703-F756-430D-8B21-A4F3869E4278}"/>
              </a:ext>
            </a:extLst>
          </p:cNvPr>
          <p:cNvSpPr/>
          <p:nvPr/>
        </p:nvSpPr>
        <p:spPr>
          <a:xfrm rot="10800000">
            <a:off x="2164729" y="4924586"/>
            <a:ext cx="587211" cy="204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96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EE2-8C8B-4412-8F13-9F05E36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733FF-DD0D-47A4-83B7-B5281A2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80764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Slots of read/write registers</a:t>
            </a:r>
          </a:p>
          <a:p>
            <a:r>
              <a:rPr lang="en-US" dirty="0"/>
              <a:t>Operand Stack</a:t>
            </a:r>
          </a:p>
          <a:p>
            <a:pPr lvl="1"/>
            <a:r>
              <a:rPr lang="en-US" dirty="0"/>
              <a:t>Stack of values and sub-expressions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11EC9-53ED-4A6F-9B7E-1177C8CDF736}"/>
              </a:ext>
            </a:extLst>
          </p:cNvPr>
          <p:cNvSpPr/>
          <p:nvPr/>
        </p:nvSpPr>
        <p:spPr>
          <a:xfrm>
            <a:off x="4759581" y="3617838"/>
            <a:ext cx="2724347" cy="131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to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/>
              <p:nvPr/>
            </p:nvSpPr>
            <p:spPr>
              <a:xfrm>
                <a:off x="3574619" y="5215388"/>
                <a:ext cx="4001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=10485760,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=1048576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19" y="5215388"/>
                <a:ext cx="400106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245581-72CB-4002-9ED6-D410C37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7" y="3976815"/>
            <a:ext cx="3766034" cy="11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7C55F-7484-42CA-94AC-62391934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89" y="3169714"/>
            <a:ext cx="3457575" cy="31051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B92CA4-F369-44DC-A410-A70D8180A1B0}"/>
              </a:ext>
            </a:extLst>
          </p:cNvPr>
          <p:cNvSpPr/>
          <p:nvPr/>
        </p:nvSpPr>
        <p:spPr>
          <a:xfrm>
            <a:off x="7222635" y="6051818"/>
            <a:ext cx="718954" cy="2502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1D09703-F756-430D-8B21-A4F3869E4278}"/>
              </a:ext>
            </a:extLst>
          </p:cNvPr>
          <p:cNvSpPr/>
          <p:nvPr/>
        </p:nvSpPr>
        <p:spPr>
          <a:xfrm rot="10800000">
            <a:off x="2164729" y="4924586"/>
            <a:ext cx="587211" cy="204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36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1F69-428C-46C9-AF55-F7E74858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Problems with Pure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5245F-54C4-4A8E-8775-3BF3EE7C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553"/>
            <a:ext cx="10515600" cy="4351338"/>
          </a:xfrm>
        </p:spPr>
        <p:txBody>
          <a:bodyPr/>
          <a:lstStyle/>
          <a:p>
            <a:r>
              <a:rPr lang="en-US" dirty="0"/>
              <a:t>Problems with Interpretation</a:t>
            </a:r>
          </a:p>
          <a:p>
            <a:pPr lvl="1"/>
            <a:r>
              <a:rPr lang="en-US" dirty="0"/>
              <a:t>Naïve</a:t>
            </a:r>
          </a:p>
          <a:p>
            <a:pPr lvl="2"/>
            <a:r>
              <a:rPr lang="en-US" dirty="0"/>
              <a:t>No optimizations</a:t>
            </a:r>
          </a:p>
          <a:p>
            <a:pPr lvl="2"/>
            <a:r>
              <a:rPr lang="en-US" dirty="0"/>
              <a:t>Redundant Load/Store and Push/Pop operations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Just-In-Time compilation</a:t>
            </a:r>
          </a:p>
          <a:p>
            <a:pPr lvl="2"/>
            <a:r>
              <a:rPr lang="en-US" dirty="0"/>
              <a:t>Compile the code on-demand ahead of time</a:t>
            </a:r>
          </a:p>
          <a:p>
            <a:pPr lvl="1"/>
            <a:r>
              <a:rPr lang="en-US" dirty="0"/>
              <a:t>How do we build such a compiler</a:t>
            </a:r>
          </a:p>
          <a:p>
            <a:pPr lvl="2"/>
            <a:r>
              <a:rPr lang="en-US" dirty="0"/>
              <a:t>With LLVM…</a:t>
            </a:r>
          </a:p>
        </p:txBody>
      </p:sp>
    </p:spTree>
    <p:extLst>
      <p:ext uri="{BB962C8B-B14F-4D97-AF65-F5344CB8AC3E}">
        <p14:creationId xmlns:p14="http://schemas.microsoft.com/office/powerpoint/2010/main" val="1393957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DF2D-E66F-4444-8E06-6C1F4B1C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LLVM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1625-4C70-43DD-BA5E-0DFA432F0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Compiler Infrastructure</a:t>
            </a:r>
          </a:p>
          <a:p>
            <a:pPr lvl="1"/>
            <a:r>
              <a:rPr lang="en-US" dirty="0"/>
              <a:t>Provide tools for data flow analysis and optimizations</a:t>
            </a:r>
          </a:p>
          <a:p>
            <a:pPr lvl="2"/>
            <a:r>
              <a:rPr lang="en-US" dirty="0"/>
              <a:t>Let you build your own compiler</a:t>
            </a:r>
          </a:p>
          <a:p>
            <a:pPr lvl="1"/>
            <a:r>
              <a:rPr lang="en-US" dirty="0"/>
              <a:t>Requires implementing a frontend</a:t>
            </a:r>
          </a:p>
          <a:p>
            <a:pPr lvl="2"/>
            <a:r>
              <a:rPr lang="en-US" dirty="0"/>
              <a:t>Tool to convert from one language to LLVM compatible format</a:t>
            </a:r>
          </a:p>
          <a:p>
            <a:r>
              <a:rPr lang="en-US" dirty="0"/>
              <a:t>Backend for many compilers</a:t>
            </a:r>
          </a:p>
          <a:p>
            <a:pPr lvl="1"/>
            <a:r>
              <a:rPr lang="en-US" dirty="0"/>
              <a:t>Clang (C/C++), GHC (Haskell), Chapel (Chapel), Falcon JIT (Java), etc.</a:t>
            </a:r>
          </a:p>
          <a:p>
            <a:pPr lvl="1"/>
            <a:r>
              <a:rPr lang="en-US" dirty="0"/>
              <a:t>Why</a:t>
            </a:r>
          </a:p>
          <a:p>
            <a:pPr lvl="2"/>
            <a:r>
              <a:rPr lang="en-US" dirty="0"/>
              <a:t>100+ Optimizations ‘for-free’</a:t>
            </a:r>
          </a:p>
          <a:p>
            <a:pPr lvl="2"/>
            <a:r>
              <a:rPr lang="en-US" dirty="0"/>
              <a:t>Relatively straight-forward to implement frontend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41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C47C-79C7-41A4-9346-6C8A82FE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LLVM – Computational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8197A-CB16-45D3-8B65-4D1552509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Register-Based Computations</a:t>
                </a:r>
              </a:p>
              <a:p>
                <a:pPr lvl="1"/>
                <a:r>
                  <a:rPr lang="en-US" dirty="0"/>
                  <a:t>Single Static Assignment language</a:t>
                </a:r>
              </a:p>
              <a:p>
                <a:r>
                  <a:rPr lang="en-US" dirty="0"/>
                  <a:t>Compilation Unit: Module</a:t>
                </a:r>
              </a:p>
              <a:p>
                <a:r>
                  <a:rPr lang="en-US" dirty="0"/>
                  <a:t>Instruction Set: Intermediate Representation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Assembly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Bitcode</a:t>
                </a:r>
              </a:p>
              <a:p>
                <a:pPr lvl="1"/>
                <a:r>
                  <a:rPr lang="en-US" dirty="0"/>
                  <a:t>Frontend only needs to convert to one of these</a:t>
                </a:r>
              </a:p>
              <a:p>
                <a:pPr lvl="2"/>
                <a:r>
                  <a:rPr lang="en-US" dirty="0"/>
                  <a:t>We convert to IR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8197A-CB16-45D3-8B65-4D1552509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02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D0C1-5742-4996-BFF8-C62BD30D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71431"/>
          </a:xfrm>
        </p:spPr>
        <p:txBody>
          <a:bodyPr/>
          <a:lstStyle/>
          <a:p>
            <a:pPr algn="ctr"/>
            <a:r>
              <a:rPr lang="en-US" dirty="0"/>
              <a:t>What is the Java Virtual Machine?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DDF1-16AE-468B-A576-0819D9695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9686"/>
            <a:ext cx="12192000" cy="5950059"/>
          </a:xfrm>
        </p:spPr>
        <p:txBody>
          <a:bodyPr>
            <a:normAutofit/>
          </a:bodyPr>
          <a:lstStyle/>
          <a:p>
            <a:r>
              <a:rPr lang="en-US" sz="3600" dirty="0"/>
              <a:t>Runtime Environment for </a:t>
            </a:r>
            <a:r>
              <a:rPr lang="en-US" sz="3600" dirty="0" err="1"/>
              <a:t>Classfiles</a:t>
            </a:r>
            <a:endParaRPr lang="en-US" sz="3600" dirty="0"/>
          </a:p>
          <a:p>
            <a:pPr lvl="1"/>
            <a:r>
              <a:rPr lang="en-US" sz="3200" dirty="0" err="1"/>
              <a:t>Classfile</a:t>
            </a:r>
            <a:r>
              <a:rPr lang="en-US" sz="3200" dirty="0"/>
              <a:t> must follow specification</a:t>
            </a:r>
          </a:p>
          <a:p>
            <a:pPr lvl="2"/>
            <a:r>
              <a:rPr lang="en-US" sz="2800" dirty="0"/>
              <a:t>Any language can compile a program into a </a:t>
            </a:r>
            <a:r>
              <a:rPr lang="en-US" sz="2800" dirty="0" err="1"/>
              <a:t>classfile</a:t>
            </a:r>
            <a:r>
              <a:rPr lang="en-US" sz="2800" dirty="0"/>
              <a:t>, not just Java</a:t>
            </a:r>
          </a:p>
          <a:p>
            <a:r>
              <a:rPr lang="en-US" sz="3600" dirty="0"/>
              <a:t>Backend for many languages</a:t>
            </a:r>
          </a:p>
          <a:p>
            <a:pPr lvl="1"/>
            <a:r>
              <a:rPr lang="en-US" sz="3200" dirty="0"/>
              <a:t>Java, Scala, </a:t>
            </a:r>
            <a:r>
              <a:rPr lang="en-US" sz="3200" dirty="0" err="1"/>
              <a:t>Frege</a:t>
            </a:r>
            <a:r>
              <a:rPr lang="en-US" sz="3200" dirty="0"/>
              <a:t>, </a:t>
            </a:r>
            <a:r>
              <a:rPr lang="en-US" sz="3200" dirty="0" err="1"/>
              <a:t>Jython</a:t>
            </a:r>
            <a:r>
              <a:rPr lang="en-US" sz="3200" dirty="0"/>
              <a:t>, Clojure, </a:t>
            </a:r>
            <a:r>
              <a:rPr lang="en-US" sz="3200" dirty="0" err="1"/>
              <a:t>Kotlin</a:t>
            </a:r>
            <a:r>
              <a:rPr lang="en-US" sz="3200" dirty="0"/>
              <a:t>, Groovy, etc.</a:t>
            </a:r>
          </a:p>
          <a:p>
            <a:pPr lvl="1"/>
            <a:r>
              <a:rPr lang="en-US" sz="3200" dirty="0"/>
              <a:t>Why</a:t>
            </a:r>
          </a:p>
          <a:p>
            <a:pPr lvl="2"/>
            <a:r>
              <a:rPr lang="en-US" sz="2800" dirty="0"/>
              <a:t>Get a runtime environment ‘for-free’</a:t>
            </a:r>
          </a:p>
          <a:p>
            <a:pPr lvl="2"/>
            <a:r>
              <a:rPr lang="en-US" sz="2800" dirty="0"/>
              <a:t>Gain access to the main JVM libraries that exist</a:t>
            </a:r>
          </a:p>
          <a:p>
            <a:pPr lvl="3"/>
            <a:r>
              <a:rPr lang="en-US" sz="2400" dirty="0"/>
              <a:t>I.E: Any library written in Java</a:t>
            </a:r>
          </a:p>
          <a:p>
            <a:pPr lvl="2"/>
            <a:r>
              <a:rPr lang="en-US" sz="2800" dirty="0"/>
              <a:t>Easy to exchange between </a:t>
            </a:r>
            <a:r>
              <a:rPr lang="en-US" sz="2800" dirty="0" err="1"/>
              <a:t>langauges</a:t>
            </a:r>
            <a:endParaRPr lang="en-US" sz="2800" dirty="0"/>
          </a:p>
          <a:p>
            <a:pPr lvl="3"/>
            <a:r>
              <a:rPr lang="en-US" sz="2400" dirty="0"/>
              <a:t>I.E: Can incrementally swap out .java files with .</a:t>
            </a:r>
            <a:r>
              <a:rPr lang="en-US" sz="2400" dirty="0" err="1"/>
              <a:t>scala</a:t>
            </a:r>
            <a:r>
              <a:rPr lang="en-US" sz="2400" dirty="0"/>
              <a:t> in a project</a:t>
            </a:r>
          </a:p>
          <a:p>
            <a:pPr lvl="2"/>
            <a:r>
              <a:rPr lang="en-US" sz="2600" dirty="0"/>
              <a:t>Portable</a:t>
            </a:r>
          </a:p>
        </p:txBody>
      </p:sp>
    </p:spTree>
    <p:extLst>
      <p:ext uri="{BB962C8B-B14F-4D97-AF65-F5344CB8AC3E}">
        <p14:creationId xmlns:p14="http://schemas.microsoft.com/office/powerpoint/2010/main" val="2347574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121B1030-407F-4D28-92E7-09E773AB41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92985" y="2224640"/>
            <a:ext cx="4260814" cy="3227566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049DB-6196-447B-81C7-63E03F6D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Modules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4F52793-4A68-4FAB-8EEC-194543ABC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28169" cy="33995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Global Definitions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Functions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Basically a Control Flow Graph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4146031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s://upload.wikimedia.org/wikipedia/commons/thumb/a/a2/Directed.svg/1200px-Directed.svg.png">
            <a:extLst>
              <a:ext uri="{FF2B5EF4-FFF2-40B4-BE49-F238E27FC236}">
                <a16:creationId xmlns:a16="http://schemas.microsoft.com/office/drawing/2014/main" id="{FDF4DCC1-B5A3-4608-9D3E-19E90DEFAD2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56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F782AA-18F3-4518-A03C-52E1E041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D1D11FE-332C-4E77-8A27-7AA1C58FEF4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48931" y="2438401"/>
                <a:ext cx="3667036" cy="377952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</a:rPr>
                  <a:t>Consists of a set of </a:t>
                </a:r>
                <a:r>
                  <a:rPr lang="en-US" sz="1800" i="1" dirty="0">
                    <a:solidFill>
                      <a:schemeClr val="tx1"/>
                    </a:solidFill>
                  </a:rPr>
                  <a:t>vertices</a:t>
                </a:r>
                <a:r>
                  <a:rPr lang="en-US" sz="1800" dirty="0">
                    <a:solidFill>
                      <a:schemeClr val="tx1"/>
                    </a:solidFill>
                  </a:rPr>
                  <a:t> and </a:t>
                </a:r>
                <a:r>
                  <a:rPr lang="en-US" sz="1800" i="1" dirty="0">
                    <a:solidFill>
                      <a:schemeClr val="tx1"/>
                    </a:solidFill>
                  </a:rPr>
                  <a:t>edges,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1800" i="1" dirty="0">
                  <a:solidFill>
                    <a:schemeClr val="tx1"/>
                  </a:solidFill>
                </a:endParaRP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</a:rPr>
                  <a:t>Vertex is some abstract object</a:t>
                </a:r>
              </a:p>
              <a:p>
                <a:pPr marL="742950" lvl="1" indent="-22860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</a:rPr>
                  <a:t>Edge defines some relation between objects</a:t>
                </a:r>
              </a:p>
              <a:p>
                <a:pPr marL="1200150" lvl="2" indent="-2286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</a:rPr>
                  <a:t>There is a 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path</a:t>
                </a:r>
                <a:r>
                  <a:rPr lang="en-US" sz="1600" dirty="0">
                    <a:solidFill>
                      <a:schemeClr val="tx1"/>
                    </a:solidFill>
                  </a:rPr>
                  <a:t> between two vertices if there is a valid sequence of edges between them.</a:t>
                </a:r>
              </a:p>
              <a:p>
                <a:pPr marL="57150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D1D11FE-332C-4E77-8A27-7AA1C58FE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48931" y="2438401"/>
                <a:ext cx="3667036" cy="3779520"/>
              </a:xfrm>
              <a:blipFill>
                <a:blip r:embed="rId3"/>
                <a:stretch>
                  <a:fillRect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163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FBDFA86-51D3-4729-B154-7969183728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upload.wikimedia.org/wikipedia/commons/thumb/3/30/Some_types_of_control_flow_graphs.svg/220px-Some_types_of_control_flow_graphs.svg.png">
            <a:extLst>
              <a:ext uri="{FF2B5EF4-FFF2-40B4-BE49-F238E27FC236}">
                <a16:creationId xmlns:a16="http://schemas.microsoft.com/office/drawing/2014/main" id="{4BB1E215-4027-4490-B94C-04C0F81BDA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063" y="640080"/>
            <a:ext cx="306781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CE7C6-BE91-42A7-9214-F33FD918C38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F324A40-9ABA-40EC-94D9-959C6CCE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506251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Control-Flow Graph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38417-E7BE-45F7-9A08-D49036808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5660876" cy="447314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Represents the flow of control in a program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Edges represent potential flow of control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Vertices are </a:t>
            </a:r>
            <a:r>
              <a:rPr lang="en-US" sz="2000" i="1" dirty="0">
                <a:solidFill>
                  <a:srgbClr val="FFFFFF"/>
                </a:solidFill>
              </a:rPr>
              <a:t>basic blocks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</a:rPr>
              <a:t>Basic Block</a:t>
            </a:r>
          </a:p>
          <a:p>
            <a:pPr lvl="2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 sequence of instructions having exactly one entry and exit point.</a:t>
            </a:r>
          </a:p>
        </p:txBody>
      </p:sp>
    </p:spTree>
    <p:extLst>
      <p:ext uri="{BB962C8B-B14F-4D97-AF65-F5344CB8AC3E}">
        <p14:creationId xmlns:p14="http://schemas.microsoft.com/office/powerpoint/2010/main" val="1891031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14D7F-9303-4B3A-ADF2-9C5D4BBF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Constructing a Control Flow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4BB24A-4CA6-4F31-B01E-15137ED65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Pseudo-Code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271566-0850-4A91-B286-350B6A1BC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Control Flow Graph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21D1193-BF1F-4056-B09A-89634F84F1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17946" y="2505075"/>
            <a:ext cx="3491695" cy="2807049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7C2AA75E-D0CB-43CC-B947-503A0CB5AA59}"/>
              </a:ext>
            </a:extLst>
          </p:cNvPr>
          <p:cNvSpPr/>
          <p:nvPr/>
        </p:nvSpPr>
        <p:spPr>
          <a:xfrm>
            <a:off x="5052767" y="3544478"/>
            <a:ext cx="2290713" cy="823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Block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1E9B19A-01DE-4DDA-ACD9-F564443E0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273325" y="2505075"/>
            <a:ext cx="2290712" cy="3769858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0D81DE-D725-44CF-BC6C-36AB079542AB}"/>
              </a:ext>
            </a:extLst>
          </p:cNvPr>
          <p:cNvSpPr/>
          <p:nvPr/>
        </p:nvSpPr>
        <p:spPr>
          <a:xfrm>
            <a:off x="2273325" y="2988297"/>
            <a:ext cx="432168" cy="160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90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14D7F-9303-4B3A-ADF2-9C5D4BBF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Constructing a Control Flow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4BB24A-4CA6-4F31-B01E-15137ED65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Pseudo-Code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271566-0850-4A91-B286-350B6A1BC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Control Flow Graph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C2AA75E-D0CB-43CC-B947-503A0CB5AA59}"/>
              </a:ext>
            </a:extLst>
          </p:cNvPr>
          <p:cNvSpPr/>
          <p:nvPr/>
        </p:nvSpPr>
        <p:spPr>
          <a:xfrm>
            <a:off x="5052767" y="3544478"/>
            <a:ext cx="2290713" cy="823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Block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1E9B19A-01DE-4DDA-ACD9-F564443E0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73325" y="2505075"/>
            <a:ext cx="2290712" cy="3769858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0D81DE-D725-44CF-BC6C-36AB079542AB}"/>
              </a:ext>
            </a:extLst>
          </p:cNvPr>
          <p:cNvSpPr/>
          <p:nvPr/>
        </p:nvSpPr>
        <p:spPr>
          <a:xfrm>
            <a:off x="2273325" y="3215767"/>
            <a:ext cx="432168" cy="160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AD3037-7574-4DCF-9B14-3D6E678216F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530286" y="2538269"/>
            <a:ext cx="2467016" cy="283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3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14D7F-9303-4B3A-ADF2-9C5D4BBF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Constructing a Control Flow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4BB24A-4CA6-4F31-B01E-15137ED65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Pseudo-Code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271566-0850-4A91-B286-350B6A1BC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Control Flow Graph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C2AA75E-D0CB-43CC-B947-503A0CB5AA59}"/>
              </a:ext>
            </a:extLst>
          </p:cNvPr>
          <p:cNvSpPr/>
          <p:nvPr/>
        </p:nvSpPr>
        <p:spPr>
          <a:xfrm>
            <a:off x="5052767" y="3544478"/>
            <a:ext cx="2290713" cy="823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1E9B19A-01DE-4DDA-ACD9-F564443E0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73325" y="2505075"/>
            <a:ext cx="2290712" cy="3769858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0D81DE-D725-44CF-BC6C-36AB079542AB}"/>
              </a:ext>
            </a:extLst>
          </p:cNvPr>
          <p:cNvSpPr/>
          <p:nvPr/>
        </p:nvSpPr>
        <p:spPr>
          <a:xfrm>
            <a:off x="2273325" y="3215767"/>
            <a:ext cx="432168" cy="160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208F1E-7393-4488-8514-51A232961B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343480" y="3215767"/>
            <a:ext cx="2854645" cy="14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86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14D7F-9303-4B3A-ADF2-9C5D4BBF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Constructing a Control Flow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4BB24A-4CA6-4F31-B01E-15137ED65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Pseudo-Code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271566-0850-4A91-B286-350B6A1BC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Control Flow Graph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C2AA75E-D0CB-43CC-B947-503A0CB5AA59}"/>
              </a:ext>
            </a:extLst>
          </p:cNvPr>
          <p:cNvSpPr/>
          <p:nvPr/>
        </p:nvSpPr>
        <p:spPr>
          <a:xfrm>
            <a:off x="5052767" y="3544478"/>
            <a:ext cx="2290713" cy="823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Block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1E9B19A-01DE-4DDA-ACD9-F564443E0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73325" y="2505075"/>
            <a:ext cx="2290712" cy="3769858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0D81DE-D725-44CF-BC6C-36AB079542AB}"/>
              </a:ext>
            </a:extLst>
          </p:cNvPr>
          <p:cNvSpPr/>
          <p:nvPr/>
        </p:nvSpPr>
        <p:spPr>
          <a:xfrm>
            <a:off x="2218229" y="3495489"/>
            <a:ext cx="432168" cy="160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963D05-2858-4CA0-808F-025F010BCF4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343480" y="2686015"/>
            <a:ext cx="3932248" cy="25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19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14D7F-9303-4B3A-ADF2-9C5D4BBF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Constructing a Control Flow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4BB24A-4CA6-4F31-B01E-15137ED65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Pseudo-Code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271566-0850-4A91-B286-350B6A1BC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Control Flow Graph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C2AA75E-D0CB-43CC-B947-503A0CB5AA59}"/>
              </a:ext>
            </a:extLst>
          </p:cNvPr>
          <p:cNvSpPr/>
          <p:nvPr/>
        </p:nvSpPr>
        <p:spPr>
          <a:xfrm>
            <a:off x="5052767" y="3544478"/>
            <a:ext cx="2290713" cy="823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Block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1E9B19A-01DE-4DDA-ACD9-F564443E0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73325" y="2505075"/>
            <a:ext cx="2290712" cy="3769858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0D81DE-D725-44CF-BC6C-36AB079542AB}"/>
              </a:ext>
            </a:extLst>
          </p:cNvPr>
          <p:cNvSpPr/>
          <p:nvPr/>
        </p:nvSpPr>
        <p:spPr>
          <a:xfrm>
            <a:off x="2179268" y="3740985"/>
            <a:ext cx="432168" cy="160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22CEBA2-0CA2-4259-AC85-DA19F28AB3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343480" y="2458203"/>
            <a:ext cx="2895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57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14D7F-9303-4B3A-ADF2-9C5D4BBF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Constructing a Control Flow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4BB24A-4CA6-4F31-B01E-15137ED65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Pseudo-Code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271566-0850-4A91-B286-350B6A1BC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Control Flow Graph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C2AA75E-D0CB-43CC-B947-503A0CB5AA59}"/>
              </a:ext>
            </a:extLst>
          </p:cNvPr>
          <p:cNvSpPr/>
          <p:nvPr/>
        </p:nvSpPr>
        <p:spPr>
          <a:xfrm>
            <a:off x="5052767" y="3544478"/>
            <a:ext cx="2290713" cy="823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Block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1E9B19A-01DE-4DDA-ACD9-F564443E0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73325" y="2505075"/>
            <a:ext cx="2290712" cy="3769858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0D81DE-D725-44CF-BC6C-36AB079542AB}"/>
              </a:ext>
            </a:extLst>
          </p:cNvPr>
          <p:cNvSpPr/>
          <p:nvPr/>
        </p:nvSpPr>
        <p:spPr>
          <a:xfrm>
            <a:off x="2160415" y="3969118"/>
            <a:ext cx="432168" cy="160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782CDB-D367-4588-9380-92BA7AE221C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343480" y="2533651"/>
            <a:ext cx="3095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67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14D7F-9303-4B3A-ADF2-9C5D4BBF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Constructing a Control Flow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4BB24A-4CA6-4F31-B01E-15137ED65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Pseudo-Code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271566-0850-4A91-B286-350B6A1BC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Control Flow Graph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C2AA75E-D0CB-43CC-B947-503A0CB5AA59}"/>
              </a:ext>
            </a:extLst>
          </p:cNvPr>
          <p:cNvSpPr/>
          <p:nvPr/>
        </p:nvSpPr>
        <p:spPr>
          <a:xfrm>
            <a:off x="5052767" y="3544478"/>
            <a:ext cx="2290713" cy="823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1E9B19A-01DE-4DDA-ACD9-F564443E0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73325" y="2505075"/>
            <a:ext cx="2290712" cy="3769858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0D81DE-D725-44CF-BC6C-36AB079542AB}"/>
              </a:ext>
            </a:extLst>
          </p:cNvPr>
          <p:cNvSpPr/>
          <p:nvPr/>
        </p:nvSpPr>
        <p:spPr>
          <a:xfrm>
            <a:off x="2160415" y="3969118"/>
            <a:ext cx="432168" cy="160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7191EB-E50C-4C8B-8851-18BCF6751F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343480" y="2511793"/>
            <a:ext cx="28765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1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EC4B-8E14-4543-A260-58EB9F7F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Virtual Machine – Computational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16602-DEF0-4AC4-A4B0-82A4E10E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Stack-Based Computations</a:t>
            </a:r>
          </a:p>
          <a:p>
            <a:pPr lvl="1"/>
            <a:r>
              <a:rPr lang="en-US" dirty="0"/>
              <a:t>Operands and subexpressions are pushed onto a stack</a:t>
            </a:r>
          </a:p>
          <a:p>
            <a:r>
              <a:rPr lang="en-US" dirty="0"/>
              <a:t>Compilation Unit: </a:t>
            </a:r>
            <a:r>
              <a:rPr lang="en-US" dirty="0" err="1"/>
              <a:t>Classfile</a:t>
            </a:r>
            <a:endParaRPr lang="en-US" dirty="0"/>
          </a:p>
          <a:p>
            <a:r>
              <a:rPr lang="en-US" dirty="0"/>
              <a:t>Instruction Set: Bytecode</a:t>
            </a:r>
          </a:p>
        </p:txBody>
      </p:sp>
    </p:spTree>
    <p:extLst>
      <p:ext uri="{BB962C8B-B14F-4D97-AF65-F5344CB8AC3E}">
        <p14:creationId xmlns:p14="http://schemas.microsoft.com/office/powerpoint/2010/main" val="3770462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14D7F-9303-4B3A-ADF2-9C5D4BBF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Constructing a Control Flow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4BB24A-4CA6-4F31-B01E-15137ED65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Pseudo-Code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271566-0850-4A91-B286-350B6A1BC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Control Flow Graph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C2AA75E-D0CB-43CC-B947-503A0CB5AA59}"/>
              </a:ext>
            </a:extLst>
          </p:cNvPr>
          <p:cNvSpPr/>
          <p:nvPr/>
        </p:nvSpPr>
        <p:spPr>
          <a:xfrm>
            <a:off x="5052767" y="3544478"/>
            <a:ext cx="2290713" cy="823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Block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1E9B19A-01DE-4DDA-ACD9-F564443E0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73325" y="2505075"/>
            <a:ext cx="2290712" cy="3769858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0D81DE-D725-44CF-BC6C-36AB079542AB}"/>
              </a:ext>
            </a:extLst>
          </p:cNvPr>
          <p:cNvSpPr/>
          <p:nvPr/>
        </p:nvSpPr>
        <p:spPr>
          <a:xfrm>
            <a:off x="2208466" y="4244322"/>
            <a:ext cx="432168" cy="160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20A9EB-0287-47AF-8ACE-4136FB92C3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339806" y="2604294"/>
            <a:ext cx="28479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37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14D7F-9303-4B3A-ADF2-9C5D4BBF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Constructing a Control Flow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4BB24A-4CA6-4F31-B01E-15137ED65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Pseudo-Code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271566-0850-4A91-B286-350B6A1BC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Control Flow Graph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C2AA75E-D0CB-43CC-B947-503A0CB5AA59}"/>
              </a:ext>
            </a:extLst>
          </p:cNvPr>
          <p:cNvSpPr/>
          <p:nvPr/>
        </p:nvSpPr>
        <p:spPr>
          <a:xfrm>
            <a:off x="5052767" y="3544478"/>
            <a:ext cx="2290713" cy="823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1E9B19A-01DE-4DDA-ACD9-F564443E0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73325" y="2505075"/>
            <a:ext cx="2290712" cy="3769858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0D81DE-D725-44CF-BC6C-36AB079542AB}"/>
              </a:ext>
            </a:extLst>
          </p:cNvPr>
          <p:cNvSpPr/>
          <p:nvPr/>
        </p:nvSpPr>
        <p:spPr>
          <a:xfrm>
            <a:off x="2176217" y="4229748"/>
            <a:ext cx="432168" cy="160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9519BC-748A-414E-BFAA-98C32D6942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343480" y="2505075"/>
            <a:ext cx="3125182" cy="29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94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14D7F-9303-4B3A-ADF2-9C5D4BBF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Constructing a Control Flow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4BB24A-4CA6-4F31-B01E-15137ED65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Pseudo-Code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271566-0850-4A91-B286-350B6A1BC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Control Flow Graph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C2AA75E-D0CB-43CC-B947-503A0CB5AA59}"/>
              </a:ext>
            </a:extLst>
          </p:cNvPr>
          <p:cNvSpPr/>
          <p:nvPr/>
        </p:nvSpPr>
        <p:spPr>
          <a:xfrm>
            <a:off x="5052767" y="3544478"/>
            <a:ext cx="2290713" cy="823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Block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1E9B19A-01DE-4DDA-ACD9-F564443E0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73325" y="2505075"/>
            <a:ext cx="2290712" cy="3769858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0D81DE-D725-44CF-BC6C-36AB079542AB}"/>
              </a:ext>
            </a:extLst>
          </p:cNvPr>
          <p:cNvSpPr/>
          <p:nvPr/>
        </p:nvSpPr>
        <p:spPr>
          <a:xfrm>
            <a:off x="2273325" y="4479992"/>
            <a:ext cx="432168" cy="1602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CA51D5-7296-4234-B5D9-4A0A0B1A6E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343480" y="2505075"/>
            <a:ext cx="29432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15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14D7F-9303-4B3A-ADF2-9C5D4BBF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Constructing a Control Flow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4BB24A-4CA6-4F31-B01E-15137ED65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Pseudo-Code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271566-0850-4A91-B286-350B6A1BC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Control Flow Graph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C2AA75E-D0CB-43CC-B947-503A0CB5AA59}"/>
              </a:ext>
            </a:extLst>
          </p:cNvPr>
          <p:cNvSpPr/>
          <p:nvPr/>
        </p:nvSpPr>
        <p:spPr>
          <a:xfrm>
            <a:off x="5052767" y="3429000"/>
            <a:ext cx="2356701" cy="93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and Combine Blocks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1E9B19A-01DE-4DDA-ACD9-F564443E0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73325" y="2505075"/>
            <a:ext cx="2290712" cy="3769858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FF0D81DE-D725-44CF-BC6C-36AB079542AB}"/>
              </a:ext>
            </a:extLst>
          </p:cNvPr>
          <p:cNvSpPr/>
          <p:nvPr/>
        </p:nvSpPr>
        <p:spPr>
          <a:xfrm>
            <a:off x="2273325" y="4991125"/>
            <a:ext cx="432168" cy="1485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F7E8117-0811-45D1-B2EE-18AF42CD71A1}"/>
              </a:ext>
            </a:extLst>
          </p:cNvPr>
          <p:cNvSpPr/>
          <p:nvPr/>
        </p:nvSpPr>
        <p:spPr>
          <a:xfrm>
            <a:off x="2273325" y="4728181"/>
            <a:ext cx="432168" cy="1485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CD2E3EE-A9ED-451E-9C3C-35D69AACE73D}"/>
              </a:ext>
            </a:extLst>
          </p:cNvPr>
          <p:cNvSpPr/>
          <p:nvPr/>
        </p:nvSpPr>
        <p:spPr>
          <a:xfrm>
            <a:off x="2273325" y="5254070"/>
            <a:ext cx="432168" cy="1485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46454CA-2BBF-4301-8E5A-B6E001A354D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396662" y="2505075"/>
            <a:ext cx="2734264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46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14D7F-9303-4B3A-ADF2-9C5D4BBF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Constructing a Control Flow Graph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4BB24A-4CA6-4F31-B01E-15137ED65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Pseudo-Code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271566-0850-4A91-B286-350B6A1BC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Control Flow Graph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C2AA75E-D0CB-43CC-B947-503A0CB5AA59}"/>
              </a:ext>
            </a:extLst>
          </p:cNvPr>
          <p:cNvSpPr/>
          <p:nvPr/>
        </p:nvSpPr>
        <p:spPr>
          <a:xfrm>
            <a:off x="5052767" y="3429000"/>
            <a:ext cx="2356701" cy="93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Block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1E9B19A-01DE-4DDA-ACD9-F564443E0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73325" y="2505075"/>
            <a:ext cx="2290712" cy="376985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ECD2E3EE-A9ED-451E-9C3C-35D69AACE73D}"/>
              </a:ext>
            </a:extLst>
          </p:cNvPr>
          <p:cNvSpPr/>
          <p:nvPr/>
        </p:nvSpPr>
        <p:spPr>
          <a:xfrm>
            <a:off x="2273325" y="5470886"/>
            <a:ext cx="432168" cy="1485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D5368A-C3AA-436A-9E52-A06AE4065F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7627965" y="2505075"/>
            <a:ext cx="2290711" cy="390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613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E226-59DC-4C53-81A6-5D795B28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Basic Blocks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294326-756A-40AD-B991-AF96FBF7D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430338"/>
            <a:ext cx="5157787" cy="3984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Without Basic Blocks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C333CA-1D86-420B-A0CB-D45EBD629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5" y="1430338"/>
            <a:ext cx="5183188" cy="39846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With Basic Blocks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A0BE3A-F173-42FF-9701-7185B27497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23133" y="1828800"/>
            <a:ext cx="1791093" cy="4477733"/>
          </a:xfrm>
          <a:prstGeom prst="rect">
            <a:avLst/>
          </a:prstGeom>
        </p:spPr>
      </p:pic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E1F9447D-1858-47D8-8F3F-03595D60D3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74969" y="1828800"/>
            <a:ext cx="2771300" cy="4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98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D91A-7573-42CA-B636-9E59E091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Optimizations</a:t>
            </a:r>
          </a:p>
        </p:txBody>
      </p:sp>
      <p:pic>
        <p:nvPicPr>
          <p:cNvPr id="9220" name="Picture 4" descr="http://www.aosabook.org/images/llvm/SimpleCompiler.png">
            <a:extLst>
              <a:ext uri="{FF2B5EF4-FFF2-40B4-BE49-F238E27FC236}">
                <a16:creationId xmlns:a16="http://schemas.microsoft.com/office/drawing/2014/main" id="{61A4F15C-8091-4ABC-8C3D-85CE91AF99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7" y="4997673"/>
            <a:ext cx="11602566" cy="186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B0D789-C4B7-422B-8E68-86FBDB58612A}"/>
              </a:ext>
            </a:extLst>
          </p:cNvPr>
          <p:cNvSpPr txBox="1"/>
          <p:nvPr/>
        </p:nvSpPr>
        <p:spPr>
          <a:xfrm>
            <a:off x="0" y="1890584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 Manager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Manages the ordering of the sequence of passes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Passes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Call Graph</a:t>
            </a:r>
          </a:p>
        </p:txBody>
      </p:sp>
    </p:spTree>
    <p:extLst>
      <p:ext uri="{BB962C8B-B14F-4D97-AF65-F5344CB8AC3E}">
        <p14:creationId xmlns:p14="http://schemas.microsoft.com/office/powerpoint/2010/main" val="1692346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210078-7E90-4A3E-B0DA-9B71718E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Constant Folding &amp; Constant Propagation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9C366-73FA-48FF-BC4F-EF1B34327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1939615"/>
          </a:xfrm>
        </p:spPr>
        <p:txBody>
          <a:bodyPr/>
          <a:lstStyle/>
          <a:p>
            <a:r>
              <a:rPr lang="en-US" dirty="0"/>
              <a:t>Constant Folding</a:t>
            </a:r>
          </a:p>
          <a:p>
            <a:pPr lvl="1"/>
            <a:r>
              <a:rPr lang="en-US" dirty="0"/>
              <a:t>Evaluation of an expression that can be computed at compile time</a:t>
            </a:r>
          </a:p>
          <a:p>
            <a:r>
              <a:rPr lang="en-US" dirty="0"/>
              <a:t>Constant Propagation</a:t>
            </a:r>
          </a:p>
          <a:p>
            <a:pPr lvl="1"/>
            <a:r>
              <a:rPr lang="en-US" dirty="0"/>
              <a:t>Using a constant value in place of its variable definition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73462A-AED2-4B7D-ACD4-4EC09D0D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2252"/>
            <a:ext cx="2943225" cy="270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82DEFC-2904-4B31-86A5-512AC7736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577" y="3132252"/>
            <a:ext cx="2276475" cy="267652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C605740-CCBD-4D28-8D85-67714224B020}"/>
              </a:ext>
            </a:extLst>
          </p:cNvPr>
          <p:cNvSpPr/>
          <p:nvPr/>
        </p:nvSpPr>
        <p:spPr>
          <a:xfrm>
            <a:off x="339366" y="3278171"/>
            <a:ext cx="772998" cy="301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86067E9-DF7A-4BF4-B12E-676B59B40EF2}"/>
              </a:ext>
            </a:extLst>
          </p:cNvPr>
          <p:cNvSpPr/>
          <p:nvPr/>
        </p:nvSpPr>
        <p:spPr>
          <a:xfrm rot="8015315">
            <a:off x="2664713" y="3169959"/>
            <a:ext cx="772998" cy="301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FAD9AA1-C783-4097-9688-EB9E45D22D0B}"/>
              </a:ext>
            </a:extLst>
          </p:cNvPr>
          <p:cNvSpPr/>
          <p:nvPr/>
        </p:nvSpPr>
        <p:spPr>
          <a:xfrm rot="1523451">
            <a:off x="8024078" y="3283410"/>
            <a:ext cx="772998" cy="301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5D3A5F9-0999-43F0-B6C9-C3020E39F42B}"/>
              </a:ext>
            </a:extLst>
          </p:cNvPr>
          <p:cNvSpPr/>
          <p:nvPr/>
        </p:nvSpPr>
        <p:spPr>
          <a:xfrm>
            <a:off x="4195263" y="3371087"/>
            <a:ext cx="3648173" cy="219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 Propagation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Constant Folding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D15EA92-2014-4396-8F24-C5266A413999}"/>
              </a:ext>
            </a:extLst>
          </p:cNvPr>
          <p:cNvSpPr/>
          <p:nvPr/>
        </p:nvSpPr>
        <p:spPr>
          <a:xfrm rot="5400000">
            <a:off x="2828847" y="4938860"/>
            <a:ext cx="772998" cy="301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D6A681B-6FF5-4D97-9845-726DC9943734}"/>
              </a:ext>
            </a:extLst>
          </p:cNvPr>
          <p:cNvSpPr/>
          <p:nvPr/>
        </p:nvSpPr>
        <p:spPr>
          <a:xfrm rot="7554549">
            <a:off x="10115543" y="4979113"/>
            <a:ext cx="772998" cy="3016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891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210078-7E90-4A3E-B0DA-9B71718E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Constant Folding &amp; Constant Propagation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9C366-73FA-48FF-BC4F-EF1B34327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1939615"/>
          </a:xfrm>
        </p:spPr>
        <p:txBody>
          <a:bodyPr/>
          <a:lstStyle/>
          <a:p>
            <a:r>
              <a:rPr lang="en-US" dirty="0"/>
              <a:t>Constant Folding</a:t>
            </a:r>
          </a:p>
          <a:p>
            <a:pPr lvl="1"/>
            <a:r>
              <a:rPr lang="en-US" dirty="0"/>
              <a:t>Evaluation of an expression that can be computed at compile time</a:t>
            </a:r>
          </a:p>
          <a:p>
            <a:r>
              <a:rPr lang="en-US" dirty="0"/>
              <a:t>Constant Propagation</a:t>
            </a:r>
          </a:p>
          <a:p>
            <a:pPr lvl="1"/>
            <a:r>
              <a:rPr lang="en-US" dirty="0"/>
              <a:t>Using a constant value in place of its variable definition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BB722E4-44AD-49C8-A6A9-1E3009DD119F}"/>
              </a:ext>
            </a:extLst>
          </p:cNvPr>
          <p:cNvSpPr/>
          <p:nvPr/>
        </p:nvSpPr>
        <p:spPr>
          <a:xfrm>
            <a:off x="3781424" y="3506770"/>
            <a:ext cx="3648173" cy="2198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 Propagation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Constant Folding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F6A35D-9AAD-45BA-8785-2490D5016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3" y="3191316"/>
            <a:ext cx="2276475" cy="26765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7F4E92-3BDE-4E62-80FB-7CA18944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183" y="3296508"/>
            <a:ext cx="2124075" cy="261937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83B736C-7A02-4B83-A9E3-71067F670E8F}"/>
              </a:ext>
            </a:extLst>
          </p:cNvPr>
          <p:cNvSpPr/>
          <p:nvPr/>
        </p:nvSpPr>
        <p:spPr>
          <a:xfrm>
            <a:off x="210336" y="3632877"/>
            <a:ext cx="461913" cy="179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611E54B-6C64-4B5E-A351-B8EB6F6733BB}"/>
              </a:ext>
            </a:extLst>
          </p:cNvPr>
          <p:cNvSpPr/>
          <p:nvPr/>
        </p:nvSpPr>
        <p:spPr>
          <a:xfrm rot="8092050">
            <a:off x="1252785" y="4147167"/>
            <a:ext cx="461913" cy="179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1BE6DBC-B244-4173-A86D-9F177926F733}"/>
              </a:ext>
            </a:extLst>
          </p:cNvPr>
          <p:cNvSpPr/>
          <p:nvPr/>
        </p:nvSpPr>
        <p:spPr>
          <a:xfrm>
            <a:off x="8271825" y="4529578"/>
            <a:ext cx="461913" cy="179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5FDBEBE-3616-4F98-AA20-50E29DAB75CA}"/>
              </a:ext>
            </a:extLst>
          </p:cNvPr>
          <p:cNvSpPr/>
          <p:nvPr/>
        </p:nvSpPr>
        <p:spPr>
          <a:xfrm rot="12677252">
            <a:off x="1573297" y="5192572"/>
            <a:ext cx="461913" cy="179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2198BFA-B1AA-435E-B30D-DF64B2047F03}"/>
              </a:ext>
            </a:extLst>
          </p:cNvPr>
          <p:cNvSpPr/>
          <p:nvPr/>
        </p:nvSpPr>
        <p:spPr>
          <a:xfrm rot="9361048">
            <a:off x="1893392" y="4450712"/>
            <a:ext cx="461913" cy="179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7D59842-9EA0-456D-9344-35AC93CD653B}"/>
              </a:ext>
            </a:extLst>
          </p:cNvPr>
          <p:cNvSpPr/>
          <p:nvPr/>
        </p:nvSpPr>
        <p:spPr>
          <a:xfrm rot="7091689">
            <a:off x="9533059" y="4440024"/>
            <a:ext cx="461913" cy="179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C1C6F5C-0CBC-4437-A7E3-7D7844E803DF}"/>
              </a:ext>
            </a:extLst>
          </p:cNvPr>
          <p:cNvSpPr/>
          <p:nvPr/>
        </p:nvSpPr>
        <p:spPr>
          <a:xfrm rot="9229067">
            <a:off x="9779831" y="4996097"/>
            <a:ext cx="461913" cy="1791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5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7844-DD22-40C2-BDA3-8A258EAA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Liveness Analysis -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7C24-875B-424A-8F40-981A56330E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1037"/>
                <a:ext cx="12192000" cy="241095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𝑈𝑠𝑒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 set of variables used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 set of variables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𝐿𝑖𝑣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𝐷𝑒𝑓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𝑆𝑢𝑐𝑐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7C24-875B-424A-8F40-981A56330E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1037"/>
                <a:ext cx="12192000" cy="2410955"/>
              </a:xfrm>
              <a:blipFill>
                <a:blip r:embed="rId2"/>
                <a:stretch>
                  <a:fillRect t="-4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E429495-3EFF-4A5D-B4AB-8E5D1DAC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678" y="3639868"/>
            <a:ext cx="2263219" cy="3218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E4D7B-FFEB-4715-9224-96139BC31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57588"/>
            <a:ext cx="2124075" cy="26193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D58A1A6-B50D-4E5C-9648-24335E5C8D71}"/>
              </a:ext>
            </a:extLst>
          </p:cNvPr>
          <p:cNvSpPr/>
          <p:nvPr/>
        </p:nvSpPr>
        <p:spPr>
          <a:xfrm>
            <a:off x="2278956" y="4251489"/>
            <a:ext cx="1968632" cy="997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Flow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E95FE2-94AD-476E-8D0C-FAB84350A38E}"/>
                  </a:ext>
                </a:extLst>
              </p:cNvPr>
              <p:cNvSpPr txBox="1"/>
              <p:nvPr/>
            </p:nvSpPr>
            <p:spPr>
              <a:xfrm>
                <a:off x="7668188" y="5761464"/>
                <a:ext cx="13621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𝐷𝑒𝑓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E95FE2-94AD-476E-8D0C-FAB84350A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188" y="5761464"/>
                <a:ext cx="1362174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A449BA-8921-4986-A2D2-EBE7CD4E0E4E}"/>
              </a:ext>
            </a:extLst>
          </p:cNvPr>
          <p:cNvSpPr/>
          <p:nvPr/>
        </p:nvSpPr>
        <p:spPr>
          <a:xfrm>
            <a:off x="6517484" y="4251489"/>
            <a:ext cx="1968632" cy="997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02A2F6-4F9C-469C-89AE-FA42E6EE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88" y="3507491"/>
            <a:ext cx="2263219" cy="32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1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lass file format">
            <a:extLst>
              <a:ext uri="{FF2B5EF4-FFF2-40B4-BE49-F238E27FC236}">
                <a16:creationId xmlns:a16="http://schemas.microsoft.com/office/drawing/2014/main" id="{023D39FA-05CA-4510-BE08-E55A5A4030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" r="3" b="2784"/>
          <a:stretch/>
        </p:blipFill>
        <p:spPr bwMode="auto">
          <a:xfrm>
            <a:off x="7556408" y="10"/>
            <a:ext cx="463559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D3C9D-875C-417F-9C19-3781F807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773"/>
            <a:ext cx="7556408" cy="6164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 err="1"/>
              <a:t>Classfile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2BBE-9B42-4916-8373-2C7787EB0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29266"/>
            <a:ext cx="7556407" cy="62414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Constant Pool</a:t>
            </a:r>
          </a:p>
          <a:p>
            <a:pPr lvl="1"/>
            <a:r>
              <a:rPr lang="en-US" sz="2800" dirty="0"/>
              <a:t>Constant Values</a:t>
            </a:r>
          </a:p>
          <a:p>
            <a:pPr lvl="1"/>
            <a:r>
              <a:rPr lang="en-US" sz="2800" dirty="0"/>
              <a:t>Method and Field names and types</a:t>
            </a:r>
          </a:p>
          <a:p>
            <a:r>
              <a:rPr lang="en-US" sz="3200" dirty="0"/>
              <a:t>Interfaces, Fields, and Methods</a:t>
            </a:r>
          </a:p>
          <a:p>
            <a:pPr lvl="1"/>
            <a:r>
              <a:rPr lang="en-US" sz="2800" dirty="0"/>
              <a:t>Keep track of names, types and attributes</a:t>
            </a:r>
          </a:p>
          <a:p>
            <a:pPr lvl="2"/>
            <a:r>
              <a:rPr lang="en-US" sz="2400" dirty="0"/>
              <a:t>Indexes into constant pool</a:t>
            </a:r>
          </a:p>
          <a:p>
            <a:r>
              <a:rPr lang="en-US" sz="3200" dirty="0"/>
              <a:t>Attributes</a:t>
            </a:r>
          </a:p>
          <a:p>
            <a:pPr lvl="1"/>
            <a:r>
              <a:rPr lang="en-US" sz="2800" dirty="0"/>
              <a:t>Metadata</a:t>
            </a:r>
          </a:p>
          <a:p>
            <a:pPr lvl="2"/>
            <a:r>
              <a:rPr lang="en-US" dirty="0"/>
              <a:t>Bytecode</a:t>
            </a:r>
          </a:p>
          <a:p>
            <a:pPr lvl="2"/>
            <a:r>
              <a:rPr lang="en-US" dirty="0"/>
              <a:t>Exception Table</a:t>
            </a:r>
          </a:p>
          <a:p>
            <a:pPr lvl="2"/>
            <a:r>
              <a:rPr lang="en-US" dirty="0"/>
              <a:t>Is this a constant value?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4BB1857-12FB-46A9-9614-0CECAA86D517}"/>
              </a:ext>
            </a:extLst>
          </p:cNvPr>
          <p:cNvSpPr/>
          <p:nvPr/>
        </p:nvSpPr>
        <p:spPr>
          <a:xfrm>
            <a:off x="6096000" y="629266"/>
            <a:ext cx="1460408" cy="311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0533672-45F5-47D8-9D30-4707F45A893D}"/>
              </a:ext>
            </a:extLst>
          </p:cNvPr>
          <p:cNvSpPr/>
          <p:nvPr/>
        </p:nvSpPr>
        <p:spPr>
          <a:xfrm>
            <a:off x="6096000" y="4062194"/>
            <a:ext cx="1460408" cy="311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121CF1F-F97F-418F-9972-50255E3D459F}"/>
              </a:ext>
            </a:extLst>
          </p:cNvPr>
          <p:cNvSpPr/>
          <p:nvPr/>
        </p:nvSpPr>
        <p:spPr>
          <a:xfrm>
            <a:off x="6095999" y="4638800"/>
            <a:ext cx="1460408" cy="311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C6FD019-2153-4980-A03A-5CBF735E1482}"/>
              </a:ext>
            </a:extLst>
          </p:cNvPr>
          <p:cNvSpPr/>
          <p:nvPr/>
        </p:nvSpPr>
        <p:spPr>
          <a:xfrm>
            <a:off x="6095999" y="5437315"/>
            <a:ext cx="1460408" cy="311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07467F9-99D0-42EA-B2D5-117A16F4C85B}"/>
              </a:ext>
            </a:extLst>
          </p:cNvPr>
          <p:cNvSpPr/>
          <p:nvPr/>
        </p:nvSpPr>
        <p:spPr>
          <a:xfrm>
            <a:off x="6095999" y="6306152"/>
            <a:ext cx="1460408" cy="311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21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7844-DD22-40C2-BDA3-8A258EAA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Liveness Analysis -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7C24-875B-424A-8F40-981A56330E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1037"/>
                <a:ext cx="12192000" cy="241095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𝑈𝑠𝑒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 set of variables used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 set of variables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𝐿𝑖𝑣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𝐷𝑒𝑓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𝑆𝑢𝑐𝑐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7C24-875B-424A-8F40-981A56330E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1037"/>
                <a:ext cx="12192000" cy="2410955"/>
              </a:xfrm>
              <a:blipFill>
                <a:blip r:embed="rId2"/>
                <a:stretch>
                  <a:fillRect t="-4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E429495-3EFF-4A5D-B4AB-8E5D1DAC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678" y="3639868"/>
            <a:ext cx="2263219" cy="3218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E4D7B-FFEB-4715-9224-96139BC31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57588"/>
            <a:ext cx="2124075" cy="26193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D58A1A6-B50D-4E5C-9648-24335E5C8D71}"/>
              </a:ext>
            </a:extLst>
          </p:cNvPr>
          <p:cNvSpPr/>
          <p:nvPr/>
        </p:nvSpPr>
        <p:spPr>
          <a:xfrm>
            <a:off x="2278956" y="4251489"/>
            <a:ext cx="1968632" cy="997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Flow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0F13E-8D58-46BA-A3B8-E99F54285A2D}"/>
                  </a:ext>
                </a:extLst>
              </p:cNvPr>
              <p:cNvSpPr txBox="1"/>
              <p:nvPr/>
            </p:nvSpPr>
            <p:spPr>
              <a:xfrm>
                <a:off x="10628721" y="4470865"/>
                <a:ext cx="13621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𝐷𝑒𝑓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0F13E-8D58-46BA-A3B8-E99F54285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721" y="4470865"/>
                <a:ext cx="1362174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E95FE2-94AD-476E-8D0C-FAB84350A38E}"/>
                  </a:ext>
                </a:extLst>
              </p:cNvPr>
              <p:cNvSpPr txBox="1"/>
              <p:nvPr/>
            </p:nvSpPr>
            <p:spPr>
              <a:xfrm>
                <a:off x="7668188" y="5761464"/>
                <a:ext cx="13621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𝐷𝑒𝑓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E95FE2-94AD-476E-8D0C-FAB84350A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188" y="5761464"/>
                <a:ext cx="1362174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A449BA-8921-4986-A2D2-EBE7CD4E0E4E}"/>
              </a:ext>
            </a:extLst>
          </p:cNvPr>
          <p:cNvSpPr/>
          <p:nvPr/>
        </p:nvSpPr>
        <p:spPr>
          <a:xfrm>
            <a:off x="6517484" y="4251489"/>
            <a:ext cx="1968632" cy="997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02A2F6-4F9C-469C-89AE-FA42E6EE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88" y="3507491"/>
            <a:ext cx="2263219" cy="32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361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7844-DD22-40C2-BDA3-8A258EAA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Liveness Analysis -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7C24-875B-424A-8F40-981A56330E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1037"/>
                <a:ext cx="12192000" cy="241095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𝑈𝑠𝑒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 set of variables used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 set of variables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𝐿𝑖𝑣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𝐷𝑒𝑓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𝑆𝑢𝑐𝑐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7C24-875B-424A-8F40-981A56330E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1037"/>
                <a:ext cx="12192000" cy="2410955"/>
              </a:xfrm>
              <a:blipFill>
                <a:blip r:embed="rId2"/>
                <a:stretch>
                  <a:fillRect t="-4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E429495-3EFF-4A5D-B4AB-8E5D1DAC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678" y="3639868"/>
            <a:ext cx="2263219" cy="32181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54B16-ABFD-47C0-932C-6982956CDC28}"/>
                  </a:ext>
                </a:extLst>
              </p:cNvPr>
              <p:cNvSpPr txBox="1"/>
              <p:nvPr/>
            </p:nvSpPr>
            <p:spPr>
              <a:xfrm>
                <a:off x="9030362" y="3091993"/>
                <a:ext cx="17539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𝐷𝑒𝑓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54B16-ABFD-47C0-932C-6982956CD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362" y="3091993"/>
                <a:ext cx="1753902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7E4D7B-FFEB-4715-9224-96139BC31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57588"/>
            <a:ext cx="2124075" cy="26193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D58A1A6-B50D-4E5C-9648-24335E5C8D71}"/>
              </a:ext>
            </a:extLst>
          </p:cNvPr>
          <p:cNvSpPr/>
          <p:nvPr/>
        </p:nvSpPr>
        <p:spPr>
          <a:xfrm>
            <a:off x="2278956" y="4251489"/>
            <a:ext cx="1968632" cy="997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Flow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0F13E-8D58-46BA-A3B8-E99F54285A2D}"/>
                  </a:ext>
                </a:extLst>
              </p:cNvPr>
              <p:cNvSpPr txBox="1"/>
              <p:nvPr/>
            </p:nvSpPr>
            <p:spPr>
              <a:xfrm>
                <a:off x="10628721" y="4470865"/>
                <a:ext cx="13621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𝐷𝑒𝑓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0F13E-8D58-46BA-A3B8-E99F54285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721" y="4470865"/>
                <a:ext cx="1362174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E95FE2-94AD-476E-8D0C-FAB84350A38E}"/>
                  </a:ext>
                </a:extLst>
              </p:cNvPr>
              <p:cNvSpPr txBox="1"/>
              <p:nvPr/>
            </p:nvSpPr>
            <p:spPr>
              <a:xfrm>
                <a:off x="7668188" y="5761464"/>
                <a:ext cx="13621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𝐷𝑒𝑓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E95FE2-94AD-476E-8D0C-FAB84350A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188" y="5761464"/>
                <a:ext cx="1362174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06A449BA-8921-4986-A2D2-EBE7CD4E0E4E}"/>
              </a:ext>
            </a:extLst>
          </p:cNvPr>
          <p:cNvSpPr/>
          <p:nvPr/>
        </p:nvSpPr>
        <p:spPr>
          <a:xfrm>
            <a:off x="6517484" y="4251489"/>
            <a:ext cx="1968632" cy="997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02A2F6-4F9C-469C-89AE-FA42E6EE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88" y="3507491"/>
            <a:ext cx="2263219" cy="32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535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7844-DD22-40C2-BDA3-8A258EAA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Dead Code Elimination - Liveness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7C24-875B-424A-8F40-981A56330E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1037"/>
                <a:ext cx="12192000" cy="241095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𝑈𝑠𝑒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 set of variables used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 set of variables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Use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𝐿𝑖𝑣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𝐷𝑒𝑓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𝑆𝑢𝑐𝑐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67C24-875B-424A-8F40-981A56330E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1037"/>
                <a:ext cx="12192000" cy="2410955"/>
              </a:xfrm>
              <a:blipFill>
                <a:blip r:embed="rId2"/>
                <a:stretch>
                  <a:fillRect t="-4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E429495-3EFF-4A5D-B4AB-8E5D1DAC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490" y="3639868"/>
            <a:ext cx="2263219" cy="32181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54B16-ABFD-47C0-932C-6982956CDC28}"/>
                  </a:ext>
                </a:extLst>
              </p:cNvPr>
              <p:cNvSpPr txBox="1"/>
              <p:nvPr/>
            </p:nvSpPr>
            <p:spPr>
              <a:xfrm>
                <a:off x="1362174" y="3091993"/>
                <a:ext cx="17539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𝐷𝑒𝑓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54B16-ABFD-47C0-932C-6982956CD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74" y="3091993"/>
                <a:ext cx="1753902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0F13E-8D58-46BA-A3B8-E99F54285A2D}"/>
                  </a:ext>
                </a:extLst>
              </p:cNvPr>
              <p:cNvSpPr txBox="1"/>
              <p:nvPr/>
            </p:nvSpPr>
            <p:spPr>
              <a:xfrm>
                <a:off x="2960533" y="4470865"/>
                <a:ext cx="13621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𝐷𝑒𝑓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0F13E-8D58-46BA-A3B8-E99F54285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533" y="4470865"/>
                <a:ext cx="1362174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E95FE2-94AD-476E-8D0C-FAB84350A38E}"/>
                  </a:ext>
                </a:extLst>
              </p:cNvPr>
              <p:cNvSpPr txBox="1"/>
              <p:nvPr/>
            </p:nvSpPr>
            <p:spPr>
              <a:xfrm>
                <a:off x="0" y="5761464"/>
                <a:ext cx="13621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𝐷𝑒𝑓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E95FE2-94AD-476E-8D0C-FAB84350A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61464"/>
                <a:ext cx="1362174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CD14ACCF-A645-4330-A4D6-BA949B582F45}"/>
              </a:ext>
            </a:extLst>
          </p:cNvPr>
          <p:cNvSpPr/>
          <p:nvPr/>
        </p:nvSpPr>
        <p:spPr>
          <a:xfrm>
            <a:off x="4562573" y="3922990"/>
            <a:ext cx="2263219" cy="1035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Eliminate ‘Dead’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F45DF0-2BD2-4EEF-8A57-F2FCEAE977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5658" y="3091992"/>
            <a:ext cx="3719031" cy="37660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69BC6B-B417-4340-B983-2C58459B267C}"/>
                  </a:ext>
                </a:extLst>
              </p:cNvPr>
              <p:cNvSpPr txBox="1"/>
              <p:nvPr/>
            </p:nvSpPr>
            <p:spPr>
              <a:xfrm>
                <a:off x="8048222" y="2808871"/>
                <a:ext cx="17539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𝐷𝑒𝑓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69BC6B-B417-4340-B983-2C58459B2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222" y="2808871"/>
                <a:ext cx="1753902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F7E459-CCE8-4924-ACB8-386D0501ED92}"/>
                  </a:ext>
                </a:extLst>
              </p:cNvPr>
              <p:cNvSpPr txBox="1"/>
              <p:nvPr/>
            </p:nvSpPr>
            <p:spPr>
              <a:xfrm>
                <a:off x="9802124" y="4357471"/>
                <a:ext cx="13621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𝐷𝑒𝑓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F7E459-CCE8-4924-ACB8-386D0501E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2124" y="4357471"/>
                <a:ext cx="1362174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BFE051-D439-4022-86B7-2F0CF3D24E3C}"/>
                  </a:ext>
                </a:extLst>
              </p:cNvPr>
              <p:cNvSpPr txBox="1"/>
              <p:nvPr/>
            </p:nvSpPr>
            <p:spPr>
              <a:xfrm>
                <a:off x="6686049" y="5761463"/>
                <a:ext cx="13621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𝐷𝑒𝑓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𝑈𝑠𝑒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𝐿𝑖𝑣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BFE051-D439-4022-86B7-2F0CF3D24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049" y="5761463"/>
                <a:ext cx="1362174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598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FB86A6-2B89-4ADB-B9BB-127BA4C1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178" y="2667883"/>
            <a:ext cx="1990725" cy="401955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210078-7E90-4A3E-B0DA-9B71718E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Dead Code Elimination – Unreachable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9C366-73FA-48FF-BC4F-EF1B34327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1939615"/>
          </a:xfrm>
        </p:spPr>
        <p:txBody>
          <a:bodyPr/>
          <a:lstStyle/>
          <a:p>
            <a:r>
              <a:rPr lang="en-US" dirty="0"/>
              <a:t>Unreachable Code</a:t>
            </a:r>
          </a:p>
          <a:p>
            <a:pPr lvl="1"/>
            <a:r>
              <a:rPr lang="en-US" dirty="0"/>
              <a:t>Code in which is on a path that can never be computed (determined statically)</a:t>
            </a:r>
          </a:p>
          <a:p>
            <a:pPr lvl="1"/>
            <a:r>
              <a:rPr lang="en-US" dirty="0"/>
              <a:t>Can be removed or simplified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BB722E4-44AD-49C8-A6A9-1E3009DD119F}"/>
              </a:ext>
            </a:extLst>
          </p:cNvPr>
          <p:cNvSpPr/>
          <p:nvPr/>
        </p:nvSpPr>
        <p:spPr>
          <a:xfrm>
            <a:off x="4368322" y="3991049"/>
            <a:ext cx="2430839" cy="1812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Eliminate Unreachable Code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2E9AEA-51CA-4BD9-81B1-03A26A9B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91" y="2794655"/>
            <a:ext cx="3719031" cy="376600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1EAB0E3-4D27-4386-B18E-C96072E72EBA}"/>
              </a:ext>
            </a:extLst>
          </p:cNvPr>
          <p:cNvSpPr/>
          <p:nvPr/>
        </p:nvSpPr>
        <p:spPr>
          <a:xfrm>
            <a:off x="93110" y="4524867"/>
            <a:ext cx="1659118" cy="7447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Unreachable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47B4DB-1091-4F78-A12B-42AC8E3B0CC6}"/>
              </a:ext>
            </a:extLst>
          </p:cNvPr>
          <p:cNvSpPr/>
          <p:nvPr/>
        </p:nvSpPr>
        <p:spPr>
          <a:xfrm>
            <a:off x="6296367" y="3061931"/>
            <a:ext cx="876693" cy="48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1617607-E3AE-4DC9-91AA-FAE9A8A1C6ED}"/>
              </a:ext>
            </a:extLst>
          </p:cNvPr>
          <p:cNvSpPr/>
          <p:nvPr/>
        </p:nvSpPr>
        <p:spPr>
          <a:xfrm>
            <a:off x="6202139" y="5849949"/>
            <a:ext cx="876693" cy="48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7BC21EC-BBF0-49F7-9FB6-F527575454E1}"/>
              </a:ext>
            </a:extLst>
          </p:cNvPr>
          <p:cNvSpPr/>
          <p:nvPr/>
        </p:nvSpPr>
        <p:spPr>
          <a:xfrm rot="7090409">
            <a:off x="8232266" y="3686659"/>
            <a:ext cx="876693" cy="487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18E52C3-0419-4B39-9B3D-73E76FD2F67F}"/>
              </a:ext>
            </a:extLst>
          </p:cNvPr>
          <p:cNvSpPr/>
          <p:nvPr/>
        </p:nvSpPr>
        <p:spPr>
          <a:xfrm>
            <a:off x="9072233" y="4373832"/>
            <a:ext cx="1106104" cy="607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Simplify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88EC0F-DB50-465E-8EDD-06083AB3B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7251" y="4072821"/>
            <a:ext cx="15811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5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7BD-11CE-4167-B8E6-AB4A7E62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Intermediate Representation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70715C-A664-4A81-8C33-F224D3AA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act directly on registers</a:t>
            </a:r>
          </a:p>
          <a:p>
            <a:pPr lvl="1"/>
            <a:r>
              <a:rPr lang="en-US" dirty="0"/>
              <a:t>Infinite ‘virtual’ registers</a:t>
            </a:r>
          </a:p>
          <a:p>
            <a:pPr lvl="2"/>
            <a:r>
              <a:rPr lang="en-US" dirty="0"/>
              <a:t>Register allocation (handled for us)</a:t>
            </a:r>
          </a:p>
          <a:p>
            <a:pPr lvl="1"/>
            <a:r>
              <a:rPr lang="en-US" dirty="0"/>
              <a:t>Values may only be written once (SSA)</a:t>
            </a:r>
          </a:p>
          <a:p>
            <a:r>
              <a:rPr lang="en-US" dirty="0"/>
              <a:t>Registers determine the type</a:t>
            </a:r>
          </a:p>
          <a:p>
            <a:pPr lvl="1"/>
            <a:r>
              <a:rPr lang="en-US" dirty="0"/>
              <a:t>Type-checking is simple</a:t>
            </a:r>
          </a:p>
          <a:p>
            <a:r>
              <a:rPr lang="en-US" dirty="0"/>
              <a:t>Conditional Jumps</a:t>
            </a:r>
          </a:p>
          <a:p>
            <a:pPr lvl="1"/>
            <a:r>
              <a:rPr lang="en-US" dirty="0"/>
              <a:t>Represented simply by edges in control flow graph</a:t>
            </a:r>
          </a:p>
        </p:txBody>
      </p:sp>
    </p:spTree>
    <p:extLst>
      <p:ext uri="{BB962C8B-B14F-4D97-AF65-F5344CB8AC3E}">
        <p14:creationId xmlns:p14="http://schemas.microsoft.com/office/powerpoint/2010/main" val="6261851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7CC12A-B0EA-4F19-8CAC-41C5C921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886" y="3506771"/>
            <a:ext cx="3903114" cy="3291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9A4FF8-669F-4A20-AD15-0E424FC5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8"/>
            <a:ext cx="10515600" cy="6716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Single Static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F7CDF-BE83-40CF-8365-1E30937E0A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1038"/>
                <a:ext cx="12192000" cy="42616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SSA Form</a:t>
                </a:r>
              </a:p>
              <a:p>
                <a:pPr lvl="1"/>
                <a:r>
                  <a:rPr lang="en-US" dirty="0"/>
                  <a:t>All variables are defined before they’re use </a:t>
                </a:r>
              </a:p>
              <a:p>
                <a:pPr lvl="1"/>
                <a:r>
                  <a:rPr lang="en-US" dirty="0"/>
                  <a:t>All variables are defined exactly once</a:t>
                </a:r>
              </a:p>
              <a:p>
                <a:pPr lvl="2"/>
                <a:r>
                  <a:rPr lang="en-US" dirty="0"/>
                  <a:t>Definition used interchangeably with assignment</a:t>
                </a:r>
              </a:p>
              <a:p>
                <a:pPr lvl="2"/>
                <a:r>
                  <a:rPr lang="en-US" dirty="0"/>
                  <a:t>Multiple assignments to the same variable can be given a subscript</a:t>
                </a:r>
              </a:p>
              <a:p>
                <a:pPr lvl="3"/>
                <a:r>
                  <a:rPr lang="en-US" dirty="0"/>
                  <a:t>I.E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Phi Functions</a:t>
                </a:r>
              </a:p>
              <a:p>
                <a:pPr lvl="1"/>
                <a:r>
                  <a:rPr lang="en-US" dirty="0"/>
                  <a:t>Needed when there are multiple definitions of a variable along two or more paths</a:t>
                </a:r>
              </a:p>
              <a:p>
                <a:pPr lvl="2"/>
                <a:r>
                  <a:rPr lang="en-US" dirty="0"/>
                  <a:t>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functions where path converges</a:t>
                </a:r>
              </a:p>
              <a:p>
                <a:pPr lvl="2"/>
                <a:r>
                  <a:rPr lang="en-US" dirty="0"/>
                  <a:t>Each definition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along a converging path are the arguments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BF7CDF-BE83-40CF-8365-1E30937E0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1038"/>
                <a:ext cx="12192000" cy="4261665"/>
              </a:xfrm>
              <a:blipFill>
                <a:blip r:embed="rId3"/>
                <a:stretch>
                  <a:fillRect l="-900" t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4B43BE-C920-4EBC-9C51-FDCDE23C26A5}"/>
                  </a:ext>
                </a:extLst>
              </p:cNvPr>
              <p:cNvSpPr txBox="1"/>
              <p:nvPr/>
            </p:nvSpPr>
            <p:spPr>
              <a:xfrm>
                <a:off x="0" y="5094246"/>
                <a:ext cx="811647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Minimal SSA Form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Minimum number of phi functions inserted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Placed at </a:t>
                </a:r>
                <a:r>
                  <a:rPr lang="en-US" i="1" dirty="0"/>
                  <a:t>dominance frontiers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Pruned SSA Form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Only places phi functions where we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𝐿𝑖𝑣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4B43BE-C920-4EBC-9C51-FDCDE23C2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4246"/>
                <a:ext cx="8116478" cy="1754326"/>
              </a:xfrm>
              <a:prstGeom prst="rect">
                <a:avLst/>
              </a:prstGeom>
              <a:blipFill>
                <a:blip r:embed="rId4"/>
                <a:stretch>
                  <a:fillRect l="-451" t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05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58F993-CDE1-4E49-8602-01FCF4FE4A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6"/>
                <a:ext cx="10515600" cy="662782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/>
                  <a:t>JVM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LLVM – Local Variables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58F993-CDE1-4E49-8602-01FCF4FE4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6"/>
                <a:ext cx="10515600" cy="662782"/>
              </a:xfrm>
              <a:blipFill>
                <a:blip r:embed="rId2"/>
                <a:stretch>
                  <a:fillRect t="-23853" b="-37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B25F-BA83-42CD-9AAE-B7E40304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8"/>
            <a:ext cx="12192000" cy="3100130"/>
          </a:xfrm>
        </p:spPr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The JVM requires local variables</a:t>
            </a:r>
          </a:p>
          <a:p>
            <a:pPr lvl="2"/>
            <a:r>
              <a:rPr lang="en-US" dirty="0"/>
              <a:t>LLVM only allows computations in </a:t>
            </a:r>
            <a:r>
              <a:rPr lang="en-US" b="1" dirty="0"/>
              <a:t>Single Static Assignment</a:t>
            </a:r>
            <a:r>
              <a:rPr lang="en-US" dirty="0"/>
              <a:t> form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Allocate pointers on the stack on first use</a:t>
            </a:r>
          </a:p>
          <a:p>
            <a:pPr lvl="2"/>
            <a:r>
              <a:rPr lang="en-US" dirty="0"/>
              <a:t>Pointers are constant and do not change</a:t>
            </a:r>
          </a:p>
          <a:p>
            <a:pPr lvl="3"/>
            <a:r>
              <a:rPr lang="en-US" dirty="0"/>
              <a:t>Now the values they point to on the other hand, </a:t>
            </a:r>
            <a:r>
              <a:rPr lang="en-US" i="1" dirty="0"/>
              <a:t>can change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D4C88-D7EF-47C1-8859-2166B20F0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075" y="3903365"/>
            <a:ext cx="2118769" cy="2907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104D5F-7B23-41C1-8D89-5EE5BC340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450" y="3903365"/>
            <a:ext cx="2312723" cy="2936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215A1F-FD91-4748-94C5-4D427BE7C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91" y="3986750"/>
            <a:ext cx="3088558" cy="1598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FF0B11-3E94-4643-9C04-58C9E22486D1}"/>
              </a:ext>
            </a:extLst>
          </p:cNvPr>
          <p:cNvSpPr txBox="1"/>
          <p:nvPr/>
        </p:nvSpPr>
        <p:spPr>
          <a:xfrm>
            <a:off x="5290315" y="3534033"/>
            <a:ext cx="117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Bytecode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2CEAE-50C6-4479-A1A5-0D38ED72BE4C}"/>
              </a:ext>
            </a:extLst>
          </p:cNvPr>
          <p:cNvSpPr txBox="1"/>
          <p:nvPr/>
        </p:nvSpPr>
        <p:spPr>
          <a:xfrm>
            <a:off x="1174337" y="3686433"/>
            <a:ext cx="8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E647C-2C6E-4BAF-A3F6-C7C012F3558D}"/>
              </a:ext>
            </a:extLst>
          </p:cNvPr>
          <p:cNvSpPr txBox="1"/>
          <p:nvPr/>
        </p:nvSpPr>
        <p:spPr>
          <a:xfrm>
            <a:off x="9136667" y="3501767"/>
            <a:ext cx="117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602F55-9C61-44BB-BF98-3354E0DAFF93}"/>
              </a:ext>
            </a:extLst>
          </p:cNvPr>
          <p:cNvCxnSpPr/>
          <p:nvPr/>
        </p:nvCxnSpPr>
        <p:spPr>
          <a:xfrm>
            <a:off x="4151870" y="5254370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D250A0-D26E-498B-B7AD-9CBB6FFDA4BA}"/>
              </a:ext>
            </a:extLst>
          </p:cNvPr>
          <p:cNvCxnSpPr/>
          <p:nvPr/>
        </p:nvCxnSpPr>
        <p:spPr>
          <a:xfrm>
            <a:off x="4151870" y="4294662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6D04A1-7EDD-4173-86B6-55C93340B7B2}"/>
              </a:ext>
            </a:extLst>
          </p:cNvPr>
          <p:cNvCxnSpPr/>
          <p:nvPr/>
        </p:nvCxnSpPr>
        <p:spPr>
          <a:xfrm>
            <a:off x="4151870" y="4723030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18F76D-76FB-4ED2-9162-C8CCF32F8D8F}"/>
              </a:ext>
            </a:extLst>
          </p:cNvPr>
          <p:cNvCxnSpPr/>
          <p:nvPr/>
        </p:nvCxnSpPr>
        <p:spPr>
          <a:xfrm>
            <a:off x="7602623" y="4173844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B19088-9CE7-4CEC-A0D4-82F83008543D}"/>
              </a:ext>
            </a:extLst>
          </p:cNvPr>
          <p:cNvCxnSpPr/>
          <p:nvPr/>
        </p:nvCxnSpPr>
        <p:spPr>
          <a:xfrm>
            <a:off x="7602623" y="4676352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47EF88-D14B-4CF0-9C1F-6ACB5D217ADC}"/>
              </a:ext>
            </a:extLst>
          </p:cNvPr>
          <p:cNvCxnSpPr/>
          <p:nvPr/>
        </p:nvCxnSpPr>
        <p:spPr>
          <a:xfrm>
            <a:off x="7602623" y="5130803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58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58F993-CDE1-4E49-8602-01FCF4FE4A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6"/>
                <a:ext cx="10515600" cy="662782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/>
                  <a:t>JVM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LLVM – Stack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Register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58F993-CDE1-4E49-8602-01FCF4FE4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6"/>
                <a:ext cx="10515600" cy="662782"/>
              </a:xfrm>
              <a:blipFill>
                <a:blip r:embed="rId2"/>
                <a:stretch>
                  <a:fillRect t="-23853" b="-37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B25F-BA83-42CD-9AAE-B7E40304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8"/>
            <a:ext cx="12192000" cy="3100130"/>
          </a:xfrm>
        </p:spPr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The JVM operates solely using the stack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Simulate the stack computational model</a:t>
            </a:r>
          </a:p>
          <a:p>
            <a:pPr lvl="2"/>
            <a:r>
              <a:rPr lang="en-US" dirty="0"/>
              <a:t>Maintain a compile-time ‘operand stack’</a:t>
            </a:r>
          </a:p>
          <a:p>
            <a:pPr lvl="3"/>
            <a:r>
              <a:rPr lang="en-US" dirty="0"/>
              <a:t>Save the result of each to a register </a:t>
            </a:r>
            <a:r>
              <a:rPr lang="en-US" i="1" dirty="0"/>
              <a:t>treated</a:t>
            </a:r>
            <a:r>
              <a:rPr lang="en-US" dirty="0"/>
              <a:t> as an operand</a:t>
            </a:r>
          </a:p>
          <a:p>
            <a:pPr lvl="3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C6624-F5F1-4C4A-AE72-6DADF22E1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075" y="3903365"/>
            <a:ext cx="2118769" cy="2907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8417D-0475-49AD-B2CF-70080108A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450" y="3903365"/>
            <a:ext cx="2312723" cy="2936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C65B03-55FC-4598-808C-0A7E71E44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91" y="3986750"/>
            <a:ext cx="3088558" cy="1598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858403-3992-442C-BEDD-D1A9119ADCD5}"/>
              </a:ext>
            </a:extLst>
          </p:cNvPr>
          <p:cNvSpPr txBox="1"/>
          <p:nvPr/>
        </p:nvSpPr>
        <p:spPr>
          <a:xfrm>
            <a:off x="5290315" y="3534033"/>
            <a:ext cx="117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Bytecode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9B965-83BB-4508-8BBB-99EAEA879258}"/>
              </a:ext>
            </a:extLst>
          </p:cNvPr>
          <p:cNvSpPr txBox="1"/>
          <p:nvPr/>
        </p:nvSpPr>
        <p:spPr>
          <a:xfrm>
            <a:off x="1174337" y="3686433"/>
            <a:ext cx="8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520A0-80DD-4433-AE4E-21126C0D0F8E}"/>
              </a:ext>
            </a:extLst>
          </p:cNvPr>
          <p:cNvSpPr txBox="1"/>
          <p:nvPr/>
        </p:nvSpPr>
        <p:spPr>
          <a:xfrm>
            <a:off x="9136667" y="3501767"/>
            <a:ext cx="117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116FE7-E136-488A-8F83-AD5CBBE57D3B}"/>
              </a:ext>
            </a:extLst>
          </p:cNvPr>
          <p:cNvCxnSpPr/>
          <p:nvPr/>
        </p:nvCxnSpPr>
        <p:spPr>
          <a:xfrm>
            <a:off x="7602623" y="5592679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E935F2-281B-4652-9349-63D149E9E7C5}"/>
              </a:ext>
            </a:extLst>
          </p:cNvPr>
          <p:cNvCxnSpPr/>
          <p:nvPr/>
        </p:nvCxnSpPr>
        <p:spPr>
          <a:xfrm>
            <a:off x="7602623" y="5806584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AB79B9-F7CC-4971-937C-07B6948C8245}"/>
              </a:ext>
            </a:extLst>
          </p:cNvPr>
          <p:cNvCxnSpPr/>
          <p:nvPr/>
        </p:nvCxnSpPr>
        <p:spPr>
          <a:xfrm>
            <a:off x="7602623" y="6008411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DDBF9C-4AAC-46DB-B504-864F76B0B0A5}"/>
              </a:ext>
            </a:extLst>
          </p:cNvPr>
          <p:cNvCxnSpPr/>
          <p:nvPr/>
        </p:nvCxnSpPr>
        <p:spPr>
          <a:xfrm>
            <a:off x="7602623" y="6284379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3FAAB-46E4-426C-95FA-4292A1AE8C6D}"/>
              </a:ext>
            </a:extLst>
          </p:cNvPr>
          <p:cNvCxnSpPr/>
          <p:nvPr/>
        </p:nvCxnSpPr>
        <p:spPr>
          <a:xfrm>
            <a:off x="7602623" y="6473849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10FD60-42C8-4F02-A9B2-2F6820F6DB7E}"/>
              </a:ext>
            </a:extLst>
          </p:cNvPr>
          <p:cNvCxnSpPr/>
          <p:nvPr/>
        </p:nvCxnSpPr>
        <p:spPr>
          <a:xfrm>
            <a:off x="4144790" y="6473849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DC2DE8-EC3A-47D3-8057-74E10E9CBF94}"/>
              </a:ext>
            </a:extLst>
          </p:cNvPr>
          <p:cNvCxnSpPr/>
          <p:nvPr/>
        </p:nvCxnSpPr>
        <p:spPr>
          <a:xfrm>
            <a:off x="4144790" y="6223440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F5BFE1-F897-42B7-98E7-E163ED317BCE}"/>
              </a:ext>
            </a:extLst>
          </p:cNvPr>
          <p:cNvCxnSpPr/>
          <p:nvPr/>
        </p:nvCxnSpPr>
        <p:spPr>
          <a:xfrm>
            <a:off x="4159207" y="5999081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456D1A-1448-4CB5-978E-D39F8EDC6F22}"/>
              </a:ext>
            </a:extLst>
          </p:cNvPr>
          <p:cNvCxnSpPr/>
          <p:nvPr/>
        </p:nvCxnSpPr>
        <p:spPr>
          <a:xfrm>
            <a:off x="4159207" y="5665728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1B2317-E2B8-4A45-A0BF-09364F45BFA5}"/>
              </a:ext>
            </a:extLst>
          </p:cNvPr>
          <p:cNvCxnSpPr/>
          <p:nvPr/>
        </p:nvCxnSpPr>
        <p:spPr>
          <a:xfrm>
            <a:off x="4159207" y="5459503"/>
            <a:ext cx="963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001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58F993-CDE1-4E49-8602-01FCF4FE4A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6"/>
                <a:ext cx="10515600" cy="662782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/>
                  <a:t>JVM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LLVM – Stack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Register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58F993-CDE1-4E49-8602-01FCF4FE4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6"/>
                <a:ext cx="10515600" cy="662782"/>
              </a:xfrm>
              <a:blipFill>
                <a:blip r:embed="rId2"/>
                <a:stretch>
                  <a:fillRect t="-23853" b="-37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B25F-BA83-42CD-9AAE-B7E40304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8"/>
            <a:ext cx="12192000" cy="3100130"/>
          </a:xfrm>
        </p:spPr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Operating on stack pointers is magnitudes slower than registers 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Mem2Reg</a:t>
            </a:r>
          </a:p>
          <a:p>
            <a:pPr lvl="2"/>
            <a:r>
              <a:rPr lang="en-US" dirty="0"/>
              <a:t>LLVM optimization pass that converts stack allocations to registers based on dominance frontiers…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CB58E-A3EF-4B39-8637-3714383C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075" y="3903365"/>
            <a:ext cx="2118769" cy="2907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A9233F-81BB-461A-9B96-04BB673F4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91" y="3986750"/>
            <a:ext cx="3088558" cy="1598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080586-7AC7-4CB7-A1A5-C77987008181}"/>
              </a:ext>
            </a:extLst>
          </p:cNvPr>
          <p:cNvSpPr txBox="1"/>
          <p:nvPr/>
        </p:nvSpPr>
        <p:spPr>
          <a:xfrm>
            <a:off x="5290315" y="3534033"/>
            <a:ext cx="117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Bytecode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65856-4F34-4625-9A0D-09F024C09F9B}"/>
              </a:ext>
            </a:extLst>
          </p:cNvPr>
          <p:cNvSpPr txBox="1"/>
          <p:nvPr/>
        </p:nvSpPr>
        <p:spPr>
          <a:xfrm>
            <a:off x="1174337" y="3686433"/>
            <a:ext cx="8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10BE9-E04E-409E-A813-DAEAD3E3C257}"/>
              </a:ext>
            </a:extLst>
          </p:cNvPr>
          <p:cNvSpPr txBox="1"/>
          <p:nvPr/>
        </p:nvSpPr>
        <p:spPr>
          <a:xfrm>
            <a:off x="9136667" y="3501767"/>
            <a:ext cx="117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F0D039-B0AF-462F-8FA5-0DD8CE703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635" y="3871099"/>
            <a:ext cx="20383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460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8B6DAB-955F-4F5B-AB17-1D7CD5858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" y="3386920"/>
            <a:ext cx="2802422" cy="3389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203E15-A5D1-46EE-A127-26E31ABD5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186" y="3323966"/>
            <a:ext cx="1338094" cy="3515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106CE2-A309-416B-875E-E6A7E8199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789" y="3323969"/>
            <a:ext cx="2906352" cy="3374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58F993-CDE1-4E49-8602-01FCF4FE4A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6"/>
                <a:ext cx="10515600" cy="662782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dirty="0"/>
                  <a:t>JVM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LLVM – Stack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Register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58F993-CDE1-4E49-8602-01FCF4FE4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6"/>
                <a:ext cx="10515600" cy="662782"/>
              </a:xfrm>
              <a:blipFill>
                <a:blip r:embed="rId5"/>
                <a:stretch>
                  <a:fillRect t="-23853" b="-37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B25F-BA83-42CD-9AAE-B7E403049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8"/>
            <a:ext cx="12192000" cy="2642930"/>
          </a:xfrm>
        </p:spPr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 about control flow?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Create basic blocks at relative offset and absolute program counter locations where jumps occur</a:t>
            </a:r>
          </a:p>
          <a:p>
            <a:pPr lvl="2"/>
            <a:r>
              <a:rPr lang="en-US" dirty="0"/>
              <a:t>Just keep track of which program counter each basic block belongs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28F4B-5378-4254-9879-57C37BDB4C41}"/>
              </a:ext>
            </a:extLst>
          </p:cNvPr>
          <p:cNvSpPr txBox="1"/>
          <p:nvPr/>
        </p:nvSpPr>
        <p:spPr>
          <a:xfrm>
            <a:off x="4807968" y="2975917"/>
            <a:ext cx="117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Bytecode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E0009-A759-4CD9-AD82-CF468A4D97D3}"/>
              </a:ext>
            </a:extLst>
          </p:cNvPr>
          <p:cNvSpPr txBox="1"/>
          <p:nvPr/>
        </p:nvSpPr>
        <p:spPr>
          <a:xfrm>
            <a:off x="420895" y="3164701"/>
            <a:ext cx="83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4CC85-FE6C-48EC-BE89-29A62B8E281E}"/>
              </a:ext>
            </a:extLst>
          </p:cNvPr>
          <p:cNvSpPr txBox="1"/>
          <p:nvPr/>
        </p:nvSpPr>
        <p:spPr>
          <a:xfrm>
            <a:off x="9396159" y="2875003"/>
            <a:ext cx="117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318490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5535-EE62-49E3-94AA-60BA6C73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88EF2AB-8CDF-4DA1-B647-31574DB3A2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1038"/>
                <a:ext cx="12192000" cy="61587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instruction is a single byte</a:t>
                </a:r>
              </a:p>
              <a:p>
                <a:pPr lvl="1"/>
                <a:r>
                  <a:rPr lang="en-US" dirty="0"/>
                  <a:t>Can consume multiple bytes for a single instruction</a:t>
                </a:r>
              </a:p>
              <a:p>
                <a:pPr lvl="2"/>
                <a:r>
                  <a:rPr lang="en-US" dirty="0"/>
                  <a:t>I.E: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𝑏𝑖𝑝𝑢𝑠h</m:t>
                    </m:r>
                  </m:oMath>
                </a14:m>
                <a:r>
                  <a:rPr lang="en-US" dirty="0"/>
                  <a:t> uses the next byte for a constant value to push on the operand stack</a:t>
                </a:r>
              </a:p>
              <a:p>
                <a:r>
                  <a:rPr lang="en-US" dirty="0"/>
                  <a:t>Act directly on local variables and operand stack</a:t>
                </a:r>
              </a:p>
              <a:p>
                <a:pPr lvl="1"/>
                <a:r>
                  <a:rPr lang="en-US" dirty="0"/>
                  <a:t>Load/Store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Local Variables</a:t>
                </a:r>
              </a:p>
              <a:p>
                <a:pPr lvl="1"/>
                <a:r>
                  <a:rPr lang="en-US" dirty="0"/>
                  <a:t>Push/Pop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Operand Stack</a:t>
                </a:r>
              </a:p>
              <a:p>
                <a:r>
                  <a:rPr lang="en-US" dirty="0"/>
                  <a:t>Instructions determine the type</a:t>
                </a:r>
              </a:p>
              <a:p>
                <a:pPr lvl="1"/>
                <a:r>
                  <a:rPr lang="en-US" dirty="0"/>
                  <a:t>I.E: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𝑖𝑎𝑑𝑑</m:t>
                    </m:r>
                  </m:oMath>
                </a14:m>
                <a:r>
                  <a:rPr lang="en-US" dirty="0"/>
                  <a:t> just treats the top two operands as integers</a:t>
                </a:r>
              </a:p>
              <a:p>
                <a:pPr lvl="1"/>
                <a:r>
                  <a:rPr lang="en-US" dirty="0"/>
                  <a:t>Requires bytecode verification for type-safety by JVM</a:t>
                </a:r>
              </a:p>
              <a:p>
                <a:r>
                  <a:rPr lang="en-US" dirty="0"/>
                  <a:t>Conditional Jumps</a:t>
                </a:r>
              </a:p>
              <a:p>
                <a:pPr lvl="1"/>
                <a:r>
                  <a:rPr lang="en-US" dirty="0"/>
                  <a:t>Relative offset or absolute program counter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88EF2AB-8CDF-4DA1-B647-31574DB3A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1038"/>
                <a:ext cx="12192000" cy="6158706"/>
              </a:xfrm>
              <a:blipFill>
                <a:blip r:embed="rId2"/>
                <a:stretch>
                  <a:fillRect l="-900"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3570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7262-C11D-4527-B7C1-96E8C578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134493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94D8264-288D-412C-9AE8-D0BE73E8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 we convert a program to SSA?</a:t>
            </a:r>
          </a:p>
        </p:txBody>
      </p:sp>
    </p:spTree>
    <p:extLst>
      <p:ext uri="{BB962C8B-B14F-4D97-AF65-F5344CB8AC3E}">
        <p14:creationId xmlns:p14="http://schemas.microsoft.com/office/powerpoint/2010/main" val="2447844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658075-6BCD-4453-A0EC-9164431EC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000" y="492573"/>
            <a:ext cx="3855188" cy="58807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41CCA195-45FA-4AC7-B98F-25DCE6DE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Dominance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B4C4FF4-6478-4695-A7C9-711D09C710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4237" y="4170501"/>
                <a:ext cx="3657600" cy="1525597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kern="1200" dirty="0">
                    <a:solidFill>
                      <a:srgbClr val="A4E6FF"/>
                    </a:solidFill>
                    <a:latin typeface="+mn-lt"/>
                    <a:ea typeface="+mn-ea"/>
                    <a:cs typeface="+mn-cs"/>
                  </a:rPr>
                  <a:t>“A node </a:t>
                </a:r>
                <a14:m>
                  <m:oMath xmlns:m="http://schemas.openxmlformats.org/officeDocument/2006/math">
                    <m:r>
                      <a:rPr lang="en-US" sz="2000" b="0" i="1" kern="1200">
                        <a:solidFill>
                          <a:srgbClr val="A4E6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sz="2000" kern="1200" dirty="0">
                    <a:solidFill>
                      <a:srgbClr val="A4E6FF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2000" b="1" kern="1200" dirty="0">
                    <a:solidFill>
                      <a:srgbClr val="A4E6FF"/>
                    </a:solidFill>
                    <a:latin typeface="+mn-lt"/>
                    <a:ea typeface="+mn-ea"/>
                    <a:cs typeface="+mn-cs"/>
                  </a:rPr>
                  <a:t>dominates</a:t>
                </a:r>
                <a:r>
                  <a:rPr lang="en-US" sz="2000" kern="1200" dirty="0">
                    <a:solidFill>
                      <a:srgbClr val="A4E6FF"/>
                    </a:solidFill>
                    <a:latin typeface="+mn-lt"/>
                    <a:ea typeface="+mn-ea"/>
                    <a:cs typeface="+mn-cs"/>
                  </a:rPr>
                  <a:t> a node </a:t>
                </a:r>
                <a14:m>
                  <m:oMath xmlns:m="http://schemas.openxmlformats.org/officeDocument/2006/math">
                    <m:r>
                      <a:rPr lang="en-US" sz="2000" b="0" i="1" kern="1200">
                        <a:solidFill>
                          <a:srgbClr val="A4E6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lang="en-US" sz="2000" kern="1200" dirty="0">
                    <a:solidFill>
                      <a:srgbClr val="A4E6FF"/>
                    </a:solidFill>
                    <a:latin typeface="+mn-lt"/>
                    <a:ea typeface="+mn-ea"/>
                    <a:cs typeface="+mn-cs"/>
                  </a:rPr>
                  <a:t> if every path from the </a:t>
                </a:r>
                <a14:m>
                  <m:oMath xmlns:m="http://schemas.openxmlformats.org/officeDocument/2006/math">
                    <m:r>
                      <a:rPr lang="en-US" sz="2000" i="1" kern="1200">
                        <a:solidFill>
                          <a:srgbClr val="A4E6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𝑟𝑜𝑜𝑡</m:t>
                    </m:r>
                  </m:oMath>
                </a14:m>
                <a:r>
                  <a:rPr lang="en-US" sz="2000" kern="1200" dirty="0">
                    <a:solidFill>
                      <a:srgbClr val="A4E6FF"/>
                    </a:solidFill>
                    <a:latin typeface="+mn-lt"/>
                    <a:ea typeface="+mn-ea"/>
                    <a:cs typeface="+mn-cs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kern="1200" smtClean="0">
                        <a:solidFill>
                          <a:srgbClr val="A4E6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lang="en-US" sz="2000" kern="1200" dirty="0">
                    <a:solidFill>
                      <a:srgbClr val="A4E6FF"/>
                    </a:solidFill>
                    <a:latin typeface="+mn-lt"/>
                    <a:ea typeface="+mn-ea"/>
                    <a:cs typeface="+mn-cs"/>
                  </a:rPr>
                  <a:t> must go through </a:t>
                </a:r>
                <a14:m>
                  <m:oMath xmlns:m="http://schemas.openxmlformats.org/officeDocument/2006/math">
                    <m:r>
                      <a:rPr lang="en-US" sz="2000" b="0" i="1" kern="1200">
                        <a:solidFill>
                          <a:srgbClr val="A4E6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sz="2000" kern="1200" dirty="0">
                    <a:solidFill>
                      <a:srgbClr val="A4E6FF"/>
                    </a:solidFill>
                    <a:latin typeface="+mn-lt"/>
                    <a:ea typeface="+mn-ea"/>
                    <a:cs typeface="+mn-cs"/>
                  </a:rPr>
                  <a:t>. A node </a:t>
                </a:r>
                <a14:m>
                  <m:oMath xmlns:m="http://schemas.openxmlformats.org/officeDocument/2006/math">
                    <m:r>
                      <a:rPr lang="en-US" sz="2000" b="0" i="1" kern="1200" smtClean="0">
                        <a:solidFill>
                          <a:srgbClr val="A4E6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sz="2000" kern="1200" dirty="0">
                    <a:solidFill>
                      <a:srgbClr val="A4E6FF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2000" b="1" kern="1200" dirty="0">
                    <a:solidFill>
                      <a:srgbClr val="A4E6FF"/>
                    </a:solidFill>
                    <a:latin typeface="+mn-lt"/>
                    <a:ea typeface="+mn-ea"/>
                    <a:cs typeface="+mn-cs"/>
                  </a:rPr>
                  <a:t>strictly dominates</a:t>
                </a:r>
                <a:r>
                  <a:rPr lang="en-US" sz="2000" kern="1200" dirty="0">
                    <a:solidFill>
                      <a:srgbClr val="A4E6FF"/>
                    </a:solidFill>
                    <a:latin typeface="+mn-lt"/>
                    <a:ea typeface="+mn-ea"/>
                    <a:cs typeface="+mn-cs"/>
                  </a:rPr>
                  <a:t> a node </a:t>
                </a:r>
                <a14:m>
                  <m:oMath xmlns:m="http://schemas.openxmlformats.org/officeDocument/2006/math">
                    <m:r>
                      <a:rPr lang="en-US" sz="2000" b="0" i="1" kern="1200" smtClean="0">
                        <a:solidFill>
                          <a:srgbClr val="A4E6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lang="en-US" sz="2000" kern="1200" dirty="0">
                    <a:solidFill>
                      <a:srgbClr val="A4E6FF"/>
                    </a:solidFill>
                    <a:latin typeface="+mn-lt"/>
                    <a:ea typeface="+mn-ea"/>
                    <a:cs typeface="+mn-cs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0" i="1" kern="1200" smtClean="0">
                        <a:solidFill>
                          <a:srgbClr val="A4E6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US" sz="2000" kern="1200" dirty="0">
                    <a:solidFill>
                      <a:srgbClr val="A4E6FF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2000" b="1" kern="1200" dirty="0">
                    <a:solidFill>
                      <a:srgbClr val="A4E6FF"/>
                    </a:solidFill>
                    <a:latin typeface="+mn-lt"/>
                    <a:ea typeface="+mn-ea"/>
                    <a:cs typeface="+mn-cs"/>
                  </a:rPr>
                  <a:t>dominates</a:t>
                </a:r>
                <a:r>
                  <a:rPr lang="en-US" sz="2000" kern="1200" dirty="0">
                    <a:solidFill>
                      <a:srgbClr val="A4E6FF"/>
                    </a:solidFill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kern="1200" smtClean="0">
                        <a:solidFill>
                          <a:srgbClr val="A4E6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lang="en-US" sz="2000" kern="1200" dirty="0">
                    <a:solidFill>
                      <a:srgbClr val="A4E6FF"/>
                    </a:solidFill>
                    <a:latin typeface="+mn-lt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kern="1200" smtClean="0">
                        <a:solidFill>
                          <a:srgbClr val="A4E6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lang="en-US" sz="2000" b="0" i="1" kern="1200" smtClean="0">
                        <a:solidFill>
                          <a:srgbClr val="A4E6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</m:t>
                    </m:r>
                    <m:r>
                      <a:rPr lang="en-US" sz="2000" b="0" i="1" kern="1200" smtClean="0">
                        <a:solidFill>
                          <a:srgbClr val="A4E6FF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lang="en-US" sz="2000" kern="1200" dirty="0">
                    <a:solidFill>
                      <a:srgbClr val="A4E6FF"/>
                    </a:solidFill>
                    <a:latin typeface="+mn-lt"/>
                    <a:ea typeface="+mn-ea"/>
                    <a:cs typeface="+mn-cs"/>
                  </a:rPr>
                  <a:t>.”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B4C4FF4-6478-4695-A7C9-711D09C710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4237" y="4170501"/>
                <a:ext cx="3657600" cy="1525597"/>
              </a:xfrm>
              <a:blipFill>
                <a:blip r:embed="rId3"/>
                <a:stretch>
                  <a:fillRect l="-167" t="-4000" r="-1333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746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D45E-D00D-4590-B508-731B83D1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Dominance Frontier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491EF175-8DF0-44DF-9756-337FDC264D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01865" cy="37472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</a:t>
                </a:r>
              </a:p>
              <a:p>
                <a:pPr lvl="1"/>
                <a:r>
                  <a:rPr lang="en-US" dirty="0"/>
                  <a:t>“A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in the </a:t>
                </a:r>
                <a:r>
                  <a:rPr lang="en-US" i="1" dirty="0"/>
                  <a:t>dominance frontier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does not strictly dominate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but does dominate an immediate predecessor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.”</a:t>
                </a:r>
              </a:p>
              <a:p>
                <a:r>
                  <a:rPr lang="en-US" dirty="0"/>
                  <a:t>Why</a:t>
                </a:r>
              </a:p>
              <a:p>
                <a:pPr lvl="1"/>
                <a:r>
                  <a:rPr lang="en-US" dirty="0"/>
                  <a:t>The dominance frontier indicates a join point of control flow where two or more potential definitions can come together.</a:t>
                </a:r>
              </a:p>
              <a:p>
                <a:r>
                  <a:rPr lang="en-US" dirty="0"/>
                  <a:t>Use – Pruned SSA Form</a:t>
                </a:r>
              </a:p>
              <a:p>
                <a:pPr lvl="1"/>
                <a:r>
                  <a:rPr lang="en-US" dirty="0"/>
                  <a:t>For a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we place phi-functions,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at the dominating frontiers </a:t>
                </a:r>
                <a:r>
                  <a:rPr lang="en-US" i="1" dirty="0"/>
                  <a:t>and</a:t>
                </a:r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𝐿𝑖𝑣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491EF175-8DF0-44DF-9756-337FDC264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01865" cy="3747272"/>
              </a:xfrm>
              <a:blipFill>
                <a:blip r:embed="rId2"/>
                <a:stretch>
                  <a:fillRect l="-959" t="-2602" r="-1185"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5716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65A453-7BDD-406F-8A66-A3A3181A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189" y="1727731"/>
            <a:ext cx="5581811" cy="5025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04D45E-D00D-4590-B508-731B83D1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30157"/>
          </a:xfrm>
        </p:spPr>
        <p:txBody>
          <a:bodyPr/>
          <a:lstStyle/>
          <a:p>
            <a:pPr algn="ctr"/>
            <a:r>
              <a:rPr lang="en-US" dirty="0"/>
              <a:t>Computing SSA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A487D-DE4A-4980-9436-BC8CAF871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856349"/>
                <a:ext cx="6996223" cy="1046032"/>
              </a:xfrm>
            </p:spPr>
            <p:txBody>
              <a:bodyPr numCol="2">
                <a:normAutofit fontScale="70000" lnSpcReduction="20000"/>
              </a:bodyPr>
              <a:lstStyle/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dominates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’s predecessor but does dominate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𝑁𝑜𝑑𝑒𝑠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𝑐𝑜𝑛𝑡𝑎𝑖𝑛𝑖𝑛𝑔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A487D-DE4A-4980-9436-BC8CAF871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856349"/>
                <a:ext cx="6996223" cy="1046032"/>
              </a:xfrm>
              <a:blipFill>
                <a:blip r:embed="rId3"/>
                <a:stretch>
                  <a:fillRect t="-71512" b="-10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86C71C76-26D9-4491-B71C-D1A8CDBCECB9}"/>
              </a:ext>
            </a:extLst>
          </p:cNvPr>
          <p:cNvSpPr/>
          <p:nvPr/>
        </p:nvSpPr>
        <p:spPr>
          <a:xfrm>
            <a:off x="4085675" y="3909588"/>
            <a:ext cx="2408020" cy="104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Analysis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2640A5-34A8-4320-8788-7D7AFD508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93" y="1852188"/>
            <a:ext cx="3438525" cy="411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1CA0D4B-453F-402C-A21F-31AA5AD687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694" y="856349"/>
                <a:ext cx="5698305" cy="104603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𝐼𝑡𝑒𝑟𝑎𝑡𝑒𝑑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𝐷𝑜𝑚𝑖𝑛𝑎𝑛𝑐𝑒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𝐹𝑟𝑜𝑛𝑡𝑖𝑒𝑟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1CA0D4B-453F-402C-A21F-31AA5AD68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94" y="856349"/>
                <a:ext cx="5698305" cy="1046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96F331-C1F3-4BE0-AE74-2D2D0714FFBE}"/>
                  </a:ext>
                </a:extLst>
              </p:cNvPr>
              <p:cNvSpPr txBox="1"/>
              <p:nvPr/>
            </p:nvSpPr>
            <p:spPr>
              <a:xfrm>
                <a:off x="654788" y="2204484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96F331-C1F3-4BE0-AE74-2D2D0714F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88" y="2204484"/>
                <a:ext cx="3668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DAE6A5-3BD2-4568-9790-5E504AB09CF1}"/>
                  </a:ext>
                </a:extLst>
              </p:cNvPr>
              <p:cNvSpPr txBox="1"/>
              <p:nvPr/>
            </p:nvSpPr>
            <p:spPr>
              <a:xfrm>
                <a:off x="1863356" y="3100824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DAE6A5-3BD2-4568-9790-5E504AB09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56" y="3100824"/>
                <a:ext cx="3668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20106F-C19B-49C6-AD2F-A5FB985140AE}"/>
                  </a:ext>
                </a:extLst>
              </p:cNvPr>
              <p:cNvSpPr txBox="1"/>
              <p:nvPr/>
            </p:nvSpPr>
            <p:spPr>
              <a:xfrm>
                <a:off x="3029445" y="3871157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20106F-C19B-49C6-AD2F-A5FB98514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445" y="3871157"/>
                <a:ext cx="3668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D1DD69-559E-4F3B-9F80-72D239602D15}"/>
                  </a:ext>
                </a:extLst>
              </p:cNvPr>
              <p:cNvSpPr txBox="1"/>
              <p:nvPr/>
            </p:nvSpPr>
            <p:spPr>
              <a:xfrm>
                <a:off x="1090775" y="4668599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D1DD69-559E-4F3B-9F80-72D239602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75" y="4668599"/>
                <a:ext cx="3668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9494FF-96D8-4AD3-9745-945E972A205B}"/>
                  </a:ext>
                </a:extLst>
              </p:cNvPr>
              <p:cNvSpPr txBox="1"/>
              <p:nvPr/>
            </p:nvSpPr>
            <p:spPr>
              <a:xfrm>
                <a:off x="8677939" y="2536652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9494FF-96D8-4AD3-9745-945E972A2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939" y="2536652"/>
                <a:ext cx="3668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3FAF1B-E2E8-4AC6-9410-CE78976DF709}"/>
                  </a:ext>
                </a:extLst>
              </p:cNvPr>
              <p:cNvSpPr txBox="1"/>
              <p:nvPr/>
            </p:nvSpPr>
            <p:spPr>
              <a:xfrm>
                <a:off x="8494528" y="3349285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3FAF1B-E2E8-4AC6-9410-CE78976D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528" y="3349285"/>
                <a:ext cx="3668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67A5E2-0852-4E02-94AE-A7929334F560}"/>
                  </a:ext>
                </a:extLst>
              </p:cNvPr>
              <p:cNvSpPr txBox="1"/>
              <p:nvPr/>
            </p:nvSpPr>
            <p:spPr>
              <a:xfrm>
                <a:off x="9660617" y="4119618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67A5E2-0852-4E02-94AE-A7929334F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617" y="4119618"/>
                <a:ext cx="3668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E25294-C5EF-475F-9BA8-B8ECCF189617}"/>
                  </a:ext>
                </a:extLst>
              </p:cNvPr>
              <p:cNvSpPr txBox="1"/>
              <p:nvPr/>
            </p:nvSpPr>
            <p:spPr>
              <a:xfrm>
                <a:off x="7721947" y="4853265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E25294-C5EF-475F-9BA8-B8ECCF189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947" y="4853265"/>
                <a:ext cx="3668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6101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02C07F4-5088-4586-9B40-87B52500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76" y="2161953"/>
            <a:ext cx="5041523" cy="4718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04D45E-D00D-4590-B508-731B83D1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30157"/>
          </a:xfrm>
        </p:spPr>
        <p:txBody>
          <a:bodyPr/>
          <a:lstStyle/>
          <a:p>
            <a:pPr algn="ctr"/>
            <a:r>
              <a:rPr lang="en-US" dirty="0"/>
              <a:t>Computing SSA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86C71C76-26D9-4491-B71C-D1A8CDBCECB9}"/>
                  </a:ext>
                </a:extLst>
              </p:cNvPr>
              <p:cNvSpPr/>
              <p:nvPr/>
            </p:nvSpPr>
            <p:spPr>
              <a:xfrm>
                <a:off x="5581811" y="4174818"/>
                <a:ext cx="1598140" cy="91341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86C71C76-26D9-4491-B71C-D1A8CDBCE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11" y="4174818"/>
                <a:ext cx="1598140" cy="913417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5765A453-7BDD-406F-8A66-A3A3181A9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32484"/>
            <a:ext cx="5581811" cy="5025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dominates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’s predecessor but doesn’t dominate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lvl="1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𝑁𝑜𝑑𝑒𝑠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𝑐𝑜𝑛𝑡𝑎𝑖𝑛𝑖𝑛𝑔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  <a:blipFill>
                <a:blip r:embed="rId5"/>
                <a:stretch>
                  <a:fillRect t="-71512" b="-10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𝐼𝑡𝑒𝑟𝑎𝑡𝑒𝑑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𝐷𝑜𝑚𝑖𝑛𝑎𝑛𝑐𝑒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𝐹𝑟𝑜𝑛𝑡𝑖𝑒𝑟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/>
              <p:nvPr/>
            </p:nvSpPr>
            <p:spPr>
              <a:xfrm>
                <a:off x="2044995" y="2628110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995" y="2628110"/>
                <a:ext cx="3668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/>
              <p:nvPr/>
            </p:nvSpPr>
            <p:spPr>
              <a:xfrm>
                <a:off x="1747912" y="3429000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912" y="3429000"/>
                <a:ext cx="3668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/>
              <p:nvPr/>
            </p:nvSpPr>
            <p:spPr>
              <a:xfrm>
                <a:off x="2969470" y="4149002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470" y="4149002"/>
                <a:ext cx="3668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/>
              <p:nvPr/>
            </p:nvSpPr>
            <p:spPr>
              <a:xfrm>
                <a:off x="1077433" y="4955619"/>
                <a:ext cx="380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33" y="4955619"/>
                <a:ext cx="3801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2C8B07-44E7-4918-8D78-9C29AE08FDC8}"/>
                  </a:ext>
                </a:extLst>
              </p:cNvPr>
              <p:cNvSpPr txBox="1"/>
              <p:nvPr/>
            </p:nvSpPr>
            <p:spPr>
              <a:xfrm>
                <a:off x="8781658" y="281277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2C8B07-44E7-4918-8D78-9C29AE08F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58" y="2812776"/>
                <a:ext cx="3668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/>
              <p:nvPr/>
            </p:nvSpPr>
            <p:spPr>
              <a:xfrm>
                <a:off x="8414835" y="361366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35" y="3613666"/>
                <a:ext cx="3668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/>
              <p:nvPr/>
            </p:nvSpPr>
            <p:spPr>
              <a:xfrm>
                <a:off x="9671237" y="4333668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237" y="4333668"/>
                <a:ext cx="3668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/>
              <p:nvPr/>
            </p:nvSpPr>
            <p:spPr>
              <a:xfrm>
                <a:off x="7743212" y="5140285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212" y="5140285"/>
                <a:ext cx="3668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8D0CFD-4EBF-4A53-923E-69B039317C78}"/>
                  </a:ext>
                </a:extLst>
              </p:cNvPr>
              <p:cNvSpPr txBox="1"/>
              <p:nvPr/>
            </p:nvSpPr>
            <p:spPr>
              <a:xfrm>
                <a:off x="3388242" y="1832484"/>
                <a:ext cx="4047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8D0CFD-4EBF-4A53-923E-69B039317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242" y="1832484"/>
                <a:ext cx="404746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0271293-537D-44E4-B5BA-47C42F78E60C}"/>
              </a:ext>
            </a:extLst>
          </p:cNvPr>
          <p:cNvSpPr/>
          <p:nvPr/>
        </p:nvSpPr>
        <p:spPr>
          <a:xfrm>
            <a:off x="723014" y="2683182"/>
            <a:ext cx="1609060" cy="74581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63A5F7-E016-4D70-8E10-34B955312466}"/>
              </a:ext>
            </a:extLst>
          </p:cNvPr>
          <p:cNvSpPr/>
          <p:nvPr/>
        </p:nvSpPr>
        <p:spPr>
          <a:xfrm>
            <a:off x="2153939" y="4274289"/>
            <a:ext cx="1446953" cy="116958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779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02C07F4-5088-4586-9B40-87B52500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76" y="2161953"/>
            <a:ext cx="5041523" cy="4718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04D45E-D00D-4590-B508-731B83D1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30157"/>
          </a:xfrm>
        </p:spPr>
        <p:txBody>
          <a:bodyPr/>
          <a:lstStyle/>
          <a:p>
            <a:pPr algn="ctr"/>
            <a:r>
              <a:rPr lang="en-US" dirty="0"/>
              <a:t>Computing SSA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86C71C76-26D9-4491-B71C-D1A8CDBCECB9}"/>
                  </a:ext>
                </a:extLst>
              </p:cNvPr>
              <p:cNvSpPr/>
              <p:nvPr/>
            </p:nvSpPr>
            <p:spPr>
              <a:xfrm>
                <a:off x="5581811" y="4174818"/>
                <a:ext cx="1598140" cy="91341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86C71C76-26D9-4491-B71C-D1A8CDBCE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11" y="4174818"/>
                <a:ext cx="1598140" cy="913417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5765A453-7BDD-406F-8A66-A3A3181A9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32484"/>
            <a:ext cx="5581811" cy="5025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dominates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’s predecessor but does dominate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lvl="1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𝑁𝑜𝑑𝑒𝑠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𝑐𝑜𝑛𝑡𝑎𝑖𝑛𝑖𝑛𝑔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  <a:blipFill>
                <a:blip r:embed="rId5"/>
                <a:stretch>
                  <a:fillRect t="-71512" b="-10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𝐼𝑡𝑒𝑟𝑎𝑡𝑒𝑑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𝐷𝑜𝑚𝑖𝑛𝑎𝑛𝑐𝑒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𝐹𝑟𝑜𝑛𝑡𝑖𝑒𝑟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/>
              <p:nvPr/>
            </p:nvSpPr>
            <p:spPr>
              <a:xfrm>
                <a:off x="2044995" y="2628110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995" y="2628110"/>
                <a:ext cx="3668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/>
              <p:nvPr/>
            </p:nvSpPr>
            <p:spPr>
              <a:xfrm>
                <a:off x="1747912" y="3429000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912" y="3429000"/>
                <a:ext cx="3668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/>
              <p:nvPr/>
            </p:nvSpPr>
            <p:spPr>
              <a:xfrm>
                <a:off x="2969470" y="4149002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470" y="4149002"/>
                <a:ext cx="3668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/>
              <p:nvPr/>
            </p:nvSpPr>
            <p:spPr>
              <a:xfrm>
                <a:off x="1077433" y="4955619"/>
                <a:ext cx="380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33" y="4955619"/>
                <a:ext cx="3801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2C8B07-44E7-4918-8D78-9C29AE08FDC8}"/>
                  </a:ext>
                </a:extLst>
              </p:cNvPr>
              <p:cNvSpPr txBox="1"/>
              <p:nvPr/>
            </p:nvSpPr>
            <p:spPr>
              <a:xfrm>
                <a:off x="8781658" y="281277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2C8B07-44E7-4918-8D78-9C29AE08F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58" y="2812776"/>
                <a:ext cx="3668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/>
              <p:nvPr/>
            </p:nvSpPr>
            <p:spPr>
              <a:xfrm>
                <a:off x="8414835" y="361366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35" y="3613666"/>
                <a:ext cx="3668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/>
              <p:nvPr/>
            </p:nvSpPr>
            <p:spPr>
              <a:xfrm>
                <a:off x="9671237" y="4333668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237" y="4333668"/>
                <a:ext cx="3668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/>
              <p:nvPr/>
            </p:nvSpPr>
            <p:spPr>
              <a:xfrm>
                <a:off x="7743212" y="5140285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212" y="5140285"/>
                <a:ext cx="3668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8D0CFD-4EBF-4A53-923E-69B039317C78}"/>
                  </a:ext>
                </a:extLst>
              </p:cNvPr>
              <p:cNvSpPr txBox="1"/>
              <p:nvPr/>
            </p:nvSpPr>
            <p:spPr>
              <a:xfrm>
                <a:off x="3388242" y="1832484"/>
                <a:ext cx="40474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8D0CFD-4EBF-4A53-923E-69B039317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242" y="1832484"/>
                <a:ext cx="4047460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0271293-537D-44E4-B5BA-47C42F78E60C}"/>
              </a:ext>
            </a:extLst>
          </p:cNvPr>
          <p:cNvSpPr/>
          <p:nvPr/>
        </p:nvSpPr>
        <p:spPr>
          <a:xfrm>
            <a:off x="723014" y="2683182"/>
            <a:ext cx="1609060" cy="745818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63A5F7-E016-4D70-8E10-34B955312466}"/>
              </a:ext>
            </a:extLst>
          </p:cNvPr>
          <p:cNvSpPr/>
          <p:nvPr/>
        </p:nvSpPr>
        <p:spPr>
          <a:xfrm>
            <a:off x="2153939" y="4274289"/>
            <a:ext cx="1446953" cy="116958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65B01-072C-499C-9F7C-DA76F72BD4B8}"/>
              </a:ext>
            </a:extLst>
          </p:cNvPr>
          <p:cNvSpPr/>
          <p:nvPr/>
        </p:nvSpPr>
        <p:spPr>
          <a:xfrm>
            <a:off x="838200" y="5018567"/>
            <a:ext cx="1315740" cy="9214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211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02C07F4-5088-4586-9B40-87B52500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76" y="2161953"/>
            <a:ext cx="5041523" cy="4718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04D45E-D00D-4590-B508-731B83D1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30157"/>
          </a:xfrm>
        </p:spPr>
        <p:txBody>
          <a:bodyPr/>
          <a:lstStyle/>
          <a:p>
            <a:pPr algn="ctr"/>
            <a:r>
              <a:rPr lang="en-US" dirty="0"/>
              <a:t>Computing SSA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86C71C76-26D9-4491-B71C-D1A8CDBCECB9}"/>
                  </a:ext>
                </a:extLst>
              </p:cNvPr>
              <p:cNvSpPr/>
              <p:nvPr/>
            </p:nvSpPr>
            <p:spPr>
              <a:xfrm>
                <a:off x="5581811" y="4174818"/>
                <a:ext cx="1598140" cy="91341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86C71C76-26D9-4491-B71C-D1A8CDBCE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11" y="4174818"/>
                <a:ext cx="1598140" cy="913417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5765A453-7BDD-406F-8A66-A3A3181A9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32484"/>
            <a:ext cx="5581811" cy="5025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dominates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’s predecessor but does dominate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lvl="1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𝑁𝑜𝑑𝑒𝑠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𝑐𝑜𝑛𝑡𝑎𝑖𝑛𝑖𝑛𝑔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  <a:blipFill>
                <a:blip r:embed="rId5"/>
                <a:stretch>
                  <a:fillRect t="-71512" b="-10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𝐼𝑡𝑒𝑟𝑎𝑡𝑒𝑑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𝐷𝑜𝑚𝑖𝑛𝑎𝑛𝑐𝑒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𝐹𝑟𝑜𝑛𝑡𝑖𝑒𝑟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/>
              <p:nvPr/>
            </p:nvSpPr>
            <p:spPr>
              <a:xfrm>
                <a:off x="2044995" y="2628110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995" y="2628110"/>
                <a:ext cx="3668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/>
              <p:nvPr/>
            </p:nvSpPr>
            <p:spPr>
              <a:xfrm>
                <a:off x="1747912" y="3429000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912" y="3429000"/>
                <a:ext cx="3668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/>
              <p:nvPr/>
            </p:nvSpPr>
            <p:spPr>
              <a:xfrm>
                <a:off x="2969470" y="4149002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470" y="4149002"/>
                <a:ext cx="3668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/>
              <p:nvPr/>
            </p:nvSpPr>
            <p:spPr>
              <a:xfrm>
                <a:off x="1077433" y="4955619"/>
                <a:ext cx="380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33" y="4955619"/>
                <a:ext cx="3801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2C8B07-44E7-4918-8D78-9C29AE08FDC8}"/>
                  </a:ext>
                </a:extLst>
              </p:cNvPr>
              <p:cNvSpPr txBox="1"/>
              <p:nvPr/>
            </p:nvSpPr>
            <p:spPr>
              <a:xfrm>
                <a:off x="8781658" y="281277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2C8B07-44E7-4918-8D78-9C29AE08F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58" y="2812776"/>
                <a:ext cx="3668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/>
              <p:nvPr/>
            </p:nvSpPr>
            <p:spPr>
              <a:xfrm>
                <a:off x="8414835" y="361366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35" y="3613666"/>
                <a:ext cx="3668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/>
              <p:nvPr/>
            </p:nvSpPr>
            <p:spPr>
              <a:xfrm>
                <a:off x="9671237" y="4333668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237" y="4333668"/>
                <a:ext cx="3668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/>
              <p:nvPr/>
            </p:nvSpPr>
            <p:spPr>
              <a:xfrm>
                <a:off x="7743212" y="5140285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212" y="5140285"/>
                <a:ext cx="3668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8D0CFD-4EBF-4A53-923E-69B039317C78}"/>
                  </a:ext>
                </a:extLst>
              </p:cNvPr>
              <p:cNvSpPr txBox="1"/>
              <p:nvPr/>
            </p:nvSpPr>
            <p:spPr>
              <a:xfrm>
                <a:off x="3388242" y="1832484"/>
                <a:ext cx="40474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𝑫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8D0CFD-4EBF-4A53-923E-69B039317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242" y="1832484"/>
                <a:ext cx="4047460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FE63A5F7-E016-4D70-8E10-34B955312466}"/>
              </a:ext>
            </a:extLst>
          </p:cNvPr>
          <p:cNvSpPr/>
          <p:nvPr/>
        </p:nvSpPr>
        <p:spPr>
          <a:xfrm>
            <a:off x="2153939" y="4274289"/>
            <a:ext cx="1446953" cy="116958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65B01-072C-499C-9F7C-DA76F72BD4B8}"/>
              </a:ext>
            </a:extLst>
          </p:cNvPr>
          <p:cNvSpPr/>
          <p:nvPr/>
        </p:nvSpPr>
        <p:spPr>
          <a:xfrm>
            <a:off x="711736" y="3487479"/>
            <a:ext cx="1549455" cy="92148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273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02C07F4-5088-4586-9B40-87B52500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76" y="2161953"/>
            <a:ext cx="5041523" cy="4718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04D45E-D00D-4590-B508-731B83D1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30157"/>
          </a:xfrm>
        </p:spPr>
        <p:txBody>
          <a:bodyPr/>
          <a:lstStyle/>
          <a:p>
            <a:pPr algn="ctr"/>
            <a:r>
              <a:rPr lang="en-US" dirty="0"/>
              <a:t>Computing SSA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86C71C76-26D9-4491-B71C-D1A8CDBCECB9}"/>
                  </a:ext>
                </a:extLst>
              </p:cNvPr>
              <p:cNvSpPr/>
              <p:nvPr/>
            </p:nvSpPr>
            <p:spPr>
              <a:xfrm>
                <a:off x="5581811" y="4174818"/>
                <a:ext cx="1598140" cy="91341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86C71C76-26D9-4491-B71C-D1A8CDBCE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811" y="4174818"/>
                <a:ext cx="1598140" cy="913417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5765A453-7BDD-406F-8A66-A3A3181A9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32484"/>
            <a:ext cx="5581811" cy="5025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dominates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’s predecessor but does dominate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lvl="1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𝑁𝑜𝑑𝑒𝑠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𝑐𝑜𝑛𝑡𝑎𝑖𝑛𝑖𝑛𝑔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  <a:blipFill>
                <a:blip r:embed="rId5"/>
                <a:stretch>
                  <a:fillRect t="-71512" b="-10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𝑰𝒕𝒆𝒓𝒂𝒕𝒆𝒅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𝐷𝑜𝑚𝑖𝑛𝑎𝑛𝑐𝑒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𝐹𝑟𝑜𝑛𝑡𝑖𝑒𝑟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𝑫𝑭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𝓛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𝑫𝑭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/>
              <p:nvPr/>
            </p:nvSpPr>
            <p:spPr>
              <a:xfrm>
                <a:off x="2044995" y="2628110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995" y="2628110"/>
                <a:ext cx="3668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/>
              <p:nvPr/>
            </p:nvSpPr>
            <p:spPr>
              <a:xfrm>
                <a:off x="1747912" y="3429000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912" y="3429000"/>
                <a:ext cx="3668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/>
              <p:nvPr/>
            </p:nvSpPr>
            <p:spPr>
              <a:xfrm>
                <a:off x="2969470" y="4149002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470" y="4149002"/>
                <a:ext cx="3668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/>
              <p:nvPr/>
            </p:nvSpPr>
            <p:spPr>
              <a:xfrm>
                <a:off x="1077433" y="4955619"/>
                <a:ext cx="380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433" y="4955619"/>
                <a:ext cx="3801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2C8B07-44E7-4918-8D78-9C29AE08FDC8}"/>
                  </a:ext>
                </a:extLst>
              </p:cNvPr>
              <p:cNvSpPr txBox="1"/>
              <p:nvPr/>
            </p:nvSpPr>
            <p:spPr>
              <a:xfrm>
                <a:off x="8781658" y="281277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2C8B07-44E7-4918-8D78-9C29AE08F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58" y="2812776"/>
                <a:ext cx="3668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/>
              <p:nvPr/>
            </p:nvSpPr>
            <p:spPr>
              <a:xfrm>
                <a:off x="8414835" y="361366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35" y="3613666"/>
                <a:ext cx="3668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/>
              <p:nvPr/>
            </p:nvSpPr>
            <p:spPr>
              <a:xfrm>
                <a:off x="9671237" y="4333668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237" y="4333668"/>
                <a:ext cx="3668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/>
              <p:nvPr/>
            </p:nvSpPr>
            <p:spPr>
              <a:xfrm>
                <a:off x="7743212" y="5140285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212" y="5140285"/>
                <a:ext cx="3668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8D0CFD-4EBF-4A53-923E-69B039317C78}"/>
                  </a:ext>
                </a:extLst>
              </p:cNvPr>
              <p:cNvSpPr txBox="1"/>
              <p:nvPr/>
            </p:nvSpPr>
            <p:spPr>
              <a:xfrm>
                <a:off x="3043519" y="2027668"/>
                <a:ext cx="43921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𝑫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𝓛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𝑫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𝑫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8D0CFD-4EBF-4A53-923E-69B039317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19" y="2027668"/>
                <a:ext cx="4392183" cy="12003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FE63A5F7-E016-4D70-8E10-34B955312466}"/>
              </a:ext>
            </a:extLst>
          </p:cNvPr>
          <p:cNvSpPr/>
          <p:nvPr/>
        </p:nvSpPr>
        <p:spPr>
          <a:xfrm>
            <a:off x="2153939" y="4274289"/>
            <a:ext cx="1446953" cy="1169582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65B01-072C-499C-9F7C-DA76F72BD4B8}"/>
              </a:ext>
            </a:extLst>
          </p:cNvPr>
          <p:cNvSpPr/>
          <p:nvPr/>
        </p:nvSpPr>
        <p:spPr>
          <a:xfrm>
            <a:off x="711736" y="3487479"/>
            <a:ext cx="1549455" cy="92148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5C672C-8F8E-4EE9-83E4-B96FD33AE7DE}"/>
              </a:ext>
            </a:extLst>
          </p:cNvPr>
          <p:cNvSpPr/>
          <p:nvPr/>
        </p:nvSpPr>
        <p:spPr>
          <a:xfrm>
            <a:off x="739528" y="4994515"/>
            <a:ext cx="1549455" cy="921489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038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D10C525-91C5-4D4A-9C44-DEA87F1A0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" y="2110796"/>
            <a:ext cx="5041523" cy="47185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02C07F4-5088-4586-9B40-87B525006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76" y="2161953"/>
            <a:ext cx="5041523" cy="4718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04D45E-D00D-4590-B508-731B83D1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30157"/>
          </a:xfrm>
        </p:spPr>
        <p:txBody>
          <a:bodyPr/>
          <a:lstStyle/>
          <a:p>
            <a:pPr algn="ctr"/>
            <a:r>
              <a:rPr lang="en-US" dirty="0"/>
              <a:t>Computing SSA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6C71C76-26D9-4491-B71C-D1A8CDBCECB9}"/>
              </a:ext>
            </a:extLst>
          </p:cNvPr>
          <p:cNvSpPr/>
          <p:nvPr/>
        </p:nvSpPr>
        <p:spPr>
          <a:xfrm>
            <a:off x="5581811" y="4174818"/>
            <a:ext cx="1598140" cy="913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dominates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’s predecessor but does dominate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lvl="1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𝑁𝑜𝑑𝑒𝑠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𝑐𝑜𝑛𝑡𝑎𝑖𝑛𝑖𝑛𝑔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  <a:blipFill>
                <a:blip r:embed="rId3"/>
                <a:stretch>
                  <a:fillRect t="-71512" b="-10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𝐼𝑡𝑒𝑟𝑎𝑡𝑒𝑑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𝐷𝑜𝑚𝑖𝑛𝑎𝑛𝑐𝑒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𝐹𝑟𝑜𝑛𝑡𝑖𝑒𝑟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/>
              <p:nvPr/>
            </p:nvSpPr>
            <p:spPr>
              <a:xfrm>
                <a:off x="1640957" y="282087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57" y="2820876"/>
                <a:ext cx="3668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/>
              <p:nvPr/>
            </p:nvSpPr>
            <p:spPr>
              <a:xfrm>
                <a:off x="1521084" y="353095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084" y="3530956"/>
                <a:ext cx="3668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/>
              <p:nvPr/>
            </p:nvSpPr>
            <p:spPr>
              <a:xfrm>
                <a:off x="2676696" y="4285405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96" y="4285405"/>
                <a:ext cx="3668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/>
              <p:nvPr/>
            </p:nvSpPr>
            <p:spPr>
              <a:xfrm>
                <a:off x="701749" y="5088235"/>
                <a:ext cx="380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9" y="5088235"/>
                <a:ext cx="3801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2C8B07-44E7-4918-8D78-9C29AE08FDC8}"/>
                  </a:ext>
                </a:extLst>
              </p:cNvPr>
              <p:cNvSpPr txBox="1"/>
              <p:nvPr/>
            </p:nvSpPr>
            <p:spPr>
              <a:xfrm>
                <a:off x="8781658" y="281277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2C8B07-44E7-4918-8D78-9C29AE08F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58" y="2812776"/>
                <a:ext cx="3668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/>
              <p:nvPr/>
            </p:nvSpPr>
            <p:spPr>
              <a:xfrm>
                <a:off x="8414835" y="361366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35" y="3613666"/>
                <a:ext cx="3668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/>
              <p:nvPr/>
            </p:nvSpPr>
            <p:spPr>
              <a:xfrm>
                <a:off x="9671237" y="4333668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237" y="4333668"/>
                <a:ext cx="3668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/>
              <p:nvPr/>
            </p:nvSpPr>
            <p:spPr>
              <a:xfrm>
                <a:off x="7743212" y="5140285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212" y="5140285"/>
                <a:ext cx="3668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8D0CFD-4EBF-4A53-923E-69B039317C78}"/>
                  </a:ext>
                </a:extLst>
              </p:cNvPr>
              <p:cNvSpPr txBox="1"/>
              <p:nvPr/>
            </p:nvSpPr>
            <p:spPr>
              <a:xfrm>
                <a:off x="2317899" y="1807536"/>
                <a:ext cx="51178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𝑫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C8D0CFD-4EBF-4A53-923E-69B039317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899" y="1807536"/>
                <a:ext cx="5117804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F2F232F-3F17-4B8D-AA2E-7E208517A399}"/>
              </a:ext>
            </a:extLst>
          </p:cNvPr>
          <p:cNvSpPr/>
          <p:nvPr/>
        </p:nvSpPr>
        <p:spPr>
          <a:xfrm>
            <a:off x="307186" y="3613666"/>
            <a:ext cx="1580721" cy="95578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9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EE2-8C8B-4412-8F13-9F05E36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733FF-DD0D-47A4-83B7-B5281A2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80764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Slots of read/write registers</a:t>
            </a:r>
          </a:p>
          <a:p>
            <a:r>
              <a:rPr lang="en-US" dirty="0"/>
              <a:t>Operand Stack</a:t>
            </a:r>
          </a:p>
          <a:p>
            <a:pPr lvl="1"/>
            <a:r>
              <a:rPr lang="en-US" dirty="0"/>
              <a:t>Stack of values and sub-expressions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11EC9-53ED-4A6F-9B7E-1177C8CDF736}"/>
              </a:ext>
            </a:extLst>
          </p:cNvPr>
          <p:cNvSpPr/>
          <p:nvPr/>
        </p:nvSpPr>
        <p:spPr>
          <a:xfrm>
            <a:off x="4759581" y="3617838"/>
            <a:ext cx="2724347" cy="131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to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/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=⊥,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02F50C0B-2135-4F86-84D4-52AAF6635CAD}"/>
              </a:ext>
            </a:extLst>
          </p:cNvPr>
          <p:cNvSpPr/>
          <p:nvPr/>
        </p:nvSpPr>
        <p:spPr>
          <a:xfrm>
            <a:off x="406336" y="3976815"/>
            <a:ext cx="587211" cy="204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245581-72CB-4002-9ED6-D410C37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7" y="3976815"/>
            <a:ext cx="3766034" cy="11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7C55F-7484-42CA-94AC-62391934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90" y="3169714"/>
            <a:ext cx="3457575" cy="31051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B92CA4-F369-44DC-A410-A70D8180A1B0}"/>
              </a:ext>
            </a:extLst>
          </p:cNvPr>
          <p:cNvSpPr/>
          <p:nvPr/>
        </p:nvSpPr>
        <p:spPr>
          <a:xfrm rot="10800000">
            <a:off x="9061072" y="3131408"/>
            <a:ext cx="609305" cy="2026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850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9C3139-52D4-404C-A764-0381EF05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11" y="1902380"/>
            <a:ext cx="5128489" cy="49556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10C525-91C5-4D4A-9C44-DEA87F1A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" y="2110796"/>
            <a:ext cx="5041523" cy="4718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04D45E-D00D-4590-B508-731B83D1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30157"/>
          </a:xfrm>
        </p:spPr>
        <p:txBody>
          <a:bodyPr/>
          <a:lstStyle/>
          <a:p>
            <a:pPr algn="ctr"/>
            <a:r>
              <a:rPr lang="en-US" dirty="0"/>
              <a:t>Computing SSA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6C71C76-26D9-4491-B71C-D1A8CDBCECB9}"/>
              </a:ext>
            </a:extLst>
          </p:cNvPr>
          <p:cNvSpPr/>
          <p:nvPr/>
        </p:nvSpPr>
        <p:spPr>
          <a:xfrm>
            <a:off x="5151634" y="3613666"/>
            <a:ext cx="2028317" cy="1474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Propagate Dominator</a:t>
            </a:r>
          </a:p>
          <a:p>
            <a:pPr algn="ctr"/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dominates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’s predecessor but does dominate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lvl="1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𝑁𝑜𝑑𝑒𝑠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𝑐𝑜𝑛𝑡𝑎𝑖𝑛𝑖𝑛𝑔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  <a:blipFill>
                <a:blip r:embed="rId4"/>
                <a:stretch>
                  <a:fillRect t="-71512" b="-10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𝐼𝑡𝑒𝑟𝑎𝑡𝑒𝑑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𝐷𝑜𝑚𝑖𝑛𝑎𝑛𝑐𝑒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𝐹𝑟𝑜𝑛𝑡𝑖𝑒𝑟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/>
              <p:nvPr/>
            </p:nvSpPr>
            <p:spPr>
              <a:xfrm>
                <a:off x="1640957" y="282087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57" y="2820876"/>
                <a:ext cx="3668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/>
              <p:nvPr/>
            </p:nvSpPr>
            <p:spPr>
              <a:xfrm>
                <a:off x="1521084" y="353095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084" y="3530956"/>
                <a:ext cx="3668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/>
              <p:nvPr/>
            </p:nvSpPr>
            <p:spPr>
              <a:xfrm>
                <a:off x="2676696" y="4285405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96" y="4285405"/>
                <a:ext cx="3668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/>
              <p:nvPr/>
            </p:nvSpPr>
            <p:spPr>
              <a:xfrm>
                <a:off x="701749" y="5088235"/>
                <a:ext cx="380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9" y="5088235"/>
                <a:ext cx="3801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2C8B07-44E7-4918-8D78-9C29AE08FDC8}"/>
                  </a:ext>
                </a:extLst>
              </p:cNvPr>
              <p:cNvSpPr txBox="1"/>
              <p:nvPr/>
            </p:nvSpPr>
            <p:spPr>
              <a:xfrm>
                <a:off x="8781658" y="2636210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2C8B07-44E7-4918-8D78-9C29AE08F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58" y="2636210"/>
                <a:ext cx="3668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/>
              <p:nvPr/>
            </p:nvSpPr>
            <p:spPr>
              <a:xfrm>
                <a:off x="8414835" y="3459277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35" y="3459277"/>
                <a:ext cx="3668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/>
              <p:nvPr/>
            </p:nvSpPr>
            <p:spPr>
              <a:xfrm>
                <a:off x="9627755" y="4222567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755" y="4222567"/>
                <a:ext cx="3668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/>
              <p:nvPr/>
            </p:nvSpPr>
            <p:spPr>
              <a:xfrm>
                <a:off x="7566356" y="4955620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56" y="4955620"/>
                <a:ext cx="3668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4FC7FDA7-7BD6-4B4B-BA9D-3580E6E4614E}"/>
              </a:ext>
            </a:extLst>
          </p:cNvPr>
          <p:cNvSpPr/>
          <p:nvPr/>
        </p:nvSpPr>
        <p:spPr>
          <a:xfrm>
            <a:off x="139585" y="2955851"/>
            <a:ext cx="366823" cy="872758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7079F7-5D90-4AFD-A82C-ABB936669D9F}"/>
              </a:ext>
            </a:extLst>
          </p:cNvPr>
          <p:cNvSpPr/>
          <p:nvPr/>
        </p:nvSpPr>
        <p:spPr>
          <a:xfrm>
            <a:off x="7430333" y="3530956"/>
            <a:ext cx="1580721" cy="95578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069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9C3139-52D4-404C-A764-0381EF05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11" y="1902380"/>
            <a:ext cx="5128489" cy="49556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10C525-91C5-4D4A-9C44-DEA87F1A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" y="2110796"/>
            <a:ext cx="5041523" cy="4718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04D45E-D00D-4590-B508-731B83D1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30157"/>
          </a:xfrm>
        </p:spPr>
        <p:txBody>
          <a:bodyPr/>
          <a:lstStyle/>
          <a:p>
            <a:pPr algn="ctr"/>
            <a:r>
              <a:rPr lang="en-US" dirty="0"/>
              <a:t>Computing SSA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6C71C76-26D9-4491-B71C-D1A8CDBCECB9}"/>
              </a:ext>
            </a:extLst>
          </p:cNvPr>
          <p:cNvSpPr/>
          <p:nvPr/>
        </p:nvSpPr>
        <p:spPr>
          <a:xfrm>
            <a:off x="5151634" y="3613666"/>
            <a:ext cx="2028317" cy="1474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Propagate Dominator</a:t>
            </a:r>
          </a:p>
          <a:p>
            <a:pPr algn="ctr"/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dominates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’s predecessor but does dominate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lvl="1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𝑁𝑜𝑑𝑒𝑠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𝑐𝑜𝑛𝑡𝑎𝑖𝑛𝑖𝑛𝑔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  <a:blipFill>
                <a:blip r:embed="rId4"/>
                <a:stretch>
                  <a:fillRect t="-71512" b="-10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𝐼𝑡𝑒𝑟𝑎𝑡𝑒𝑑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𝐷𝑜𝑚𝑖𝑛𝑎𝑛𝑐𝑒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𝐹𝑟𝑜𝑛𝑡𝑖𝑒𝑟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/>
              <p:nvPr/>
            </p:nvSpPr>
            <p:spPr>
              <a:xfrm>
                <a:off x="1640957" y="282087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57" y="2820876"/>
                <a:ext cx="3668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/>
              <p:nvPr/>
            </p:nvSpPr>
            <p:spPr>
              <a:xfrm>
                <a:off x="1521084" y="353095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084" y="3530956"/>
                <a:ext cx="3668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/>
              <p:nvPr/>
            </p:nvSpPr>
            <p:spPr>
              <a:xfrm>
                <a:off x="2676696" y="4285405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96" y="4285405"/>
                <a:ext cx="3668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/>
              <p:nvPr/>
            </p:nvSpPr>
            <p:spPr>
              <a:xfrm>
                <a:off x="701749" y="5088235"/>
                <a:ext cx="380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9" y="5088235"/>
                <a:ext cx="3801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2C8B07-44E7-4918-8D78-9C29AE08FDC8}"/>
                  </a:ext>
                </a:extLst>
              </p:cNvPr>
              <p:cNvSpPr txBox="1"/>
              <p:nvPr/>
            </p:nvSpPr>
            <p:spPr>
              <a:xfrm>
                <a:off x="8781658" y="2636210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2C8B07-44E7-4918-8D78-9C29AE08F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58" y="2636210"/>
                <a:ext cx="3668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/>
              <p:nvPr/>
            </p:nvSpPr>
            <p:spPr>
              <a:xfrm>
                <a:off x="8414835" y="3459277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35" y="3459277"/>
                <a:ext cx="3668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/>
              <p:nvPr/>
            </p:nvSpPr>
            <p:spPr>
              <a:xfrm>
                <a:off x="9627755" y="4222567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755" y="4222567"/>
                <a:ext cx="3668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/>
              <p:nvPr/>
            </p:nvSpPr>
            <p:spPr>
              <a:xfrm>
                <a:off x="7566356" y="4955620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56" y="4955620"/>
                <a:ext cx="3668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4FC7FDA7-7BD6-4B4B-BA9D-3580E6E4614E}"/>
              </a:ext>
            </a:extLst>
          </p:cNvPr>
          <p:cNvSpPr/>
          <p:nvPr/>
        </p:nvSpPr>
        <p:spPr>
          <a:xfrm>
            <a:off x="167882" y="4519241"/>
            <a:ext cx="366823" cy="872758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8B9108-5401-4579-8FBB-DD5EC453EEE8}"/>
              </a:ext>
            </a:extLst>
          </p:cNvPr>
          <p:cNvSpPr/>
          <p:nvPr/>
        </p:nvSpPr>
        <p:spPr>
          <a:xfrm>
            <a:off x="7402672" y="5031329"/>
            <a:ext cx="1464882" cy="9357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902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9C3139-52D4-404C-A764-0381EF05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511" y="1902380"/>
            <a:ext cx="5128489" cy="49556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10C525-91C5-4D4A-9C44-DEA87F1A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" y="2110796"/>
            <a:ext cx="5041523" cy="4718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04D45E-D00D-4590-B508-731B83D1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30157"/>
          </a:xfrm>
        </p:spPr>
        <p:txBody>
          <a:bodyPr/>
          <a:lstStyle/>
          <a:p>
            <a:pPr algn="ctr"/>
            <a:r>
              <a:rPr lang="en-US" dirty="0"/>
              <a:t>Computing SSA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6C71C76-26D9-4491-B71C-D1A8CDBCECB9}"/>
              </a:ext>
            </a:extLst>
          </p:cNvPr>
          <p:cNvSpPr/>
          <p:nvPr/>
        </p:nvSpPr>
        <p:spPr>
          <a:xfrm>
            <a:off x="5151634" y="3613666"/>
            <a:ext cx="2028317" cy="14745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Propagate Dominator</a:t>
            </a:r>
          </a:p>
          <a:p>
            <a:pPr algn="ctr"/>
            <a:r>
              <a:rPr lang="en-US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dominates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’s predecessor but does dominate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lvl="1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𝑁𝑜𝑑𝑒𝑠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𝑐𝑜𝑛𝑡𝑎𝑖𝑛𝑖𝑛𝑔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  <a:blipFill>
                <a:blip r:embed="rId4"/>
                <a:stretch>
                  <a:fillRect t="-71512" b="-10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𝐼𝑡𝑒𝑟𝑎𝑡𝑒𝑑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𝐷𝑜𝑚𝑖𝑛𝑎𝑛𝑐𝑒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𝐹𝑟𝑜𝑛𝑡𝑖𝑒𝑟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/>
              <p:nvPr/>
            </p:nvSpPr>
            <p:spPr>
              <a:xfrm>
                <a:off x="1640957" y="282087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57" y="2820876"/>
                <a:ext cx="3668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/>
              <p:nvPr/>
            </p:nvSpPr>
            <p:spPr>
              <a:xfrm>
                <a:off x="1521084" y="353095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084" y="3530956"/>
                <a:ext cx="3668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/>
              <p:nvPr/>
            </p:nvSpPr>
            <p:spPr>
              <a:xfrm>
                <a:off x="2676696" y="4285405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696" y="4285405"/>
                <a:ext cx="3668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/>
              <p:nvPr/>
            </p:nvSpPr>
            <p:spPr>
              <a:xfrm>
                <a:off x="701749" y="5088235"/>
                <a:ext cx="380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9" y="5088235"/>
                <a:ext cx="3801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2C8B07-44E7-4918-8D78-9C29AE08FDC8}"/>
                  </a:ext>
                </a:extLst>
              </p:cNvPr>
              <p:cNvSpPr txBox="1"/>
              <p:nvPr/>
            </p:nvSpPr>
            <p:spPr>
              <a:xfrm>
                <a:off x="8781658" y="2636210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2C8B07-44E7-4918-8D78-9C29AE08F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658" y="2636210"/>
                <a:ext cx="3668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/>
              <p:nvPr/>
            </p:nvSpPr>
            <p:spPr>
              <a:xfrm>
                <a:off x="8414835" y="3459277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35" y="3459277"/>
                <a:ext cx="3668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/>
              <p:nvPr/>
            </p:nvSpPr>
            <p:spPr>
              <a:xfrm>
                <a:off x="9627755" y="4222567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755" y="4222567"/>
                <a:ext cx="3668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/>
              <p:nvPr/>
            </p:nvSpPr>
            <p:spPr>
              <a:xfrm>
                <a:off x="7566356" y="4955620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56" y="4955620"/>
                <a:ext cx="3668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4FC7FDA7-7BD6-4B4B-BA9D-3580E6E4614E}"/>
              </a:ext>
            </a:extLst>
          </p:cNvPr>
          <p:cNvSpPr/>
          <p:nvPr/>
        </p:nvSpPr>
        <p:spPr>
          <a:xfrm>
            <a:off x="2483525" y="4160506"/>
            <a:ext cx="277069" cy="369332"/>
          </a:xfrm>
          <a:prstGeom prst="down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8B9108-5401-4579-8FBB-DD5EC453EEE8}"/>
              </a:ext>
            </a:extLst>
          </p:cNvPr>
          <p:cNvSpPr/>
          <p:nvPr/>
        </p:nvSpPr>
        <p:spPr>
          <a:xfrm>
            <a:off x="8853377" y="4345172"/>
            <a:ext cx="1474381" cy="124755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075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8CCBF57-A4A8-4890-B861-4AF6DC08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" y="1910318"/>
            <a:ext cx="5128489" cy="49556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6CF141-2D52-44DB-8D3A-6B027CC20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530" y="1476375"/>
            <a:ext cx="5124450" cy="5381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04D45E-D00D-4590-B508-731B83D1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30157"/>
          </a:xfrm>
        </p:spPr>
        <p:txBody>
          <a:bodyPr/>
          <a:lstStyle/>
          <a:p>
            <a:pPr algn="ctr"/>
            <a:r>
              <a:rPr lang="en-US" dirty="0"/>
              <a:t>Computing SSA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86C71C76-26D9-4491-B71C-D1A8CDBCECB9}"/>
                  </a:ext>
                </a:extLst>
              </p:cNvPr>
              <p:cNvSpPr/>
              <p:nvPr/>
            </p:nvSpPr>
            <p:spPr>
              <a:xfrm>
                <a:off x="5151634" y="3613666"/>
                <a:ext cx="2028317" cy="147456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Repeat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86C71C76-26D9-4491-B71C-D1A8CDBCE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34" y="3613666"/>
                <a:ext cx="2028317" cy="1474569"/>
              </a:xfrm>
              <a:prstGeom prst="rightArrow">
                <a:avLst/>
              </a:prstGeom>
              <a:blipFill>
                <a:blip r:embed="rId4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dominates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’s predecessor but does dominate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lvl="1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𝑁𝑜𝑑𝑒𝑠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𝑐𝑜𝑛𝑡𝑎𝑖𝑛𝑖𝑛𝑔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  <a:blipFill>
                <a:blip r:embed="rId5"/>
                <a:stretch>
                  <a:fillRect t="-71512" b="-10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𝐼𝑡𝑒𝑟𝑎𝑡𝑒𝑑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𝐷𝑜𝑚𝑖𝑛𝑎𝑛𝑐𝑒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𝐹𝑟𝑜𝑛𝑡𝑖𝑒𝑟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/>
              <p:nvPr/>
            </p:nvSpPr>
            <p:spPr>
              <a:xfrm>
                <a:off x="1640957" y="282087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57" y="2820876"/>
                <a:ext cx="3668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/>
              <p:nvPr/>
            </p:nvSpPr>
            <p:spPr>
              <a:xfrm>
                <a:off x="1521084" y="3483127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084" y="3483127"/>
                <a:ext cx="3668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/>
              <p:nvPr/>
            </p:nvSpPr>
            <p:spPr>
              <a:xfrm>
                <a:off x="2703830" y="4203461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830" y="4203461"/>
                <a:ext cx="3668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/>
              <p:nvPr/>
            </p:nvSpPr>
            <p:spPr>
              <a:xfrm>
                <a:off x="648117" y="4974821"/>
                <a:ext cx="380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7" y="4974821"/>
                <a:ext cx="3801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2C8B07-44E7-4918-8D78-9C29AE08FDC8}"/>
                  </a:ext>
                </a:extLst>
              </p:cNvPr>
              <p:cNvSpPr txBox="1"/>
              <p:nvPr/>
            </p:nvSpPr>
            <p:spPr>
              <a:xfrm>
                <a:off x="9353493" y="250847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2C8B07-44E7-4918-8D78-9C29AE08F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493" y="2508476"/>
                <a:ext cx="3668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/>
              <p:nvPr/>
            </p:nvSpPr>
            <p:spPr>
              <a:xfrm>
                <a:off x="7638108" y="2956889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108" y="2956889"/>
                <a:ext cx="3668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/>
              <p:nvPr/>
            </p:nvSpPr>
            <p:spPr>
              <a:xfrm>
                <a:off x="9627755" y="378288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755" y="3782886"/>
                <a:ext cx="3668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/>
              <p:nvPr/>
            </p:nvSpPr>
            <p:spPr>
              <a:xfrm>
                <a:off x="8037029" y="4718903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029" y="4718903"/>
                <a:ext cx="3668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114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E300D-6C9B-427A-8CE2-8D888973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209" y="2573356"/>
            <a:ext cx="4861954" cy="35981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E10354-C8FA-4CDF-9F09-E62C7DE99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6" y="1476375"/>
            <a:ext cx="5124450" cy="5381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04D45E-D00D-4590-B508-731B83D1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30157"/>
          </a:xfrm>
        </p:spPr>
        <p:txBody>
          <a:bodyPr/>
          <a:lstStyle/>
          <a:p>
            <a:pPr algn="ctr"/>
            <a:r>
              <a:rPr lang="en-US" dirty="0"/>
              <a:t>Computing SSA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6C71C76-26D9-4491-B71C-D1A8CDBCECB9}"/>
              </a:ext>
            </a:extLst>
          </p:cNvPr>
          <p:cNvSpPr/>
          <p:nvPr/>
        </p:nvSpPr>
        <p:spPr>
          <a:xfrm>
            <a:off x="5081841" y="2590340"/>
            <a:ext cx="1914381" cy="29048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Renaming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𝐷𝐹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dominates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’s predecessor but does dominate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lvl="1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𝑁𝑜𝑑𝑒𝑠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𝑐𝑜𝑛𝑡𝑎𝑖𝑛𝑖𝑛𝑔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𝑎𝑠𝑠𝑖𝑔𝑛𝑚𝑒𝑛𝑡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402F26B-B4C6-4177-9051-B51ED7394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56349"/>
                <a:ext cx="6996223" cy="1046032"/>
              </a:xfrm>
              <a:prstGeom prst="rect">
                <a:avLst/>
              </a:prstGeom>
              <a:blipFill>
                <a:blip r:embed="rId4"/>
                <a:stretch>
                  <a:fillRect t="-71512" b="-10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𝐼𝑡𝑒𝑟𝑎𝑡𝑒𝑑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𝐷𝑜𝑚𝑖𝑛𝑎𝑛𝑐𝑒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𝐹𝑟𝑜𝑛𝑡𝑖𝑒𝑟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90724C9F-B40D-43D7-A2AF-EC9C3554E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94" y="890939"/>
                <a:ext cx="5698305" cy="10114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/>
              <p:nvPr/>
            </p:nvSpPr>
            <p:spPr>
              <a:xfrm>
                <a:off x="2377927" y="2329372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954D3F-5592-4D73-9ABC-CD2D3484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927" y="2329372"/>
                <a:ext cx="3668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/>
              <p:nvPr/>
            </p:nvSpPr>
            <p:spPr>
              <a:xfrm>
                <a:off x="2236238" y="3008717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EA11FB-96B1-440D-B5B6-A08620E9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238" y="3008717"/>
                <a:ext cx="3668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/>
              <p:nvPr/>
            </p:nvSpPr>
            <p:spPr>
              <a:xfrm>
                <a:off x="2655095" y="3782886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C355BB-137D-4DA1-AC45-5FAEA5217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095" y="3782886"/>
                <a:ext cx="3668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/>
              <p:nvPr/>
            </p:nvSpPr>
            <p:spPr>
              <a:xfrm>
                <a:off x="1073419" y="4718903"/>
                <a:ext cx="380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FCCE9D5-D263-4F56-9ADA-B644D1481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19" y="4718903"/>
                <a:ext cx="3801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/>
              <p:nvPr/>
            </p:nvSpPr>
            <p:spPr>
              <a:xfrm>
                <a:off x="7853617" y="2590340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𝒷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CF54C8-97D6-4883-8A4F-0D71202A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617" y="2590340"/>
                <a:ext cx="3668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/>
              <p:nvPr/>
            </p:nvSpPr>
            <p:spPr>
              <a:xfrm>
                <a:off x="10206291" y="4034263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C0E83F2-1182-4AFC-97EC-3F3D2B9B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291" y="4034263"/>
                <a:ext cx="3668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/>
              <p:nvPr/>
            </p:nvSpPr>
            <p:spPr>
              <a:xfrm>
                <a:off x="8320564" y="4789787"/>
                <a:ext cx="3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𝒹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F7D7E2C-635E-42E0-BBD3-E8FBDCD87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564" y="4789787"/>
                <a:ext cx="3668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978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B5F2-C69B-495D-94D1-A3C81B34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0984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EE2-8C8B-4412-8F13-9F05E36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733FF-DD0D-47A4-83B7-B5281A2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80764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Slots of read/write registers</a:t>
            </a:r>
          </a:p>
          <a:p>
            <a:r>
              <a:rPr lang="en-US" dirty="0"/>
              <a:t>Operand Stack</a:t>
            </a:r>
          </a:p>
          <a:p>
            <a:pPr lvl="1"/>
            <a:r>
              <a:rPr lang="en-US" dirty="0"/>
              <a:t>Stack of values and sub-expressions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11EC9-53ED-4A6F-9B7E-1177C8CDF736}"/>
              </a:ext>
            </a:extLst>
          </p:cNvPr>
          <p:cNvSpPr/>
          <p:nvPr/>
        </p:nvSpPr>
        <p:spPr>
          <a:xfrm>
            <a:off x="4759581" y="3617838"/>
            <a:ext cx="2724347" cy="131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to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/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02F50C0B-2135-4F86-84D4-52AAF6635CAD}"/>
              </a:ext>
            </a:extLst>
          </p:cNvPr>
          <p:cNvSpPr/>
          <p:nvPr/>
        </p:nvSpPr>
        <p:spPr>
          <a:xfrm>
            <a:off x="406336" y="3976815"/>
            <a:ext cx="587211" cy="204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245581-72CB-4002-9ED6-D410C37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7" y="3976815"/>
            <a:ext cx="3766034" cy="11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7C55F-7484-42CA-94AC-62391934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90" y="3169714"/>
            <a:ext cx="3457575" cy="31051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B92CA4-F369-44DC-A410-A70D8180A1B0}"/>
              </a:ext>
            </a:extLst>
          </p:cNvPr>
          <p:cNvSpPr/>
          <p:nvPr/>
        </p:nvSpPr>
        <p:spPr>
          <a:xfrm rot="10800000">
            <a:off x="9061072" y="3327662"/>
            <a:ext cx="609305" cy="2026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5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5EE2-8C8B-4412-8F13-9F05E364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733FF-DD0D-47A4-83B7-B5281A2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807640"/>
          </a:xfrm>
        </p:spPr>
        <p:txBody>
          <a:bodyPr/>
          <a:lstStyle/>
          <a:p>
            <a:r>
              <a:rPr lang="en-US" dirty="0"/>
              <a:t>Local Variables</a:t>
            </a:r>
          </a:p>
          <a:p>
            <a:pPr lvl="1"/>
            <a:r>
              <a:rPr lang="en-US" dirty="0"/>
              <a:t>Slots of read/write registers</a:t>
            </a:r>
          </a:p>
          <a:p>
            <a:r>
              <a:rPr lang="en-US" dirty="0"/>
              <a:t>Operand Stack</a:t>
            </a:r>
          </a:p>
          <a:p>
            <a:pPr lvl="1"/>
            <a:r>
              <a:rPr lang="en-US" dirty="0"/>
              <a:t>Stack of values and sub-expressions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EB11EC9-53ED-4A6F-9B7E-1177C8CDF736}"/>
              </a:ext>
            </a:extLst>
          </p:cNvPr>
          <p:cNvSpPr/>
          <p:nvPr/>
        </p:nvSpPr>
        <p:spPr>
          <a:xfrm>
            <a:off x="4759581" y="3617838"/>
            <a:ext cx="2724347" cy="131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to Bytecode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/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=⊥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9A6C64-88FD-4CF6-9CA4-C7DAF293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074" y="5058513"/>
                <a:ext cx="27243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E245581-72CB-4002-9ED6-D410C378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47" y="3976815"/>
            <a:ext cx="3766034" cy="11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17C55F-7484-42CA-94AC-623919348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90" y="3169714"/>
            <a:ext cx="3457575" cy="310515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3B92CA4-F369-44DC-A410-A70D8180A1B0}"/>
              </a:ext>
            </a:extLst>
          </p:cNvPr>
          <p:cNvSpPr/>
          <p:nvPr/>
        </p:nvSpPr>
        <p:spPr>
          <a:xfrm rot="10800000">
            <a:off x="9061072" y="3516500"/>
            <a:ext cx="609305" cy="2026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2F50C0B-2135-4F86-84D4-52AAF6635CAD}"/>
              </a:ext>
            </a:extLst>
          </p:cNvPr>
          <p:cNvSpPr/>
          <p:nvPr/>
        </p:nvSpPr>
        <p:spPr>
          <a:xfrm rot="7905257">
            <a:off x="2086741" y="3874416"/>
            <a:ext cx="587211" cy="20479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4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3321</TotalTime>
  <Words>2832</Words>
  <Application>Microsoft Office PowerPoint</Application>
  <PresentationFormat>Widescreen</PresentationFormat>
  <Paragraphs>682</Paragraphs>
  <Slides>75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Office Theme</vt:lpstr>
      <vt:lpstr>Introducing LLVM  to the  Java Virtual Machine</vt:lpstr>
      <vt:lpstr>Schedule</vt:lpstr>
      <vt:lpstr>What is the Java Virtual Machine?</vt:lpstr>
      <vt:lpstr>Java Virtual Machine – Computational Model</vt:lpstr>
      <vt:lpstr>Classfile</vt:lpstr>
      <vt:lpstr>Bytecode</vt:lpstr>
      <vt:lpstr>Computation</vt:lpstr>
      <vt:lpstr>Computation</vt:lpstr>
      <vt:lpstr>Computation</vt:lpstr>
      <vt:lpstr>Computation</vt:lpstr>
      <vt:lpstr>Computation</vt:lpstr>
      <vt:lpstr>Computation</vt:lpstr>
      <vt:lpstr>Computation</vt:lpstr>
      <vt:lpstr>Computation</vt:lpstr>
      <vt:lpstr>Computation</vt:lpstr>
      <vt:lpstr>Computation</vt:lpstr>
      <vt:lpstr>Computation</vt:lpstr>
      <vt:lpstr>Computation</vt:lpstr>
      <vt:lpstr>Computation</vt:lpstr>
      <vt:lpstr>Computation</vt:lpstr>
      <vt:lpstr>1048576 Iterations Later…</vt:lpstr>
      <vt:lpstr>Computation</vt:lpstr>
      <vt:lpstr>Computation</vt:lpstr>
      <vt:lpstr>Computation</vt:lpstr>
      <vt:lpstr>Computation</vt:lpstr>
      <vt:lpstr>Computation</vt:lpstr>
      <vt:lpstr>Problems with Pure Interpretation</vt:lpstr>
      <vt:lpstr>What is LLVM</vt:lpstr>
      <vt:lpstr>LLVM – Computational Model</vt:lpstr>
      <vt:lpstr>Modules</vt:lpstr>
      <vt:lpstr>Directed Graph</vt:lpstr>
      <vt:lpstr>Control-Flow Graph</vt:lpstr>
      <vt:lpstr>Constructing a Control Flow Graph</vt:lpstr>
      <vt:lpstr>Constructing a Control Flow Graph</vt:lpstr>
      <vt:lpstr>Constructing a Control Flow Graph</vt:lpstr>
      <vt:lpstr>Constructing a Control Flow Graph</vt:lpstr>
      <vt:lpstr>Constructing a Control Flow Graph</vt:lpstr>
      <vt:lpstr>Constructing a Control Flow Graph</vt:lpstr>
      <vt:lpstr>Constructing a Control Flow Graph</vt:lpstr>
      <vt:lpstr>Constructing a Control Flow Graph</vt:lpstr>
      <vt:lpstr>Constructing a Control Flow Graph</vt:lpstr>
      <vt:lpstr>Constructing a Control Flow Graph</vt:lpstr>
      <vt:lpstr>Constructing a Control Flow Graph</vt:lpstr>
      <vt:lpstr>Constructing a Control Flow Graph</vt:lpstr>
      <vt:lpstr>Basic Blocks</vt:lpstr>
      <vt:lpstr>Optimizations</vt:lpstr>
      <vt:lpstr>Constant Folding &amp; Constant Propagation</vt:lpstr>
      <vt:lpstr>Constant Folding &amp; Constant Propagation</vt:lpstr>
      <vt:lpstr>Liveness Analysis - Basics</vt:lpstr>
      <vt:lpstr>Liveness Analysis - Basics</vt:lpstr>
      <vt:lpstr>Liveness Analysis - Basics</vt:lpstr>
      <vt:lpstr>Dead Code Elimination - Liveness Analysis</vt:lpstr>
      <vt:lpstr>Dead Code Elimination – Unreachable Code</vt:lpstr>
      <vt:lpstr>Intermediate Representation</vt:lpstr>
      <vt:lpstr>Single Static Assignment</vt:lpstr>
      <vt:lpstr>JVM → LLVM – Local Variables</vt:lpstr>
      <vt:lpstr>JVM → LLVM – Stack → Register</vt:lpstr>
      <vt:lpstr>JVM → LLVM – Stack → Register</vt:lpstr>
      <vt:lpstr>JVM → LLVM – Stack → Register</vt:lpstr>
      <vt:lpstr>Live Demo</vt:lpstr>
      <vt:lpstr>How do we convert a program to SSA?</vt:lpstr>
      <vt:lpstr>Dominance</vt:lpstr>
      <vt:lpstr>Dominance Frontier</vt:lpstr>
      <vt:lpstr>Computing SSA</vt:lpstr>
      <vt:lpstr>Computing SSA</vt:lpstr>
      <vt:lpstr>Computing SSA</vt:lpstr>
      <vt:lpstr>Computing SSA</vt:lpstr>
      <vt:lpstr>Computing SSA</vt:lpstr>
      <vt:lpstr>Computing SSA</vt:lpstr>
      <vt:lpstr>Computing SSA</vt:lpstr>
      <vt:lpstr>Computing SSA</vt:lpstr>
      <vt:lpstr>Computing SSA</vt:lpstr>
      <vt:lpstr>Computing SSA</vt:lpstr>
      <vt:lpstr>Computing SSA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LLVM  to the  Java Virtual Machine</dc:title>
  <dc:creator>Louis Jenkins</dc:creator>
  <cp:lastModifiedBy>Louis Jenkins</cp:lastModifiedBy>
  <cp:revision>1</cp:revision>
  <dcterms:created xsi:type="dcterms:W3CDTF">2017-11-12T22:14:14Z</dcterms:created>
  <dcterms:modified xsi:type="dcterms:W3CDTF">2017-12-10T00:54:42Z</dcterms:modified>
</cp:coreProperties>
</file>