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42808525" cx="30279975"/>
  <p:notesSz cx="6797675" cy="9926625"/>
  <p:embeddedFontLst>
    <p:embeddedFont>
      <p:font typeface="Amatic SC"/>
      <p:regular r:id="rId8"/>
      <p:bold r:id="rId9"/>
    </p:embeddedFont>
    <p:embeddedFont>
      <p:font typeface="Lora"/>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847">
          <p15:clr>
            <a:srgbClr val="A4A3A4"/>
          </p15:clr>
        </p15:guide>
        <p15:guide id="2" pos="5046">
          <p15:clr>
            <a:srgbClr val="A4A3A4"/>
          </p15:clr>
        </p15:guide>
      </p15:sldGuideLst>
    </p:ext>
    <p:ext uri="http://customooxmlschemas.google.com/">
      <go:slidesCustomData xmlns:go="http://customooxmlschemas.google.com/" r:id="rId14" roundtripDataSignature="AMtx7mhXfpesfT4lUWQrlpTwOL6SwWHh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847" orient="horz"/>
        <p:guide pos="504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ora-bold.fntdata"/><Relationship Id="rId10" Type="http://schemas.openxmlformats.org/officeDocument/2006/relationships/font" Target="fonts/Lora-regular.fntdata"/><Relationship Id="rId13" Type="http://schemas.openxmlformats.org/officeDocument/2006/relationships/font" Target="fonts/Lora-boldItalic.fntdata"/><Relationship Id="rId12"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maticSC-bold.fntdata"/><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AmaticSC-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33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4" y="0"/>
            <a:ext cx="2945659" cy="49633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082800" y="744538"/>
            <a:ext cx="263207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5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3"/>
            <a:ext cx="2945659" cy="4963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4" y="9428583"/>
            <a:ext cx="2945659" cy="49633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2082800" y="744538"/>
            <a:ext cx="263207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850444"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32899f4e_1_9:notes"/>
          <p:cNvSpPr/>
          <p:nvPr>
            <p:ph idx="2" type="sldImg"/>
          </p:nvPr>
        </p:nvSpPr>
        <p:spPr>
          <a:xfrm>
            <a:off x="2082800" y="744538"/>
            <a:ext cx="2632200" cy="37227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32899f4e_1_9: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a832899f4e_1_9:notes"/>
          <p:cNvSpPr txBox="1"/>
          <p:nvPr>
            <p:ph idx="12" type="sldNum"/>
          </p:nvPr>
        </p:nvSpPr>
        <p:spPr>
          <a:xfrm>
            <a:off x="3850444"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9" name="Shape 19"/>
        <p:cNvGrpSpPr/>
        <p:nvPr/>
      </p:nvGrpSpPr>
      <p:grpSpPr>
        <a:xfrm>
          <a:off x="0" y="0"/>
          <a:ext cx="0" cy="0"/>
          <a:chOff x="0" y="0"/>
          <a:chExt cx="0" cy="0"/>
        </a:xfrm>
      </p:grpSpPr>
      <p:sp>
        <p:nvSpPr>
          <p:cNvPr id="20" name="Google Shape;20;p3"/>
          <p:cNvSpPr txBox="1"/>
          <p:nvPr>
            <p:ph type="title"/>
          </p:nvPr>
        </p:nvSpPr>
        <p:spPr>
          <a:xfrm>
            <a:off x="6303042" y="0"/>
            <a:ext cx="15063201" cy="5889003"/>
          </a:xfrm>
          <a:prstGeom prst="rect">
            <a:avLst/>
          </a:prstGeom>
          <a:noFill/>
          <a:ln>
            <a:noFill/>
          </a:ln>
        </p:spPr>
        <p:txBody>
          <a:bodyPr anchorCtr="0" anchor="t" bIns="66275" lIns="132575" spcFirstLastPara="1" rIns="132575" wrap="square" tIns="66275">
            <a:noAutofit/>
          </a:bodyPr>
          <a:lstStyle>
            <a:lvl1pPr lvl="0" marR="0" rtl="0" algn="l">
              <a:spcBef>
                <a:spcPts val="0"/>
              </a:spcBef>
              <a:spcAft>
                <a:spcPts val="0"/>
              </a:spcAft>
              <a:buSzPts val="1400"/>
              <a:buNone/>
              <a:defRPr b="0" i="0" sz="83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21" name="Google Shape;21;p3"/>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b="0" i="0" sz="6400" u="none" cap="none" strike="noStrike">
                <a:solidFill>
                  <a:srgbClr val="000000"/>
                </a:solidFill>
                <a:latin typeface="Arial"/>
                <a:ea typeface="Arial"/>
                <a:cs typeface="Arial"/>
                <a:sym typeface="Arial"/>
              </a:defRPr>
            </a:lvl1pPr>
            <a:lvl2pPr indent="0" lvl="1" marL="0" marR="0" algn="r">
              <a:spcBef>
                <a:spcPts val="0"/>
              </a:spcBef>
              <a:buNone/>
              <a:defRPr b="0" i="0" sz="6400" u="none" cap="none" strike="noStrike">
                <a:solidFill>
                  <a:srgbClr val="000000"/>
                </a:solidFill>
                <a:latin typeface="Arial"/>
                <a:ea typeface="Arial"/>
                <a:cs typeface="Arial"/>
                <a:sym typeface="Arial"/>
              </a:defRPr>
            </a:lvl2pPr>
            <a:lvl3pPr indent="0" lvl="2" marL="0" marR="0" algn="r">
              <a:spcBef>
                <a:spcPts val="0"/>
              </a:spcBef>
              <a:buNone/>
              <a:defRPr b="0" i="0" sz="6400" u="none" cap="none" strike="noStrike">
                <a:solidFill>
                  <a:srgbClr val="000000"/>
                </a:solidFill>
                <a:latin typeface="Arial"/>
                <a:ea typeface="Arial"/>
                <a:cs typeface="Arial"/>
                <a:sym typeface="Arial"/>
              </a:defRPr>
            </a:lvl3pPr>
            <a:lvl4pPr indent="0" lvl="3" marL="0" marR="0" algn="r">
              <a:spcBef>
                <a:spcPts val="0"/>
              </a:spcBef>
              <a:buNone/>
              <a:defRPr b="0" i="0" sz="6400" u="none" cap="none" strike="noStrike">
                <a:solidFill>
                  <a:srgbClr val="000000"/>
                </a:solidFill>
                <a:latin typeface="Arial"/>
                <a:ea typeface="Arial"/>
                <a:cs typeface="Arial"/>
                <a:sym typeface="Arial"/>
              </a:defRPr>
            </a:lvl4pPr>
            <a:lvl5pPr indent="0" lvl="4" marL="0" marR="0" algn="r">
              <a:spcBef>
                <a:spcPts val="0"/>
              </a:spcBef>
              <a:buNone/>
              <a:defRPr b="0" i="0" sz="6400" u="none" cap="none" strike="noStrike">
                <a:solidFill>
                  <a:srgbClr val="000000"/>
                </a:solidFill>
                <a:latin typeface="Arial"/>
                <a:ea typeface="Arial"/>
                <a:cs typeface="Arial"/>
                <a:sym typeface="Arial"/>
              </a:defRPr>
            </a:lvl5pPr>
            <a:lvl6pPr indent="0" lvl="5" marL="0" marR="0" algn="r">
              <a:spcBef>
                <a:spcPts val="0"/>
              </a:spcBef>
              <a:buNone/>
              <a:defRPr b="0" i="0" sz="6400" u="none" cap="none" strike="noStrike">
                <a:solidFill>
                  <a:srgbClr val="000000"/>
                </a:solidFill>
                <a:latin typeface="Arial"/>
                <a:ea typeface="Arial"/>
                <a:cs typeface="Arial"/>
                <a:sym typeface="Arial"/>
              </a:defRPr>
            </a:lvl6pPr>
            <a:lvl7pPr indent="0" lvl="6" marL="0" marR="0" algn="r">
              <a:spcBef>
                <a:spcPts val="0"/>
              </a:spcBef>
              <a:buNone/>
              <a:defRPr b="0" i="0" sz="6400" u="none" cap="none" strike="noStrike">
                <a:solidFill>
                  <a:srgbClr val="000000"/>
                </a:solidFill>
                <a:latin typeface="Arial"/>
                <a:ea typeface="Arial"/>
                <a:cs typeface="Arial"/>
                <a:sym typeface="Arial"/>
              </a:defRPr>
            </a:lvl7pPr>
            <a:lvl8pPr indent="0" lvl="7" marL="0" marR="0" algn="r">
              <a:spcBef>
                <a:spcPts val="0"/>
              </a:spcBef>
              <a:buNone/>
              <a:defRPr b="0" i="0" sz="6400" u="none" cap="none" strike="noStrike">
                <a:solidFill>
                  <a:srgbClr val="000000"/>
                </a:solidFill>
                <a:latin typeface="Arial"/>
                <a:ea typeface="Arial"/>
                <a:cs typeface="Arial"/>
                <a:sym typeface="Arial"/>
              </a:defRPr>
            </a:lvl8pPr>
            <a:lvl9pPr indent="0" lvl="8" marL="0" marR="0" algn="r">
              <a:spcBef>
                <a:spcPts val="0"/>
              </a:spcBef>
              <a:buNone/>
              <a:defRPr b="0" i="0" sz="6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24" name="Google Shape;24;p3"/>
          <p:cNvSpPr txBox="1"/>
          <p:nvPr>
            <p:ph idx="1" type="body"/>
          </p:nvPr>
        </p:nvSpPr>
        <p:spPr>
          <a:xfrm>
            <a:off x="16148098" y="7875588"/>
            <a:ext cx="13068000" cy="29522736"/>
          </a:xfrm>
          <a:prstGeom prst="rect">
            <a:avLst/>
          </a:prstGeom>
          <a:noFill/>
          <a:ln>
            <a:noFill/>
          </a:ln>
        </p:spPr>
        <p:txBody>
          <a:bodyPr anchorCtr="0" anchor="t" bIns="208800" lIns="417625" spcFirstLastPara="1" rIns="417625" wrap="square" tIns="208800">
            <a:noAutofit/>
          </a:bodyPr>
          <a:lstStyle>
            <a:lvl1pPr indent="-876300" lvl="0" marL="457200" algn="l">
              <a:spcBef>
                <a:spcPts val="2040"/>
              </a:spcBef>
              <a:spcAft>
                <a:spcPts val="0"/>
              </a:spcAft>
              <a:buClr>
                <a:schemeClr val="dk1"/>
              </a:buClr>
              <a:buSzPts val="10200"/>
              <a:buFont typeface="Arial"/>
              <a:buChar char="•"/>
              <a:defRPr sz="10200"/>
            </a:lvl1pPr>
            <a:lvl2pPr indent="-838200" lvl="1" marL="914400" algn="l">
              <a:spcBef>
                <a:spcPts val="1920"/>
              </a:spcBef>
              <a:spcAft>
                <a:spcPts val="0"/>
              </a:spcAft>
              <a:buClr>
                <a:schemeClr val="dk1"/>
              </a:buClr>
              <a:buSzPts val="9600"/>
              <a:buFont typeface="Arial"/>
              <a:buChar char="–"/>
              <a:defRPr sz="9600"/>
            </a:lvl2pPr>
            <a:lvl3pPr indent="-787400" lvl="2" marL="1371600" algn="l">
              <a:spcBef>
                <a:spcPts val="1760"/>
              </a:spcBef>
              <a:spcAft>
                <a:spcPts val="0"/>
              </a:spcAft>
              <a:buClr>
                <a:schemeClr val="dk1"/>
              </a:buClr>
              <a:buSzPts val="8800"/>
              <a:buFont typeface="Arial"/>
              <a:buChar char="•"/>
              <a:defRPr sz="8800"/>
            </a:lvl3pPr>
            <a:lvl4pPr indent="-736600" lvl="3" marL="1828800" algn="l">
              <a:spcBef>
                <a:spcPts val="1600"/>
              </a:spcBef>
              <a:spcAft>
                <a:spcPts val="0"/>
              </a:spcAft>
              <a:buClr>
                <a:schemeClr val="dk1"/>
              </a:buClr>
              <a:buSzPts val="8000"/>
              <a:buFont typeface="Arial"/>
              <a:buChar char="–"/>
              <a:defRPr sz="8000"/>
            </a:lvl4pPr>
            <a:lvl5pPr indent="-736600" lvl="4" marL="2286000" algn="l">
              <a:spcBef>
                <a:spcPts val="1600"/>
              </a:spcBef>
              <a:spcAft>
                <a:spcPts val="0"/>
              </a:spcAft>
              <a:buClr>
                <a:schemeClr val="dk1"/>
              </a:buClr>
              <a:buSzPts val="8000"/>
              <a:buFont typeface="Arial"/>
              <a:buChar char="»"/>
              <a:defRPr sz="8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2" type="body"/>
          </p:nvPr>
        </p:nvSpPr>
        <p:spPr>
          <a:xfrm>
            <a:off x="1322388" y="7875588"/>
            <a:ext cx="13068000" cy="29522736"/>
          </a:xfrm>
          <a:prstGeom prst="rect">
            <a:avLst/>
          </a:prstGeom>
          <a:noFill/>
          <a:ln>
            <a:noFill/>
          </a:ln>
        </p:spPr>
        <p:txBody>
          <a:bodyPr anchorCtr="0" anchor="t" bIns="208800" lIns="417625" spcFirstLastPara="1" rIns="417625" wrap="square" tIns="208800">
            <a:noAutofit/>
          </a:bodyPr>
          <a:lstStyle>
            <a:lvl1pPr indent="-876300" lvl="0" marL="457200" algn="l">
              <a:spcBef>
                <a:spcPts val="2040"/>
              </a:spcBef>
              <a:spcAft>
                <a:spcPts val="0"/>
              </a:spcAft>
              <a:buClr>
                <a:schemeClr val="dk1"/>
              </a:buClr>
              <a:buSzPts val="10200"/>
              <a:buFont typeface="Arial"/>
              <a:buChar char="•"/>
              <a:defRPr sz="10200"/>
            </a:lvl1pPr>
            <a:lvl2pPr indent="-838200" lvl="1" marL="914400" algn="l">
              <a:spcBef>
                <a:spcPts val="1920"/>
              </a:spcBef>
              <a:spcAft>
                <a:spcPts val="0"/>
              </a:spcAft>
              <a:buClr>
                <a:schemeClr val="dk1"/>
              </a:buClr>
              <a:buSzPts val="9600"/>
              <a:buFont typeface="Arial"/>
              <a:buChar char="–"/>
              <a:defRPr sz="9600"/>
            </a:lvl2pPr>
            <a:lvl3pPr indent="-787400" lvl="2" marL="1371600" algn="l">
              <a:spcBef>
                <a:spcPts val="1760"/>
              </a:spcBef>
              <a:spcAft>
                <a:spcPts val="0"/>
              </a:spcAft>
              <a:buClr>
                <a:schemeClr val="dk1"/>
              </a:buClr>
              <a:buSzPts val="8800"/>
              <a:buFont typeface="Arial"/>
              <a:buChar char="•"/>
              <a:defRPr sz="8800"/>
            </a:lvl3pPr>
            <a:lvl4pPr indent="-736600" lvl="3" marL="1828800" algn="l">
              <a:spcBef>
                <a:spcPts val="1600"/>
              </a:spcBef>
              <a:spcAft>
                <a:spcPts val="0"/>
              </a:spcAft>
              <a:buClr>
                <a:schemeClr val="dk1"/>
              </a:buClr>
              <a:buSzPts val="8000"/>
              <a:buFont typeface="Arial"/>
              <a:buChar char="–"/>
              <a:defRPr sz="8000"/>
            </a:lvl4pPr>
            <a:lvl5pPr indent="-736600" lvl="4" marL="2286000" algn="l">
              <a:spcBef>
                <a:spcPts val="1600"/>
              </a:spcBef>
              <a:spcAft>
                <a:spcPts val="0"/>
              </a:spcAft>
              <a:buClr>
                <a:schemeClr val="dk1"/>
              </a:buClr>
              <a:buSzPts val="8000"/>
              <a:buFont typeface="Arial"/>
              <a:buChar char="»"/>
              <a:defRPr sz="8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6303042" y="0"/>
            <a:ext cx="15063201" cy="5889003"/>
          </a:xfrm>
          <a:prstGeom prst="rect">
            <a:avLst/>
          </a:prstGeom>
          <a:noFill/>
          <a:ln>
            <a:noFill/>
          </a:ln>
        </p:spPr>
        <p:txBody>
          <a:bodyPr anchorCtr="0" anchor="t" bIns="66275" lIns="132575" spcFirstLastPara="1" rIns="132575" wrap="square" tIns="66275">
            <a:noAutofit/>
          </a:bodyPr>
          <a:lstStyle>
            <a:lvl1pPr lvl="0" marR="0" rtl="0" algn="l">
              <a:spcBef>
                <a:spcPts val="0"/>
              </a:spcBef>
              <a:spcAft>
                <a:spcPts val="0"/>
              </a:spcAft>
              <a:buSzPts val="1400"/>
              <a:buNone/>
              <a:defRPr b="0" i="0" sz="83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80" name="Google Shape;80;p12"/>
          <p:cNvSpPr txBox="1"/>
          <p:nvPr>
            <p:ph idx="1" type="body"/>
          </p:nvPr>
        </p:nvSpPr>
        <p:spPr>
          <a:xfrm rot="5400000">
            <a:off x="2297904" y="12340113"/>
            <a:ext cx="25684170" cy="25739648"/>
          </a:xfrm>
          <a:prstGeom prst="rect">
            <a:avLst/>
          </a:prstGeom>
          <a:noFill/>
          <a:ln>
            <a:noFill/>
          </a:ln>
        </p:spPr>
        <p:txBody>
          <a:bodyPr anchorCtr="0" anchor="t" bIns="208800" lIns="417625" spcFirstLastPara="1" rIns="417625" wrap="square" tIns="208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5766623" y="15808833"/>
            <a:ext cx="38052023" cy="6434356"/>
          </a:xfrm>
          <a:prstGeom prst="rect">
            <a:avLst/>
          </a:prstGeom>
          <a:noFill/>
          <a:ln>
            <a:noFill/>
          </a:ln>
        </p:spPr>
        <p:txBody>
          <a:bodyPr anchorCtr="0" anchor="t" bIns="66275" lIns="132575" spcFirstLastPara="1" rIns="132575" wrap="square" tIns="66275">
            <a:noAutofit/>
          </a:bodyPr>
          <a:lstStyle>
            <a:lvl1pPr lvl="0" marR="0" rtl="0" algn="l">
              <a:spcBef>
                <a:spcPts val="0"/>
              </a:spcBef>
              <a:spcAft>
                <a:spcPts val="0"/>
              </a:spcAft>
              <a:buSzPts val="1400"/>
              <a:buNone/>
              <a:defRPr b="0" i="0" sz="83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86" name="Google Shape;86;p13"/>
          <p:cNvSpPr txBox="1"/>
          <p:nvPr>
            <p:ph idx="1" type="body"/>
          </p:nvPr>
        </p:nvSpPr>
        <p:spPr>
          <a:xfrm rot="5400000">
            <a:off x="-7210033" y="9480196"/>
            <a:ext cx="38052023" cy="19091630"/>
          </a:xfrm>
          <a:prstGeom prst="rect">
            <a:avLst/>
          </a:prstGeom>
          <a:noFill/>
          <a:ln>
            <a:noFill/>
          </a:ln>
        </p:spPr>
        <p:txBody>
          <a:bodyPr anchorCtr="0" anchor="t" bIns="208800" lIns="417625" spcFirstLastPara="1" rIns="417625" wrap="square" tIns="208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3"/>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2270164" y="13297445"/>
            <a:ext cx="25739648" cy="9177974"/>
          </a:xfrm>
          <a:prstGeom prst="rect">
            <a:avLst/>
          </a:prstGeom>
          <a:noFill/>
          <a:ln>
            <a:noFill/>
          </a:ln>
        </p:spPr>
        <p:txBody>
          <a:bodyPr anchorCtr="0" anchor="t" bIns="66275" lIns="132575" spcFirstLastPara="1" rIns="132575" wrap="square" tIns="66275">
            <a:noAutofit/>
          </a:bodyPr>
          <a:lstStyle>
            <a:lvl1pPr lvl="0" marR="0" rtl="0" algn="l">
              <a:spcBef>
                <a:spcPts val="0"/>
              </a:spcBef>
              <a:spcAft>
                <a:spcPts val="0"/>
              </a:spcAft>
              <a:buSzPts val="1400"/>
              <a:buNone/>
              <a:defRPr b="0" i="0" sz="83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28" name="Google Shape;28;p4"/>
          <p:cNvSpPr txBox="1"/>
          <p:nvPr>
            <p:ph idx="1" type="subTitle"/>
          </p:nvPr>
        </p:nvSpPr>
        <p:spPr>
          <a:xfrm>
            <a:off x="4542554" y="24259108"/>
            <a:ext cx="21194869" cy="10938069"/>
          </a:xfrm>
          <a:prstGeom prst="rect">
            <a:avLst/>
          </a:prstGeom>
          <a:noFill/>
          <a:ln>
            <a:noFill/>
          </a:ln>
        </p:spPr>
        <p:txBody>
          <a:bodyPr anchorCtr="0" anchor="t" bIns="208800" lIns="417625" spcFirstLastPara="1" rIns="417625" wrap="square" tIns="208800">
            <a:noAutofit/>
          </a:bodyPr>
          <a:lstStyle>
            <a:lvl1pPr lvl="0" algn="ctr">
              <a:spcBef>
                <a:spcPts val="2920"/>
              </a:spcBef>
              <a:spcAft>
                <a:spcPts val="0"/>
              </a:spcAft>
              <a:buClr>
                <a:schemeClr val="dk1"/>
              </a:buClr>
              <a:buSzPts val="14600"/>
              <a:buFont typeface="Arial"/>
              <a:buNone/>
              <a:defRPr/>
            </a:lvl1pPr>
            <a:lvl2pPr lvl="1" algn="ctr">
              <a:spcBef>
                <a:spcPts val="2560"/>
              </a:spcBef>
              <a:spcAft>
                <a:spcPts val="0"/>
              </a:spcAft>
              <a:buClr>
                <a:schemeClr val="dk1"/>
              </a:buClr>
              <a:buSzPts val="12800"/>
              <a:buFont typeface="Arial"/>
              <a:buNone/>
              <a:defRPr/>
            </a:lvl2pPr>
            <a:lvl3pPr lvl="2" algn="ctr">
              <a:spcBef>
                <a:spcPts val="2200"/>
              </a:spcBef>
              <a:spcAft>
                <a:spcPts val="0"/>
              </a:spcAft>
              <a:buClr>
                <a:schemeClr val="dk1"/>
              </a:buClr>
              <a:buSzPts val="11000"/>
              <a:buFont typeface="Arial"/>
              <a:buNone/>
              <a:defRPr/>
            </a:lvl3pPr>
            <a:lvl4pPr lvl="3" algn="ctr">
              <a:spcBef>
                <a:spcPts val="1820"/>
              </a:spcBef>
              <a:spcAft>
                <a:spcPts val="0"/>
              </a:spcAft>
              <a:buClr>
                <a:schemeClr val="dk1"/>
              </a:buClr>
              <a:buSzPts val="9100"/>
              <a:buFont typeface="Arial"/>
              <a:buNone/>
              <a:defRPr/>
            </a:lvl4pPr>
            <a:lvl5pPr lvl="4" algn="ctr">
              <a:spcBef>
                <a:spcPts val="1820"/>
              </a:spcBef>
              <a:spcAft>
                <a:spcPts val="0"/>
              </a:spcAft>
              <a:buClr>
                <a:schemeClr val="dk1"/>
              </a:buClr>
              <a:buSzPts val="9100"/>
              <a:buFont typeface="Arial"/>
              <a:buNone/>
              <a:defRPr/>
            </a:lvl5pPr>
            <a:lvl6pPr lvl="5" algn="ctr">
              <a:spcBef>
                <a:spcPts val="1820"/>
              </a:spcBef>
              <a:spcAft>
                <a:spcPts val="0"/>
              </a:spcAft>
              <a:buClr>
                <a:schemeClr val="dk1"/>
              </a:buClr>
              <a:buSzPts val="9100"/>
              <a:buFont typeface="Arial"/>
              <a:buNone/>
              <a:defRPr/>
            </a:lvl6pPr>
            <a:lvl7pPr lvl="6" algn="ctr">
              <a:spcBef>
                <a:spcPts val="1820"/>
              </a:spcBef>
              <a:spcAft>
                <a:spcPts val="0"/>
              </a:spcAft>
              <a:buClr>
                <a:schemeClr val="dk1"/>
              </a:buClr>
              <a:buSzPts val="9100"/>
              <a:buFont typeface="Arial"/>
              <a:buNone/>
              <a:defRPr/>
            </a:lvl7pPr>
            <a:lvl8pPr lvl="7" algn="ctr">
              <a:spcBef>
                <a:spcPts val="1820"/>
              </a:spcBef>
              <a:spcAft>
                <a:spcPts val="0"/>
              </a:spcAft>
              <a:buClr>
                <a:schemeClr val="dk1"/>
              </a:buClr>
              <a:buSzPts val="9100"/>
              <a:buFont typeface="Arial"/>
              <a:buNone/>
              <a:defRPr/>
            </a:lvl8pPr>
            <a:lvl9pPr lvl="8" algn="ctr">
              <a:spcBef>
                <a:spcPts val="1820"/>
              </a:spcBef>
              <a:spcAft>
                <a:spcPts val="0"/>
              </a:spcAft>
              <a:buClr>
                <a:schemeClr val="dk1"/>
              </a:buClr>
              <a:buSzPts val="9100"/>
              <a:buFont typeface="Arial"/>
              <a:buNone/>
              <a:defRPr/>
            </a:lvl9pPr>
          </a:lstStyle>
          <a:p/>
        </p:txBody>
      </p:sp>
      <p:sp>
        <p:nvSpPr>
          <p:cNvPr id="29" name="Google Shape;29;p4"/>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2" name="Shape 32"/>
        <p:cNvGrpSpPr/>
        <p:nvPr/>
      </p:nvGrpSpPr>
      <p:grpSpPr>
        <a:xfrm>
          <a:off x="0" y="0"/>
          <a:ext cx="0" cy="0"/>
          <a:chOff x="0" y="0"/>
          <a:chExt cx="0" cy="0"/>
        </a:xfrm>
      </p:grpSpPr>
      <p:sp>
        <p:nvSpPr>
          <p:cNvPr id="33" name="Google Shape;33;p5"/>
          <p:cNvSpPr txBox="1"/>
          <p:nvPr>
            <p:ph type="title"/>
          </p:nvPr>
        </p:nvSpPr>
        <p:spPr>
          <a:xfrm>
            <a:off x="6303042" y="0"/>
            <a:ext cx="15063201" cy="5889003"/>
          </a:xfrm>
          <a:prstGeom prst="rect">
            <a:avLst/>
          </a:prstGeom>
          <a:noFill/>
          <a:ln>
            <a:noFill/>
          </a:ln>
        </p:spPr>
        <p:txBody>
          <a:bodyPr anchorCtr="0" anchor="t" bIns="66275" lIns="132575" spcFirstLastPara="1" rIns="132575" wrap="square" tIns="66275">
            <a:noAutofit/>
          </a:bodyPr>
          <a:lstStyle>
            <a:lvl1pPr lvl="0" marR="0" rtl="0" algn="l">
              <a:spcBef>
                <a:spcPts val="0"/>
              </a:spcBef>
              <a:spcAft>
                <a:spcPts val="0"/>
              </a:spcAft>
              <a:buSzPts val="1400"/>
              <a:buNone/>
              <a:defRPr b="0" i="0" sz="83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34" name="Google Shape;34;p5"/>
          <p:cNvSpPr txBox="1"/>
          <p:nvPr>
            <p:ph idx="1" type="body"/>
          </p:nvPr>
        </p:nvSpPr>
        <p:spPr>
          <a:xfrm>
            <a:off x="2270164" y="12367852"/>
            <a:ext cx="25739648" cy="25684170"/>
          </a:xfrm>
          <a:prstGeom prst="rect">
            <a:avLst/>
          </a:prstGeom>
          <a:noFill/>
          <a:ln>
            <a:noFill/>
          </a:ln>
        </p:spPr>
        <p:txBody>
          <a:bodyPr anchorCtr="0" anchor="t" bIns="208800" lIns="417625" spcFirstLastPara="1" rIns="417625" wrap="square" tIns="208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2392575" y="27507969"/>
            <a:ext cx="25737422" cy="8503192"/>
          </a:xfrm>
          <a:prstGeom prst="rect">
            <a:avLst/>
          </a:prstGeom>
          <a:noFill/>
          <a:ln>
            <a:noFill/>
          </a:ln>
        </p:spPr>
        <p:txBody>
          <a:bodyPr anchorCtr="0" anchor="t" bIns="66275" lIns="132575" spcFirstLastPara="1" rIns="132575" wrap="square" tIns="66275">
            <a:noAutofit/>
          </a:bodyPr>
          <a:lstStyle>
            <a:lvl1pPr lvl="0" marR="0" rtl="0" algn="l">
              <a:spcBef>
                <a:spcPts val="0"/>
              </a:spcBef>
              <a:spcAft>
                <a:spcPts val="0"/>
              </a:spcAft>
              <a:buSzPts val="1400"/>
              <a:buNone/>
              <a:defRPr b="1" i="0" sz="5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40" name="Google Shape;40;p6"/>
          <p:cNvSpPr txBox="1"/>
          <p:nvPr>
            <p:ph idx="1" type="body"/>
          </p:nvPr>
        </p:nvSpPr>
        <p:spPr>
          <a:xfrm>
            <a:off x="2392575" y="18143605"/>
            <a:ext cx="25737422" cy="9364366"/>
          </a:xfrm>
          <a:prstGeom prst="rect">
            <a:avLst/>
          </a:prstGeom>
          <a:noFill/>
          <a:ln>
            <a:noFill/>
          </a:ln>
        </p:spPr>
        <p:txBody>
          <a:bodyPr anchorCtr="0" anchor="b" bIns="208800" lIns="417625" spcFirstLastPara="1" rIns="417625" wrap="square" tIns="208800">
            <a:noAutofit/>
          </a:bodyPr>
          <a:lstStyle>
            <a:lvl1pPr indent="-228600" lvl="0" marL="457200" algn="l">
              <a:spcBef>
                <a:spcPts val="580"/>
              </a:spcBef>
              <a:spcAft>
                <a:spcPts val="0"/>
              </a:spcAft>
              <a:buClr>
                <a:schemeClr val="dk1"/>
              </a:buClr>
              <a:buSzPts val="2900"/>
              <a:buFont typeface="Arial"/>
              <a:buNone/>
              <a:defRPr sz="2900"/>
            </a:lvl1pPr>
            <a:lvl2pPr indent="-228600" lvl="1" marL="914400" algn="l">
              <a:spcBef>
                <a:spcPts val="520"/>
              </a:spcBef>
              <a:spcAft>
                <a:spcPts val="0"/>
              </a:spcAft>
              <a:buClr>
                <a:schemeClr val="dk1"/>
              </a:buClr>
              <a:buSzPts val="2600"/>
              <a:buFont typeface="Arial"/>
              <a:buNone/>
              <a:defRPr sz="2600"/>
            </a:lvl2pPr>
            <a:lvl3pPr indent="-228600" lvl="2" marL="1371600" algn="l">
              <a:spcBef>
                <a:spcPts val="460"/>
              </a:spcBef>
              <a:spcAft>
                <a:spcPts val="0"/>
              </a:spcAft>
              <a:buClr>
                <a:schemeClr val="dk1"/>
              </a:buClr>
              <a:buSzPts val="2300"/>
              <a:buFont typeface="Arial"/>
              <a:buNone/>
              <a:defRPr sz="2300"/>
            </a:lvl3pPr>
            <a:lvl4pPr indent="-228600" lvl="3" marL="1828800" algn="l">
              <a:spcBef>
                <a:spcPts val="400"/>
              </a:spcBef>
              <a:spcAft>
                <a:spcPts val="0"/>
              </a:spcAft>
              <a:buClr>
                <a:schemeClr val="dk1"/>
              </a:buClr>
              <a:buSzPts val="2000"/>
              <a:buFont typeface="Arial"/>
              <a:buNone/>
              <a:defRPr sz="2000"/>
            </a:lvl4pPr>
            <a:lvl5pPr indent="-228600" lvl="4" marL="2286000" algn="l">
              <a:spcBef>
                <a:spcPts val="400"/>
              </a:spcBef>
              <a:spcAft>
                <a:spcPts val="0"/>
              </a:spcAft>
              <a:buClr>
                <a:schemeClr val="dk1"/>
              </a:buClr>
              <a:buSzPts val="2000"/>
              <a:buFont typeface="Arial"/>
              <a:buNone/>
              <a:defRPr sz="2000"/>
            </a:lvl5pPr>
            <a:lvl6pPr indent="-228600" lvl="5" marL="2743200" algn="l">
              <a:spcBef>
                <a:spcPts val="400"/>
              </a:spcBef>
              <a:spcAft>
                <a:spcPts val="0"/>
              </a:spcAft>
              <a:buClr>
                <a:schemeClr val="dk1"/>
              </a:buClr>
              <a:buSzPts val="2000"/>
              <a:buFont typeface="Arial"/>
              <a:buNone/>
              <a:defRPr sz="2000"/>
            </a:lvl6pPr>
            <a:lvl7pPr indent="-228600" lvl="6" marL="3200400" algn="l">
              <a:spcBef>
                <a:spcPts val="400"/>
              </a:spcBef>
              <a:spcAft>
                <a:spcPts val="0"/>
              </a:spcAft>
              <a:buClr>
                <a:schemeClr val="dk1"/>
              </a:buClr>
              <a:buSzPts val="2000"/>
              <a:buFont typeface="Arial"/>
              <a:buNone/>
              <a:defRPr sz="2000"/>
            </a:lvl7pPr>
            <a:lvl8pPr indent="-228600" lvl="7" marL="3657600" algn="l">
              <a:spcBef>
                <a:spcPts val="400"/>
              </a:spcBef>
              <a:spcAft>
                <a:spcPts val="0"/>
              </a:spcAft>
              <a:buClr>
                <a:schemeClr val="dk1"/>
              </a:buClr>
              <a:buSzPts val="2000"/>
              <a:buFont typeface="Arial"/>
              <a:buNone/>
              <a:defRPr sz="2000"/>
            </a:lvl8pPr>
            <a:lvl9pPr indent="-228600" lvl="8" marL="4114800" algn="l">
              <a:spcBef>
                <a:spcPts val="400"/>
              </a:spcBef>
              <a:spcAft>
                <a:spcPts val="0"/>
              </a:spcAft>
              <a:buClr>
                <a:schemeClr val="dk1"/>
              </a:buClr>
              <a:buSzPts val="2000"/>
              <a:buFont typeface="Arial"/>
              <a:buNone/>
              <a:defRPr sz="2000"/>
            </a:lvl9pPr>
          </a:lstStyle>
          <a:p/>
        </p:txBody>
      </p:sp>
      <p:sp>
        <p:nvSpPr>
          <p:cNvPr id="41" name="Google Shape;41;p6"/>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6303042" y="0"/>
            <a:ext cx="15063201" cy="5889003"/>
          </a:xfrm>
          <a:prstGeom prst="rect">
            <a:avLst/>
          </a:prstGeom>
          <a:noFill/>
          <a:ln>
            <a:noFill/>
          </a:ln>
        </p:spPr>
        <p:txBody>
          <a:bodyPr anchorCtr="0" anchor="t" bIns="66275" lIns="132575" spcFirstLastPara="1" rIns="132575" wrap="square" tIns="66275">
            <a:noAutofit/>
          </a:bodyPr>
          <a:lstStyle>
            <a:lvl1pPr lvl="0" marR="0" rtl="0" algn="l">
              <a:spcBef>
                <a:spcPts val="0"/>
              </a:spcBef>
              <a:spcAft>
                <a:spcPts val="0"/>
              </a:spcAft>
              <a:buSzPts val="1400"/>
              <a:buNone/>
              <a:defRPr b="0" i="0" sz="83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46" name="Google Shape;46;p7"/>
          <p:cNvSpPr txBox="1"/>
          <p:nvPr>
            <p:ph idx="1" type="body"/>
          </p:nvPr>
        </p:nvSpPr>
        <p:spPr>
          <a:xfrm>
            <a:off x="2270164" y="12367852"/>
            <a:ext cx="12761880" cy="25684170"/>
          </a:xfrm>
          <a:prstGeom prst="rect">
            <a:avLst/>
          </a:prstGeom>
          <a:noFill/>
          <a:ln>
            <a:noFill/>
          </a:ln>
        </p:spPr>
        <p:txBody>
          <a:bodyPr anchorCtr="0" anchor="t" bIns="208800" lIns="417625" spcFirstLastPara="1" rIns="417625" wrap="square" tIns="208800">
            <a:noAutofit/>
          </a:bodyPr>
          <a:lstStyle>
            <a:lvl1pPr indent="-488950" lvl="0" marL="457200" algn="l">
              <a:spcBef>
                <a:spcPts val="820"/>
              </a:spcBef>
              <a:spcAft>
                <a:spcPts val="0"/>
              </a:spcAft>
              <a:buClr>
                <a:schemeClr val="dk1"/>
              </a:buClr>
              <a:buSzPts val="4100"/>
              <a:buFont typeface="Arial"/>
              <a:buChar char="•"/>
              <a:defRPr sz="4100"/>
            </a:lvl1pPr>
            <a:lvl2pPr indent="-450850" lvl="1" marL="914400" algn="l">
              <a:spcBef>
                <a:spcPts val="700"/>
              </a:spcBef>
              <a:spcAft>
                <a:spcPts val="0"/>
              </a:spcAft>
              <a:buClr>
                <a:schemeClr val="dk1"/>
              </a:buClr>
              <a:buSzPts val="3500"/>
              <a:buFont typeface="Arial"/>
              <a:buChar char="–"/>
              <a:defRPr sz="3500"/>
            </a:lvl2pPr>
            <a:lvl3pPr indent="-412750" lvl="2" marL="1371600" algn="l">
              <a:spcBef>
                <a:spcPts val="580"/>
              </a:spcBef>
              <a:spcAft>
                <a:spcPts val="0"/>
              </a:spcAft>
              <a:buClr>
                <a:schemeClr val="dk1"/>
              </a:buClr>
              <a:buSzPts val="2900"/>
              <a:buFont typeface="Arial"/>
              <a:buChar char="•"/>
              <a:defRPr sz="2900"/>
            </a:lvl3pPr>
            <a:lvl4pPr indent="-393700" lvl="3" marL="1828800" algn="l">
              <a:spcBef>
                <a:spcPts val="520"/>
              </a:spcBef>
              <a:spcAft>
                <a:spcPts val="0"/>
              </a:spcAft>
              <a:buClr>
                <a:schemeClr val="dk1"/>
              </a:buClr>
              <a:buSzPts val="2600"/>
              <a:buFont typeface="Arial"/>
              <a:buChar char="–"/>
              <a:defRPr sz="2600"/>
            </a:lvl4pPr>
            <a:lvl5pPr indent="-393700" lvl="4" marL="2286000" algn="l">
              <a:spcBef>
                <a:spcPts val="520"/>
              </a:spcBef>
              <a:spcAft>
                <a:spcPts val="0"/>
              </a:spcAft>
              <a:buClr>
                <a:schemeClr val="dk1"/>
              </a:buClr>
              <a:buSzPts val="2600"/>
              <a:buFont typeface="Arial"/>
              <a:buChar char="»"/>
              <a:defRPr sz="2600"/>
            </a:lvl5pPr>
            <a:lvl6pPr indent="-393700" lvl="5" marL="2743200" algn="l">
              <a:spcBef>
                <a:spcPts val="520"/>
              </a:spcBef>
              <a:spcAft>
                <a:spcPts val="0"/>
              </a:spcAft>
              <a:buClr>
                <a:schemeClr val="dk1"/>
              </a:buClr>
              <a:buSzPts val="2600"/>
              <a:buFont typeface="Arial"/>
              <a:buChar char="»"/>
              <a:defRPr sz="2600"/>
            </a:lvl6pPr>
            <a:lvl7pPr indent="-393700" lvl="6" marL="3200400" algn="l">
              <a:spcBef>
                <a:spcPts val="520"/>
              </a:spcBef>
              <a:spcAft>
                <a:spcPts val="0"/>
              </a:spcAft>
              <a:buClr>
                <a:schemeClr val="dk1"/>
              </a:buClr>
              <a:buSzPts val="2600"/>
              <a:buFont typeface="Arial"/>
              <a:buChar char="»"/>
              <a:defRPr sz="2600"/>
            </a:lvl7pPr>
            <a:lvl8pPr indent="-393700" lvl="7" marL="3657600" algn="l">
              <a:spcBef>
                <a:spcPts val="520"/>
              </a:spcBef>
              <a:spcAft>
                <a:spcPts val="0"/>
              </a:spcAft>
              <a:buClr>
                <a:schemeClr val="dk1"/>
              </a:buClr>
              <a:buSzPts val="2600"/>
              <a:buFont typeface="Arial"/>
              <a:buChar char="»"/>
              <a:defRPr sz="2600"/>
            </a:lvl8pPr>
            <a:lvl9pPr indent="-393700" lvl="8" marL="4114800" algn="l">
              <a:spcBef>
                <a:spcPts val="520"/>
              </a:spcBef>
              <a:spcAft>
                <a:spcPts val="0"/>
              </a:spcAft>
              <a:buClr>
                <a:schemeClr val="dk1"/>
              </a:buClr>
              <a:buSzPts val="2600"/>
              <a:buFont typeface="Arial"/>
              <a:buChar char="»"/>
              <a:defRPr sz="2600"/>
            </a:lvl9pPr>
          </a:lstStyle>
          <a:p/>
        </p:txBody>
      </p:sp>
      <p:sp>
        <p:nvSpPr>
          <p:cNvPr id="47" name="Google Shape;47;p7"/>
          <p:cNvSpPr txBox="1"/>
          <p:nvPr>
            <p:ph idx="2" type="body"/>
          </p:nvPr>
        </p:nvSpPr>
        <p:spPr>
          <a:xfrm>
            <a:off x="15245706" y="12367852"/>
            <a:ext cx="12764106" cy="25684170"/>
          </a:xfrm>
          <a:prstGeom prst="rect">
            <a:avLst/>
          </a:prstGeom>
          <a:noFill/>
          <a:ln>
            <a:noFill/>
          </a:ln>
        </p:spPr>
        <p:txBody>
          <a:bodyPr anchorCtr="0" anchor="t" bIns="208800" lIns="417625" spcFirstLastPara="1" rIns="417625" wrap="square" tIns="208800">
            <a:noAutofit/>
          </a:bodyPr>
          <a:lstStyle>
            <a:lvl1pPr indent="-488950" lvl="0" marL="457200" algn="l">
              <a:spcBef>
                <a:spcPts val="820"/>
              </a:spcBef>
              <a:spcAft>
                <a:spcPts val="0"/>
              </a:spcAft>
              <a:buClr>
                <a:schemeClr val="dk1"/>
              </a:buClr>
              <a:buSzPts val="4100"/>
              <a:buFont typeface="Arial"/>
              <a:buChar char="•"/>
              <a:defRPr sz="4100"/>
            </a:lvl1pPr>
            <a:lvl2pPr indent="-450850" lvl="1" marL="914400" algn="l">
              <a:spcBef>
                <a:spcPts val="700"/>
              </a:spcBef>
              <a:spcAft>
                <a:spcPts val="0"/>
              </a:spcAft>
              <a:buClr>
                <a:schemeClr val="dk1"/>
              </a:buClr>
              <a:buSzPts val="3500"/>
              <a:buFont typeface="Arial"/>
              <a:buChar char="–"/>
              <a:defRPr sz="3500"/>
            </a:lvl2pPr>
            <a:lvl3pPr indent="-412750" lvl="2" marL="1371600" algn="l">
              <a:spcBef>
                <a:spcPts val="580"/>
              </a:spcBef>
              <a:spcAft>
                <a:spcPts val="0"/>
              </a:spcAft>
              <a:buClr>
                <a:schemeClr val="dk1"/>
              </a:buClr>
              <a:buSzPts val="2900"/>
              <a:buFont typeface="Arial"/>
              <a:buChar char="•"/>
              <a:defRPr sz="2900"/>
            </a:lvl3pPr>
            <a:lvl4pPr indent="-393700" lvl="3" marL="1828800" algn="l">
              <a:spcBef>
                <a:spcPts val="520"/>
              </a:spcBef>
              <a:spcAft>
                <a:spcPts val="0"/>
              </a:spcAft>
              <a:buClr>
                <a:schemeClr val="dk1"/>
              </a:buClr>
              <a:buSzPts val="2600"/>
              <a:buFont typeface="Arial"/>
              <a:buChar char="–"/>
              <a:defRPr sz="2600"/>
            </a:lvl4pPr>
            <a:lvl5pPr indent="-393700" lvl="4" marL="2286000" algn="l">
              <a:spcBef>
                <a:spcPts val="520"/>
              </a:spcBef>
              <a:spcAft>
                <a:spcPts val="0"/>
              </a:spcAft>
              <a:buClr>
                <a:schemeClr val="dk1"/>
              </a:buClr>
              <a:buSzPts val="2600"/>
              <a:buFont typeface="Arial"/>
              <a:buChar char="»"/>
              <a:defRPr sz="2600"/>
            </a:lvl5pPr>
            <a:lvl6pPr indent="-393700" lvl="5" marL="2743200" algn="l">
              <a:spcBef>
                <a:spcPts val="520"/>
              </a:spcBef>
              <a:spcAft>
                <a:spcPts val="0"/>
              </a:spcAft>
              <a:buClr>
                <a:schemeClr val="dk1"/>
              </a:buClr>
              <a:buSzPts val="2600"/>
              <a:buFont typeface="Arial"/>
              <a:buChar char="»"/>
              <a:defRPr sz="2600"/>
            </a:lvl6pPr>
            <a:lvl7pPr indent="-393700" lvl="6" marL="3200400" algn="l">
              <a:spcBef>
                <a:spcPts val="520"/>
              </a:spcBef>
              <a:spcAft>
                <a:spcPts val="0"/>
              </a:spcAft>
              <a:buClr>
                <a:schemeClr val="dk1"/>
              </a:buClr>
              <a:buSzPts val="2600"/>
              <a:buFont typeface="Arial"/>
              <a:buChar char="»"/>
              <a:defRPr sz="2600"/>
            </a:lvl7pPr>
            <a:lvl8pPr indent="-393700" lvl="7" marL="3657600" algn="l">
              <a:spcBef>
                <a:spcPts val="520"/>
              </a:spcBef>
              <a:spcAft>
                <a:spcPts val="0"/>
              </a:spcAft>
              <a:buClr>
                <a:schemeClr val="dk1"/>
              </a:buClr>
              <a:buSzPts val="2600"/>
              <a:buFont typeface="Arial"/>
              <a:buChar char="»"/>
              <a:defRPr sz="2600"/>
            </a:lvl8pPr>
            <a:lvl9pPr indent="-393700" lvl="8" marL="4114800" algn="l">
              <a:spcBef>
                <a:spcPts val="520"/>
              </a:spcBef>
              <a:spcAft>
                <a:spcPts val="0"/>
              </a:spcAft>
              <a:buClr>
                <a:schemeClr val="dk1"/>
              </a:buClr>
              <a:buSzPts val="2600"/>
              <a:buFont typeface="Arial"/>
              <a:buChar char="»"/>
              <a:defRPr sz="2600"/>
            </a:lvl9pPr>
          </a:lstStyle>
          <a:p/>
        </p:txBody>
      </p:sp>
      <p:sp>
        <p:nvSpPr>
          <p:cNvPr id="48" name="Google Shape;48;p7"/>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1513443" y="1715267"/>
            <a:ext cx="27253089" cy="7134754"/>
          </a:xfrm>
          <a:prstGeom prst="rect">
            <a:avLst/>
          </a:prstGeom>
          <a:noFill/>
          <a:ln>
            <a:noFill/>
          </a:ln>
        </p:spPr>
        <p:txBody>
          <a:bodyPr anchorCtr="0" anchor="t" bIns="66275" lIns="132575" spcFirstLastPara="1" rIns="132575" wrap="square" tIns="66275">
            <a:noAutofit/>
          </a:bodyPr>
          <a:lstStyle>
            <a:lvl1pPr lvl="0" marR="0" rtl="0" algn="l">
              <a:spcBef>
                <a:spcPts val="0"/>
              </a:spcBef>
              <a:spcAft>
                <a:spcPts val="0"/>
              </a:spcAft>
              <a:buSzPts val="1400"/>
              <a:buNone/>
              <a:defRPr b="0" i="0" sz="83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53" name="Google Shape;53;p8"/>
          <p:cNvSpPr txBox="1"/>
          <p:nvPr>
            <p:ph idx="1" type="body"/>
          </p:nvPr>
        </p:nvSpPr>
        <p:spPr>
          <a:xfrm>
            <a:off x="1513443" y="9581429"/>
            <a:ext cx="13378386" cy="3994423"/>
          </a:xfrm>
          <a:prstGeom prst="rect">
            <a:avLst/>
          </a:prstGeom>
          <a:noFill/>
          <a:ln>
            <a:noFill/>
          </a:ln>
        </p:spPr>
        <p:txBody>
          <a:bodyPr anchorCtr="0" anchor="b" bIns="208800" lIns="417625" spcFirstLastPara="1" rIns="417625" wrap="square" tIns="208800">
            <a:noAutofit/>
          </a:bodyPr>
          <a:lstStyle>
            <a:lvl1pPr indent="-228600" lvl="0" marL="457200" algn="l">
              <a:spcBef>
                <a:spcPts val="700"/>
              </a:spcBef>
              <a:spcAft>
                <a:spcPts val="0"/>
              </a:spcAft>
              <a:buClr>
                <a:schemeClr val="dk1"/>
              </a:buClr>
              <a:buSzPts val="3500"/>
              <a:buFont typeface="Arial"/>
              <a:buNone/>
              <a:defRPr b="1" sz="3500"/>
            </a:lvl1pPr>
            <a:lvl2pPr indent="-228600" lvl="1" marL="914400" algn="l">
              <a:spcBef>
                <a:spcPts val="580"/>
              </a:spcBef>
              <a:spcAft>
                <a:spcPts val="0"/>
              </a:spcAft>
              <a:buClr>
                <a:schemeClr val="dk1"/>
              </a:buClr>
              <a:buSzPts val="2900"/>
              <a:buFont typeface="Arial"/>
              <a:buNone/>
              <a:defRPr b="1" sz="2900"/>
            </a:lvl2pPr>
            <a:lvl3pPr indent="-228600" lvl="2" marL="1371600" algn="l">
              <a:spcBef>
                <a:spcPts val="520"/>
              </a:spcBef>
              <a:spcAft>
                <a:spcPts val="0"/>
              </a:spcAft>
              <a:buClr>
                <a:schemeClr val="dk1"/>
              </a:buClr>
              <a:buSzPts val="2600"/>
              <a:buFont typeface="Arial"/>
              <a:buNone/>
              <a:defRPr b="1" sz="2600"/>
            </a:lvl3pPr>
            <a:lvl4pPr indent="-228600" lvl="3" marL="1828800" algn="l">
              <a:spcBef>
                <a:spcPts val="460"/>
              </a:spcBef>
              <a:spcAft>
                <a:spcPts val="0"/>
              </a:spcAft>
              <a:buClr>
                <a:schemeClr val="dk1"/>
              </a:buClr>
              <a:buSzPts val="2300"/>
              <a:buFont typeface="Arial"/>
              <a:buNone/>
              <a:defRPr b="1" sz="2300"/>
            </a:lvl4pPr>
            <a:lvl5pPr indent="-228600" lvl="4" marL="2286000" algn="l">
              <a:spcBef>
                <a:spcPts val="460"/>
              </a:spcBef>
              <a:spcAft>
                <a:spcPts val="0"/>
              </a:spcAft>
              <a:buClr>
                <a:schemeClr val="dk1"/>
              </a:buClr>
              <a:buSzPts val="2300"/>
              <a:buFont typeface="Arial"/>
              <a:buNone/>
              <a:defRPr b="1" sz="2300"/>
            </a:lvl5pPr>
            <a:lvl6pPr indent="-228600" lvl="5" marL="2743200" algn="l">
              <a:spcBef>
                <a:spcPts val="460"/>
              </a:spcBef>
              <a:spcAft>
                <a:spcPts val="0"/>
              </a:spcAft>
              <a:buClr>
                <a:schemeClr val="dk1"/>
              </a:buClr>
              <a:buSzPts val="2300"/>
              <a:buFont typeface="Arial"/>
              <a:buNone/>
              <a:defRPr b="1" sz="2300"/>
            </a:lvl6pPr>
            <a:lvl7pPr indent="-228600" lvl="6" marL="3200400" algn="l">
              <a:spcBef>
                <a:spcPts val="460"/>
              </a:spcBef>
              <a:spcAft>
                <a:spcPts val="0"/>
              </a:spcAft>
              <a:buClr>
                <a:schemeClr val="dk1"/>
              </a:buClr>
              <a:buSzPts val="2300"/>
              <a:buFont typeface="Arial"/>
              <a:buNone/>
              <a:defRPr b="1" sz="2300"/>
            </a:lvl7pPr>
            <a:lvl8pPr indent="-228600" lvl="7" marL="3657600" algn="l">
              <a:spcBef>
                <a:spcPts val="460"/>
              </a:spcBef>
              <a:spcAft>
                <a:spcPts val="0"/>
              </a:spcAft>
              <a:buClr>
                <a:schemeClr val="dk1"/>
              </a:buClr>
              <a:buSzPts val="2300"/>
              <a:buFont typeface="Arial"/>
              <a:buNone/>
              <a:defRPr b="1" sz="2300"/>
            </a:lvl8pPr>
            <a:lvl9pPr indent="-228600" lvl="8" marL="4114800" algn="l">
              <a:spcBef>
                <a:spcPts val="460"/>
              </a:spcBef>
              <a:spcAft>
                <a:spcPts val="0"/>
              </a:spcAft>
              <a:buClr>
                <a:schemeClr val="dk1"/>
              </a:buClr>
              <a:buSzPts val="2300"/>
              <a:buFont typeface="Arial"/>
              <a:buNone/>
              <a:defRPr b="1" sz="2300"/>
            </a:lvl9pPr>
          </a:lstStyle>
          <a:p/>
        </p:txBody>
      </p:sp>
      <p:sp>
        <p:nvSpPr>
          <p:cNvPr id="54" name="Google Shape;54;p8"/>
          <p:cNvSpPr txBox="1"/>
          <p:nvPr>
            <p:ph idx="2" type="body"/>
          </p:nvPr>
        </p:nvSpPr>
        <p:spPr>
          <a:xfrm>
            <a:off x="1513443" y="13575852"/>
            <a:ext cx="13378386" cy="24664922"/>
          </a:xfrm>
          <a:prstGeom prst="rect">
            <a:avLst/>
          </a:prstGeom>
          <a:noFill/>
          <a:ln>
            <a:noFill/>
          </a:ln>
        </p:spPr>
        <p:txBody>
          <a:bodyPr anchorCtr="0" anchor="t" bIns="208800" lIns="417625" spcFirstLastPara="1" rIns="417625" wrap="square" tIns="208800">
            <a:noAutofit/>
          </a:bodyPr>
          <a:lstStyle>
            <a:lvl1pPr indent="-450850" lvl="0" marL="457200" algn="l">
              <a:spcBef>
                <a:spcPts val="700"/>
              </a:spcBef>
              <a:spcAft>
                <a:spcPts val="0"/>
              </a:spcAft>
              <a:buClr>
                <a:schemeClr val="dk1"/>
              </a:buClr>
              <a:buSzPts val="3500"/>
              <a:buFont typeface="Arial"/>
              <a:buChar char="•"/>
              <a:defRPr sz="3500"/>
            </a:lvl1pPr>
            <a:lvl2pPr indent="-412750" lvl="1" marL="914400" algn="l">
              <a:spcBef>
                <a:spcPts val="580"/>
              </a:spcBef>
              <a:spcAft>
                <a:spcPts val="0"/>
              </a:spcAft>
              <a:buClr>
                <a:schemeClr val="dk1"/>
              </a:buClr>
              <a:buSzPts val="2900"/>
              <a:buFont typeface="Arial"/>
              <a:buChar char="–"/>
              <a:defRPr sz="2900"/>
            </a:lvl2pPr>
            <a:lvl3pPr indent="-393700" lvl="2" marL="1371600" algn="l">
              <a:spcBef>
                <a:spcPts val="520"/>
              </a:spcBef>
              <a:spcAft>
                <a:spcPts val="0"/>
              </a:spcAft>
              <a:buClr>
                <a:schemeClr val="dk1"/>
              </a:buClr>
              <a:buSzPts val="2600"/>
              <a:buFont typeface="Arial"/>
              <a:buChar char="•"/>
              <a:defRPr sz="2600"/>
            </a:lvl3pPr>
            <a:lvl4pPr indent="-374650" lvl="3" marL="1828800" algn="l">
              <a:spcBef>
                <a:spcPts val="460"/>
              </a:spcBef>
              <a:spcAft>
                <a:spcPts val="0"/>
              </a:spcAft>
              <a:buClr>
                <a:schemeClr val="dk1"/>
              </a:buClr>
              <a:buSzPts val="2300"/>
              <a:buFont typeface="Arial"/>
              <a:buChar char="–"/>
              <a:defRPr sz="2300"/>
            </a:lvl4pPr>
            <a:lvl5pPr indent="-374650" lvl="4" marL="2286000" algn="l">
              <a:spcBef>
                <a:spcPts val="460"/>
              </a:spcBef>
              <a:spcAft>
                <a:spcPts val="0"/>
              </a:spcAft>
              <a:buClr>
                <a:schemeClr val="dk1"/>
              </a:buClr>
              <a:buSzPts val="2300"/>
              <a:buFont typeface="Arial"/>
              <a:buChar char="»"/>
              <a:defRPr sz="2300"/>
            </a:lvl5pPr>
            <a:lvl6pPr indent="-374650" lvl="5" marL="2743200" algn="l">
              <a:spcBef>
                <a:spcPts val="460"/>
              </a:spcBef>
              <a:spcAft>
                <a:spcPts val="0"/>
              </a:spcAft>
              <a:buClr>
                <a:schemeClr val="dk1"/>
              </a:buClr>
              <a:buSzPts val="2300"/>
              <a:buFont typeface="Arial"/>
              <a:buChar char="»"/>
              <a:defRPr sz="2300"/>
            </a:lvl6pPr>
            <a:lvl7pPr indent="-374650" lvl="6" marL="3200400" algn="l">
              <a:spcBef>
                <a:spcPts val="460"/>
              </a:spcBef>
              <a:spcAft>
                <a:spcPts val="0"/>
              </a:spcAft>
              <a:buClr>
                <a:schemeClr val="dk1"/>
              </a:buClr>
              <a:buSzPts val="2300"/>
              <a:buFont typeface="Arial"/>
              <a:buChar char="»"/>
              <a:defRPr sz="2300"/>
            </a:lvl7pPr>
            <a:lvl8pPr indent="-374650" lvl="7" marL="3657600" algn="l">
              <a:spcBef>
                <a:spcPts val="460"/>
              </a:spcBef>
              <a:spcAft>
                <a:spcPts val="0"/>
              </a:spcAft>
              <a:buClr>
                <a:schemeClr val="dk1"/>
              </a:buClr>
              <a:buSzPts val="2300"/>
              <a:buFont typeface="Arial"/>
              <a:buChar char="»"/>
              <a:defRPr sz="2300"/>
            </a:lvl8pPr>
            <a:lvl9pPr indent="-374650" lvl="8" marL="4114800" algn="l">
              <a:spcBef>
                <a:spcPts val="460"/>
              </a:spcBef>
              <a:spcAft>
                <a:spcPts val="0"/>
              </a:spcAft>
              <a:buClr>
                <a:schemeClr val="dk1"/>
              </a:buClr>
              <a:buSzPts val="2300"/>
              <a:buFont typeface="Arial"/>
              <a:buChar char="»"/>
              <a:defRPr sz="2300"/>
            </a:lvl9pPr>
          </a:lstStyle>
          <a:p/>
        </p:txBody>
      </p:sp>
      <p:sp>
        <p:nvSpPr>
          <p:cNvPr id="55" name="Google Shape;55;p8"/>
          <p:cNvSpPr txBox="1"/>
          <p:nvPr>
            <p:ph idx="3" type="body"/>
          </p:nvPr>
        </p:nvSpPr>
        <p:spPr>
          <a:xfrm>
            <a:off x="15381472" y="9581429"/>
            <a:ext cx="13385063" cy="3994423"/>
          </a:xfrm>
          <a:prstGeom prst="rect">
            <a:avLst/>
          </a:prstGeom>
          <a:noFill/>
          <a:ln>
            <a:noFill/>
          </a:ln>
        </p:spPr>
        <p:txBody>
          <a:bodyPr anchorCtr="0" anchor="b" bIns="208800" lIns="417625" spcFirstLastPara="1" rIns="417625" wrap="square" tIns="208800">
            <a:noAutofit/>
          </a:bodyPr>
          <a:lstStyle>
            <a:lvl1pPr indent="-228600" lvl="0" marL="457200" algn="l">
              <a:spcBef>
                <a:spcPts val="700"/>
              </a:spcBef>
              <a:spcAft>
                <a:spcPts val="0"/>
              </a:spcAft>
              <a:buClr>
                <a:schemeClr val="dk1"/>
              </a:buClr>
              <a:buSzPts val="3500"/>
              <a:buFont typeface="Arial"/>
              <a:buNone/>
              <a:defRPr b="1" sz="3500"/>
            </a:lvl1pPr>
            <a:lvl2pPr indent="-228600" lvl="1" marL="914400" algn="l">
              <a:spcBef>
                <a:spcPts val="580"/>
              </a:spcBef>
              <a:spcAft>
                <a:spcPts val="0"/>
              </a:spcAft>
              <a:buClr>
                <a:schemeClr val="dk1"/>
              </a:buClr>
              <a:buSzPts val="2900"/>
              <a:buFont typeface="Arial"/>
              <a:buNone/>
              <a:defRPr b="1" sz="2900"/>
            </a:lvl2pPr>
            <a:lvl3pPr indent="-228600" lvl="2" marL="1371600" algn="l">
              <a:spcBef>
                <a:spcPts val="520"/>
              </a:spcBef>
              <a:spcAft>
                <a:spcPts val="0"/>
              </a:spcAft>
              <a:buClr>
                <a:schemeClr val="dk1"/>
              </a:buClr>
              <a:buSzPts val="2600"/>
              <a:buFont typeface="Arial"/>
              <a:buNone/>
              <a:defRPr b="1" sz="2600"/>
            </a:lvl3pPr>
            <a:lvl4pPr indent="-228600" lvl="3" marL="1828800" algn="l">
              <a:spcBef>
                <a:spcPts val="460"/>
              </a:spcBef>
              <a:spcAft>
                <a:spcPts val="0"/>
              </a:spcAft>
              <a:buClr>
                <a:schemeClr val="dk1"/>
              </a:buClr>
              <a:buSzPts val="2300"/>
              <a:buFont typeface="Arial"/>
              <a:buNone/>
              <a:defRPr b="1" sz="2300"/>
            </a:lvl4pPr>
            <a:lvl5pPr indent="-228600" lvl="4" marL="2286000" algn="l">
              <a:spcBef>
                <a:spcPts val="460"/>
              </a:spcBef>
              <a:spcAft>
                <a:spcPts val="0"/>
              </a:spcAft>
              <a:buClr>
                <a:schemeClr val="dk1"/>
              </a:buClr>
              <a:buSzPts val="2300"/>
              <a:buFont typeface="Arial"/>
              <a:buNone/>
              <a:defRPr b="1" sz="2300"/>
            </a:lvl5pPr>
            <a:lvl6pPr indent="-228600" lvl="5" marL="2743200" algn="l">
              <a:spcBef>
                <a:spcPts val="460"/>
              </a:spcBef>
              <a:spcAft>
                <a:spcPts val="0"/>
              </a:spcAft>
              <a:buClr>
                <a:schemeClr val="dk1"/>
              </a:buClr>
              <a:buSzPts val="2300"/>
              <a:buFont typeface="Arial"/>
              <a:buNone/>
              <a:defRPr b="1" sz="2300"/>
            </a:lvl6pPr>
            <a:lvl7pPr indent="-228600" lvl="6" marL="3200400" algn="l">
              <a:spcBef>
                <a:spcPts val="460"/>
              </a:spcBef>
              <a:spcAft>
                <a:spcPts val="0"/>
              </a:spcAft>
              <a:buClr>
                <a:schemeClr val="dk1"/>
              </a:buClr>
              <a:buSzPts val="2300"/>
              <a:buFont typeface="Arial"/>
              <a:buNone/>
              <a:defRPr b="1" sz="2300"/>
            </a:lvl7pPr>
            <a:lvl8pPr indent="-228600" lvl="7" marL="3657600" algn="l">
              <a:spcBef>
                <a:spcPts val="460"/>
              </a:spcBef>
              <a:spcAft>
                <a:spcPts val="0"/>
              </a:spcAft>
              <a:buClr>
                <a:schemeClr val="dk1"/>
              </a:buClr>
              <a:buSzPts val="2300"/>
              <a:buFont typeface="Arial"/>
              <a:buNone/>
              <a:defRPr b="1" sz="2300"/>
            </a:lvl8pPr>
            <a:lvl9pPr indent="-228600" lvl="8" marL="4114800" algn="l">
              <a:spcBef>
                <a:spcPts val="460"/>
              </a:spcBef>
              <a:spcAft>
                <a:spcPts val="0"/>
              </a:spcAft>
              <a:buClr>
                <a:schemeClr val="dk1"/>
              </a:buClr>
              <a:buSzPts val="2300"/>
              <a:buFont typeface="Arial"/>
              <a:buNone/>
              <a:defRPr b="1" sz="2300"/>
            </a:lvl9pPr>
          </a:lstStyle>
          <a:p/>
        </p:txBody>
      </p:sp>
      <p:sp>
        <p:nvSpPr>
          <p:cNvPr id="56" name="Google Shape;56;p8"/>
          <p:cNvSpPr txBox="1"/>
          <p:nvPr>
            <p:ph idx="4" type="body"/>
          </p:nvPr>
        </p:nvSpPr>
        <p:spPr>
          <a:xfrm>
            <a:off x="15381472" y="13575852"/>
            <a:ext cx="13385063" cy="24664922"/>
          </a:xfrm>
          <a:prstGeom prst="rect">
            <a:avLst/>
          </a:prstGeom>
          <a:noFill/>
          <a:ln>
            <a:noFill/>
          </a:ln>
        </p:spPr>
        <p:txBody>
          <a:bodyPr anchorCtr="0" anchor="t" bIns="208800" lIns="417625" spcFirstLastPara="1" rIns="417625" wrap="square" tIns="208800">
            <a:noAutofit/>
          </a:bodyPr>
          <a:lstStyle>
            <a:lvl1pPr indent="-450850" lvl="0" marL="457200" algn="l">
              <a:spcBef>
                <a:spcPts val="700"/>
              </a:spcBef>
              <a:spcAft>
                <a:spcPts val="0"/>
              </a:spcAft>
              <a:buClr>
                <a:schemeClr val="dk1"/>
              </a:buClr>
              <a:buSzPts val="3500"/>
              <a:buFont typeface="Arial"/>
              <a:buChar char="•"/>
              <a:defRPr sz="3500"/>
            </a:lvl1pPr>
            <a:lvl2pPr indent="-412750" lvl="1" marL="914400" algn="l">
              <a:spcBef>
                <a:spcPts val="580"/>
              </a:spcBef>
              <a:spcAft>
                <a:spcPts val="0"/>
              </a:spcAft>
              <a:buClr>
                <a:schemeClr val="dk1"/>
              </a:buClr>
              <a:buSzPts val="2900"/>
              <a:buFont typeface="Arial"/>
              <a:buChar char="–"/>
              <a:defRPr sz="2900"/>
            </a:lvl2pPr>
            <a:lvl3pPr indent="-393700" lvl="2" marL="1371600" algn="l">
              <a:spcBef>
                <a:spcPts val="520"/>
              </a:spcBef>
              <a:spcAft>
                <a:spcPts val="0"/>
              </a:spcAft>
              <a:buClr>
                <a:schemeClr val="dk1"/>
              </a:buClr>
              <a:buSzPts val="2600"/>
              <a:buFont typeface="Arial"/>
              <a:buChar char="•"/>
              <a:defRPr sz="2600"/>
            </a:lvl3pPr>
            <a:lvl4pPr indent="-374650" lvl="3" marL="1828800" algn="l">
              <a:spcBef>
                <a:spcPts val="460"/>
              </a:spcBef>
              <a:spcAft>
                <a:spcPts val="0"/>
              </a:spcAft>
              <a:buClr>
                <a:schemeClr val="dk1"/>
              </a:buClr>
              <a:buSzPts val="2300"/>
              <a:buFont typeface="Arial"/>
              <a:buChar char="–"/>
              <a:defRPr sz="2300"/>
            </a:lvl4pPr>
            <a:lvl5pPr indent="-374650" lvl="4" marL="2286000" algn="l">
              <a:spcBef>
                <a:spcPts val="460"/>
              </a:spcBef>
              <a:spcAft>
                <a:spcPts val="0"/>
              </a:spcAft>
              <a:buClr>
                <a:schemeClr val="dk1"/>
              </a:buClr>
              <a:buSzPts val="2300"/>
              <a:buFont typeface="Arial"/>
              <a:buChar char="»"/>
              <a:defRPr sz="2300"/>
            </a:lvl5pPr>
            <a:lvl6pPr indent="-374650" lvl="5" marL="2743200" algn="l">
              <a:spcBef>
                <a:spcPts val="460"/>
              </a:spcBef>
              <a:spcAft>
                <a:spcPts val="0"/>
              </a:spcAft>
              <a:buClr>
                <a:schemeClr val="dk1"/>
              </a:buClr>
              <a:buSzPts val="2300"/>
              <a:buFont typeface="Arial"/>
              <a:buChar char="»"/>
              <a:defRPr sz="2300"/>
            </a:lvl6pPr>
            <a:lvl7pPr indent="-374650" lvl="6" marL="3200400" algn="l">
              <a:spcBef>
                <a:spcPts val="460"/>
              </a:spcBef>
              <a:spcAft>
                <a:spcPts val="0"/>
              </a:spcAft>
              <a:buClr>
                <a:schemeClr val="dk1"/>
              </a:buClr>
              <a:buSzPts val="2300"/>
              <a:buFont typeface="Arial"/>
              <a:buChar char="»"/>
              <a:defRPr sz="2300"/>
            </a:lvl7pPr>
            <a:lvl8pPr indent="-374650" lvl="7" marL="3657600" algn="l">
              <a:spcBef>
                <a:spcPts val="460"/>
              </a:spcBef>
              <a:spcAft>
                <a:spcPts val="0"/>
              </a:spcAft>
              <a:buClr>
                <a:schemeClr val="dk1"/>
              </a:buClr>
              <a:buSzPts val="2300"/>
              <a:buFont typeface="Arial"/>
              <a:buChar char="»"/>
              <a:defRPr sz="2300"/>
            </a:lvl8pPr>
            <a:lvl9pPr indent="-374650" lvl="8" marL="4114800" algn="l">
              <a:spcBef>
                <a:spcPts val="460"/>
              </a:spcBef>
              <a:spcAft>
                <a:spcPts val="0"/>
              </a:spcAft>
              <a:buClr>
                <a:schemeClr val="dk1"/>
              </a:buClr>
              <a:buSzPts val="2300"/>
              <a:buFont typeface="Arial"/>
              <a:buChar char="»"/>
              <a:defRPr sz="2300"/>
            </a:lvl9pPr>
          </a:lstStyle>
          <a:p/>
        </p:txBody>
      </p:sp>
      <p:sp>
        <p:nvSpPr>
          <p:cNvPr id="57" name="Google Shape;57;p8"/>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1513442" y="1703471"/>
            <a:ext cx="9962011" cy="7255083"/>
          </a:xfrm>
          <a:prstGeom prst="rect">
            <a:avLst/>
          </a:prstGeom>
          <a:noFill/>
          <a:ln>
            <a:noFill/>
          </a:ln>
        </p:spPr>
        <p:txBody>
          <a:bodyPr anchorCtr="0" anchor="b" bIns="66275" lIns="132575" spcFirstLastPara="1" rIns="132575" wrap="square" tIns="66275">
            <a:noAutofit/>
          </a:bodyPr>
          <a:lstStyle>
            <a:lvl1pPr lvl="0" marR="0" rtl="0" algn="l">
              <a:spcBef>
                <a:spcPts val="0"/>
              </a:spcBef>
              <a:spcAft>
                <a:spcPts val="0"/>
              </a:spcAft>
              <a:buSzPts val="1400"/>
              <a:buNone/>
              <a:defRPr b="1" i="0" sz="2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66" name="Google Shape;66;p10"/>
          <p:cNvSpPr txBox="1"/>
          <p:nvPr>
            <p:ph idx="1" type="body"/>
          </p:nvPr>
        </p:nvSpPr>
        <p:spPr>
          <a:xfrm>
            <a:off x="11838236" y="1703470"/>
            <a:ext cx="16928297" cy="36537303"/>
          </a:xfrm>
          <a:prstGeom prst="rect">
            <a:avLst/>
          </a:prstGeom>
          <a:noFill/>
          <a:ln>
            <a:noFill/>
          </a:ln>
        </p:spPr>
        <p:txBody>
          <a:bodyPr anchorCtr="0" anchor="t" bIns="208800" lIns="417625" spcFirstLastPara="1" rIns="417625" wrap="square" tIns="208800">
            <a:noAutofit/>
          </a:bodyPr>
          <a:lstStyle>
            <a:lvl1pPr indent="-520700" lvl="0" marL="457200" algn="l">
              <a:spcBef>
                <a:spcPts val="920"/>
              </a:spcBef>
              <a:spcAft>
                <a:spcPts val="0"/>
              </a:spcAft>
              <a:buClr>
                <a:schemeClr val="dk1"/>
              </a:buClr>
              <a:buSzPts val="4600"/>
              <a:buFont typeface="Arial"/>
              <a:buChar char="•"/>
              <a:defRPr sz="4600"/>
            </a:lvl1pPr>
            <a:lvl2pPr indent="-488950" lvl="1" marL="914400" algn="l">
              <a:spcBef>
                <a:spcPts val="820"/>
              </a:spcBef>
              <a:spcAft>
                <a:spcPts val="0"/>
              </a:spcAft>
              <a:buClr>
                <a:schemeClr val="dk1"/>
              </a:buClr>
              <a:buSzPts val="4100"/>
              <a:buFont typeface="Arial"/>
              <a:buChar char="–"/>
              <a:defRPr sz="4100"/>
            </a:lvl2pPr>
            <a:lvl3pPr indent="-450850" lvl="2" marL="1371600" algn="l">
              <a:spcBef>
                <a:spcPts val="700"/>
              </a:spcBef>
              <a:spcAft>
                <a:spcPts val="0"/>
              </a:spcAft>
              <a:buClr>
                <a:schemeClr val="dk1"/>
              </a:buClr>
              <a:buSzPts val="3500"/>
              <a:buFont typeface="Arial"/>
              <a:buChar char="•"/>
              <a:defRPr sz="3500"/>
            </a:lvl3pPr>
            <a:lvl4pPr indent="-412750" lvl="3" marL="1828800" algn="l">
              <a:spcBef>
                <a:spcPts val="580"/>
              </a:spcBef>
              <a:spcAft>
                <a:spcPts val="0"/>
              </a:spcAft>
              <a:buClr>
                <a:schemeClr val="dk1"/>
              </a:buClr>
              <a:buSzPts val="2900"/>
              <a:buFont typeface="Arial"/>
              <a:buChar char="–"/>
              <a:defRPr sz="2900"/>
            </a:lvl4pPr>
            <a:lvl5pPr indent="-412750" lvl="4" marL="2286000" algn="l">
              <a:spcBef>
                <a:spcPts val="580"/>
              </a:spcBef>
              <a:spcAft>
                <a:spcPts val="0"/>
              </a:spcAft>
              <a:buClr>
                <a:schemeClr val="dk1"/>
              </a:buClr>
              <a:buSzPts val="2900"/>
              <a:buFont typeface="Arial"/>
              <a:buChar char="»"/>
              <a:defRPr sz="2900"/>
            </a:lvl5pPr>
            <a:lvl6pPr indent="-412750" lvl="5" marL="2743200" algn="l">
              <a:spcBef>
                <a:spcPts val="580"/>
              </a:spcBef>
              <a:spcAft>
                <a:spcPts val="0"/>
              </a:spcAft>
              <a:buClr>
                <a:schemeClr val="dk1"/>
              </a:buClr>
              <a:buSzPts val="2900"/>
              <a:buFont typeface="Arial"/>
              <a:buChar char="»"/>
              <a:defRPr sz="2900"/>
            </a:lvl6pPr>
            <a:lvl7pPr indent="-412750" lvl="6" marL="3200400" algn="l">
              <a:spcBef>
                <a:spcPts val="580"/>
              </a:spcBef>
              <a:spcAft>
                <a:spcPts val="0"/>
              </a:spcAft>
              <a:buClr>
                <a:schemeClr val="dk1"/>
              </a:buClr>
              <a:buSzPts val="2900"/>
              <a:buFont typeface="Arial"/>
              <a:buChar char="»"/>
              <a:defRPr sz="2900"/>
            </a:lvl7pPr>
            <a:lvl8pPr indent="-412750" lvl="7" marL="3657600" algn="l">
              <a:spcBef>
                <a:spcPts val="580"/>
              </a:spcBef>
              <a:spcAft>
                <a:spcPts val="0"/>
              </a:spcAft>
              <a:buClr>
                <a:schemeClr val="dk1"/>
              </a:buClr>
              <a:buSzPts val="2900"/>
              <a:buFont typeface="Arial"/>
              <a:buChar char="»"/>
              <a:defRPr sz="2900"/>
            </a:lvl8pPr>
            <a:lvl9pPr indent="-412750" lvl="8" marL="4114800" algn="l">
              <a:spcBef>
                <a:spcPts val="580"/>
              </a:spcBef>
              <a:spcAft>
                <a:spcPts val="0"/>
              </a:spcAft>
              <a:buClr>
                <a:schemeClr val="dk1"/>
              </a:buClr>
              <a:buSzPts val="2900"/>
              <a:buFont typeface="Arial"/>
              <a:buChar char="»"/>
              <a:defRPr sz="2900"/>
            </a:lvl9pPr>
          </a:lstStyle>
          <a:p/>
        </p:txBody>
      </p:sp>
      <p:sp>
        <p:nvSpPr>
          <p:cNvPr id="67" name="Google Shape;67;p10"/>
          <p:cNvSpPr txBox="1"/>
          <p:nvPr>
            <p:ph idx="2" type="body"/>
          </p:nvPr>
        </p:nvSpPr>
        <p:spPr>
          <a:xfrm>
            <a:off x="1513442" y="8958553"/>
            <a:ext cx="9962011" cy="29282218"/>
          </a:xfrm>
          <a:prstGeom prst="rect">
            <a:avLst/>
          </a:prstGeom>
          <a:noFill/>
          <a:ln>
            <a:noFill/>
          </a:ln>
        </p:spPr>
        <p:txBody>
          <a:bodyPr anchorCtr="0" anchor="t" bIns="208800" lIns="417625" spcFirstLastPara="1" rIns="417625" wrap="square" tIns="2088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40"/>
              </a:spcBef>
              <a:spcAft>
                <a:spcPts val="0"/>
              </a:spcAft>
              <a:buClr>
                <a:schemeClr val="dk1"/>
              </a:buClr>
              <a:buSzPts val="1700"/>
              <a:buFont typeface="Arial"/>
              <a:buNone/>
              <a:defRPr sz="1700"/>
            </a:lvl2pPr>
            <a:lvl3pPr indent="-228600" lvl="2" marL="1371600" algn="l">
              <a:spcBef>
                <a:spcPts val="300"/>
              </a:spcBef>
              <a:spcAft>
                <a:spcPts val="0"/>
              </a:spcAft>
              <a:buClr>
                <a:schemeClr val="dk1"/>
              </a:buClr>
              <a:buSzPts val="1500"/>
              <a:buFont typeface="Arial"/>
              <a:buNone/>
              <a:defRPr sz="1500"/>
            </a:lvl3pPr>
            <a:lvl4pPr indent="-228600" lvl="3" marL="1828800" algn="l">
              <a:spcBef>
                <a:spcPts val="260"/>
              </a:spcBef>
              <a:spcAft>
                <a:spcPts val="0"/>
              </a:spcAft>
              <a:buClr>
                <a:schemeClr val="dk1"/>
              </a:buClr>
              <a:buSzPts val="1300"/>
              <a:buFont typeface="Arial"/>
              <a:buNone/>
              <a:defRPr sz="1300"/>
            </a:lvl4pPr>
            <a:lvl5pPr indent="-228600" lvl="4" marL="2286000" algn="l">
              <a:spcBef>
                <a:spcPts val="260"/>
              </a:spcBef>
              <a:spcAft>
                <a:spcPts val="0"/>
              </a:spcAft>
              <a:buClr>
                <a:schemeClr val="dk1"/>
              </a:buClr>
              <a:buSzPts val="1300"/>
              <a:buFont typeface="Arial"/>
              <a:buNone/>
              <a:defRPr sz="1300"/>
            </a:lvl5pPr>
            <a:lvl6pPr indent="-228600" lvl="5" marL="2743200" algn="l">
              <a:spcBef>
                <a:spcPts val="260"/>
              </a:spcBef>
              <a:spcAft>
                <a:spcPts val="0"/>
              </a:spcAft>
              <a:buClr>
                <a:schemeClr val="dk1"/>
              </a:buClr>
              <a:buSzPts val="1300"/>
              <a:buFont typeface="Arial"/>
              <a:buNone/>
              <a:defRPr sz="1300"/>
            </a:lvl6pPr>
            <a:lvl7pPr indent="-228600" lvl="6" marL="3200400" algn="l">
              <a:spcBef>
                <a:spcPts val="260"/>
              </a:spcBef>
              <a:spcAft>
                <a:spcPts val="0"/>
              </a:spcAft>
              <a:buClr>
                <a:schemeClr val="dk1"/>
              </a:buClr>
              <a:buSzPts val="1300"/>
              <a:buFont typeface="Arial"/>
              <a:buNone/>
              <a:defRPr sz="1300"/>
            </a:lvl7pPr>
            <a:lvl8pPr indent="-228600" lvl="7" marL="3657600" algn="l">
              <a:spcBef>
                <a:spcPts val="260"/>
              </a:spcBef>
              <a:spcAft>
                <a:spcPts val="0"/>
              </a:spcAft>
              <a:buClr>
                <a:schemeClr val="dk1"/>
              </a:buClr>
              <a:buSzPts val="1300"/>
              <a:buFont typeface="Arial"/>
              <a:buNone/>
              <a:defRPr sz="1300"/>
            </a:lvl8pPr>
            <a:lvl9pPr indent="-228600" lvl="8" marL="4114800" algn="l">
              <a:spcBef>
                <a:spcPts val="260"/>
              </a:spcBef>
              <a:spcAft>
                <a:spcPts val="0"/>
              </a:spcAft>
              <a:buClr>
                <a:schemeClr val="dk1"/>
              </a:buClr>
              <a:buSzPts val="1300"/>
              <a:buFont typeface="Arial"/>
              <a:buNone/>
              <a:defRPr sz="1300"/>
            </a:lvl9pPr>
          </a:lstStyle>
          <a:p/>
        </p:txBody>
      </p:sp>
      <p:sp>
        <p:nvSpPr>
          <p:cNvPr id="68" name="Google Shape;68;p10"/>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5935810" y="29966441"/>
            <a:ext cx="18167984" cy="3536704"/>
          </a:xfrm>
          <a:prstGeom prst="rect">
            <a:avLst/>
          </a:prstGeom>
          <a:noFill/>
          <a:ln>
            <a:noFill/>
          </a:ln>
        </p:spPr>
        <p:txBody>
          <a:bodyPr anchorCtr="0" anchor="b" bIns="66275" lIns="132575" spcFirstLastPara="1" rIns="132575" wrap="square" tIns="66275">
            <a:noAutofit/>
          </a:bodyPr>
          <a:lstStyle>
            <a:lvl1pPr lvl="0" marR="0" rtl="0" algn="l">
              <a:spcBef>
                <a:spcPts val="0"/>
              </a:spcBef>
              <a:spcAft>
                <a:spcPts val="0"/>
              </a:spcAft>
              <a:buSzPts val="1400"/>
              <a:buNone/>
              <a:defRPr b="1" i="0" sz="2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lt1"/>
                </a:solidFill>
                <a:latin typeface="Arial"/>
                <a:ea typeface="Arial"/>
                <a:cs typeface="Arial"/>
                <a:sym typeface="Arial"/>
              </a:defRPr>
            </a:lvl9pPr>
          </a:lstStyle>
          <a:p/>
        </p:txBody>
      </p:sp>
      <p:sp>
        <p:nvSpPr>
          <p:cNvPr id="73" name="Google Shape;73;p11"/>
          <p:cNvSpPr/>
          <p:nvPr>
            <p:ph idx="2" type="pic"/>
          </p:nvPr>
        </p:nvSpPr>
        <p:spPr>
          <a:xfrm>
            <a:off x="5935810" y="3824550"/>
            <a:ext cx="18167984" cy="25686530"/>
          </a:xfrm>
          <a:prstGeom prst="rect">
            <a:avLst/>
          </a:prstGeom>
          <a:noFill/>
          <a:ln>
            <a:noFill/>
          </a:ln>
        </p:spPr>
        <p:txBody>
          <a:bodyPr anchorCtr="0" anchor="t" bIns="208800" lIns="417625" spcFirstLastPara="1" rIns="417625" wrap="square" tIns="208800">
            <a:noAutofit/>
          </a:bodyPr>
          <a:lstStyle>
            <a:lvl1pPr lvl="0" marR="0" rtl="0" algn="l">
              <a:spcBef>
                <a:spcPts val="920"/>
              </a:spcBef>
              <a:spcAft>
                <a:spcPts val="0"/>
              </a:spcAft>
              <a:buClr>
                <a:schemeClr val="dk1"/>
              </a:buClr>
              <a:buSzPts val="4600"/>
              <a:buFont typeface="Arial"/>
              <a:buNone/>
              <a:defRPr b="0" i="0" sz="4600" u="none" cap="none" strike="noStrike">
                <a:solidFill>
                  <a:schemeClr val="dk1"/>
                </a:solidFill>
                <a:latin typeface="Arial"/>
                <a:ea typeface="Arial"/>
                <a:cs typeface="Arial"/>
                <a:sym typeface="Arial"/>
              </a:defRPr>
            </a:lvl1pPr>
            <a:lvl2pPr lvl="1" marR="0" rtl="0" algn="l">
              <a:spcBef>
                <a:spcPts val="820"/>
              </a:spcBef>
              <a:spcAft>
                <a:spcPts val="0"/>
              </a:spcAft>
              <a:buClr>
                <a:schemeClr val="dk1"/>
              </a:buClr>
              <a:buSzPts val="4100"/>
              <a:buFont typeface="Arial"/>
              <a:buNone/>
              <a:defRPr b="0" i="0" sz="4100" u="none" cap="none" strike="noStrike">
                <a:solidFill>
                  <a:schemeClr val="dk1"/>
                </a:solidFill>
                <a:latin typeface="Arial"/>
                <a:ea typeface="Arial"/>
                <a:cs typeface="Arial"/>
                <a:sym typeface="Arial"/>
              </a:defRPr>
            </a:lvl2pPr>
            <a:lvl3pPr lvl="2" marR="0" rtl="0" algn="l">
              <a:spcBef>
                <a:spcPts val="70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3pPr>
            <a:lvl4pPr lvl="3"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lvl="4"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lvl="5"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6pPr>
            <a:lvl7pPr lvl="6"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7pPr>
            <a:lvl8pPr lvl="7"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8pPr>
            <a:lvl9pPr lvl="8"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9pPr>
          </a:lstStyle>
          <a:p/>
        </p:txBody>
      </p:sp>
      <p:sp>
        <p:nvSpPr>
          <p:cNvPr id="74" name="Google Shape;74;p11"/>
          <p:cNvSpPr txBox="1"/>
          <p:nvPr>
            <p:ph idx="1" type="body"/>
          </p:nvPr>
        </p:nvSpPr>
        <p:spPr>
          <a:xfrm>
            <a:off x="5935810" y="33503144"/>
            <a:ext cx="18167984" cy="5025472"/>
          </a:xfrm>
          <a:prstGeom prst="rect">
            <a:avLst/>
          </a:prstGeom>
          <a:noFill/>
          <a:ln>
            <a:noFill/>
          </a:ln>
        </p:spPr>
        <p:txBody>
          <a:bodyPr anchorCtr="0" anchor="t" bIns="208800" lIns="417625" spcFirstLastPara="1" rIns="417625" wrap="square" tIns="2088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40"/>
              </a:spcBef>
              <a:spcAft>
                <a:spcPts val="0"/>
              </a:spcAft>
              <a:buClr>
                <a:schemeClr val="dk1"/>
              </a:buClr>
              <a:buSzPts val="1700"/>
              <a:buFont typeface="Arial"/>
              <a:buNone/>
              <a:defRPr sz="1700"/>
            </a:lvl2pPr>
            <a:lvl3pPr indent="-228600" lvl="2" marL="1371600" algn="l">
              <a:spcBef>
                <a:spcPts val="300"/>
              </a:spcBef>
              <a:spcAft>
                <a:spcPts val="0"/>
              </a:spcAft>
              <a:buClr>
                <a:schemeClr val="dk1"/>
              </a:buClr>
              <a:buSzPts val="1500"/>
              <a:buFont typeface="Arial"/>
              <a:buNone/>
              <a:defRPr sz="1500"/>
            </a:lvl3pPr>
            <a:lvl4pPr indent="-228600" lvl="3" marL="1828800" algn="l">
              <a:spcBef>
                <a:spcPts val="260"/>
              </a:spcBef>
              <a:spcAft>
                <a:spcPts val="0"/>
              </a:spcAft>
              <a:buClr>
                <a:schemeClr val="dk1"/>
              </a:buClr>
              <a:buSzPts val="1300"/>
              <a:buFont typeface="Arial"/>
              <a:buNone/>
              <a:defRPr sz="1300"/>
            </a:lvl4pPr>
            <a:lvl5pPr indent="-228600" lvl="4" marL="2286000" algn="l">
              <a:spcBef>
                <a:spcPts val="260"/>
              </a:spcBef>
              <a:spcAft>
                <a:spcPts val="0"/>
              </a:spcAft>
              <a:buClr>
                <a:schemeClr val="dk1"/>
              </a:buClr>
              <a:buSzPts val="1300"/>
              <a:buFont typeface="Arial"/>
              <a:buNone/>
              <a:defRPr sz="1300"/>
            </a:lvl5pPr>
            <a:lvl6pPr indent="-228600" lvl="5" marL="2743200" algn="l">
              <a:spcBef>
                <a:spcPts val="260"/>
              </a:spcBef>
              <a:spcAft>
                <a:spcPts val="0"/>
              </a:spcAft>
              <a:buClr>
                <a:schemeClr val="dk1"/>
              </a:buClr>
              <a:buSzPts val="1300"/>
              <a:buFont typeface="Arial"/>
              <a:buNone/>
              <a:defRPr sz="1300"/>
            </a:lvl6pPr>
            <a:lvl7pPr indent="-228600" lvl="6" marL="3200400" algn="l">
              <a:spcBef>
                <a:spcPts val="260"/>
              </a:spcBef>
              <a:spcAft>
                <a:spcPts val="0"/>
              </a:spcAft>
              <a:buClr>
                <a:schemeClr val="dk1"/>
              </a:buClr>
              <a:buSzPts val="1300"/>
              <a:buFont typeface="Arial"/>
              <a:buNone/>
              <a:defRPr sz="1300"/>
            </a:lvl7pPr>
            <a:lvl8pPr indent="-228600" lvl="7" marL="3657600" algn="l">
              <a:spcBef>
                <a:spcPts val="260"/>
              </a:spcBef>
              <a:spcAft>
                <a:spcPts val="0"/>
              </a:spcAft>
              <a:buClr>
                <a:schemeClr val="dk1"/>
              </a:buClr>
              <a:buSzPts val="1300"/>
              <a:buFont typeface="Arial"/>
              <a:buNone/>
              <a:defRPr sz="1300"/>
            </a:lvl8pPr>
            <a:lvl9pPr indent="-228600" lvl="8" marL="4114800" algn="l">
              <a:spcBef>
                <a:spcPts val="260"/>
              </a:spcBef>
              <a:spcAft>
                <a:spcPts val="0"/>
              </a:spcAft>
              <a:buClr>
                <a:schemeClr val="dk1"/>
              </a:buClr>
              <a:buSzPts val="1300"/>
              <a:buFont typeface="Arial"/>
              <a:buNone/>
              <a:defRPr sz="1300"/>
            </a:lvl9pPr>
          </a:lstStyle>
          <a:p/>
        </p:txBody>
      </p:sp>
      <p:sp>
        <p:nvSpPr>
          <p:cNvPr id="75" name="Google Shape;75;p11"/>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algn="r">
              <a:spcBef>
                <a:spcPts val="0"/>
              </a:spcBef>
              <a:buNone/>
              <a:defRPr sz="6400">
                <a:solidFill>
                  <a:srgbClr val="000000"/>
                </a:solidFill>
                <a:latin typeface="Arial"/>
                <a:ea typeface="Arial"/>
                <a:cs typeface="Arial"/>
                <a:sym typeface="Arial"/>
              </a:defRPr>
            </a:lvl1pPr>
            <a:lvl2pPr indent="0" lvl="1" marL="0" marR="0" algn="r">
              <a:spcBef>
                <a:spcPts val="0"/>
              </a:spcBef>
              <a:buNone/>
              <a:defRPr sz="6400">
                <a:solidFill>
                  <a:srgbClr val="000000"/>
                </a:solidFill>
                <a:latin typeface="Arial"/>
                <a:ea typeface="Arial"/>
                <a:cs typeface="Arial"/>
                <a:sym typeface="Arial"/>
              </a:defRPr>
            </a:lvl2pPr>
            <a:lvl3pPr indent="0" lvl="2" marL="0" marR="0" algn="r">
              <a:spcBef>
                <a:spcPts val="0"/>
              </a:spcBef>
              <a:buNone/>
              <a:defRPr sz="6400">
                <a:solidFill>
                  <a:srgbClr val="000000"/>
                </a:solidFill>
                <a:latin typeface="Arial"/>
                <a:ea typeface="Arial"/>
                <a:cs typeface="Arial"/>
                <a:sym typeface="Arial"/>
              </a:defRPr>
            </a:lvl3pPr>
            <a:lvl4pPr indent="0" lvl="3" marL="0" marR="0" algn="r">
              <a:spcBef>
                <a:spcPts val="0"/>
              </a:spcBef>
              <a:buNone/>
              <a:defRPr sz="6400">
                <a:solidFill>
                  <a:srgbClr val="000000"/>
                </a:solidFill>
                <a:latin typeface="Arial"/>
                <a:ea typeface="Arial"/>
                <a:cs typeface="Arial"/>
                <a:sym typeface="Arial"/>
              </a:defRPr>
            </a:lvl4pPr>
            <a:lvl5pPr indent="0" lvl="4" marL="0" marR="0" algn="r">
              <a:spcBef>
                <a:spcPts val="0"/>
              </a:spcBef>
              <a:buNone/>
              <a:defRPr sz="6400">
                <a:solidFill>
                  <a:srgbClr val="000000"/>
                </a:solidFill>
                <a:latin typeface="Arial"/>
                <a:ea typeface="Arial"/>
                <a:cs typeface="Arial"/>
                <a:sym typeface="Arial"/>
              </a:defRPr>
            </a:lvl5pPr>
            <a:lvl6pPr indent="0" lvl="5" marL="0" marR="0" algn="r">
              <a:spcBef>
                <a:spcPts val="0"/>
              </a:spcBef>
              <a:buNone/>
              <a:defRPr sz="6400">
                <a:solidFill>
                  <a:srgbClr val="000000"/>
                </a:solidFill>
                <a:latin typeface="Arial"/>
                <a:ea typeface="Arial"/>
                <a:cs typeface="Arial"/>
                <a:sym typeface="Arial"/>
              </a:defRPr>
            </a:lvl6pPr>
            <a:lvl7pPr indent="0" lvl="6" marL="0" marR="0" algn="r">
              <a:spcBef>
                <a:spcPts val="0"/>
              </a:spcBef>
              <a:buNone/>
              <a:defRPr sz="6400">
                <a:solidFill>
                  <a:srgbClr val="000000"/>
                </a:solidFill>
                <a:latin typeface="Arial"/>
                <a:ea typeface="Arial"/>
                <a:cs typeface="Arial"/>
                <a:sym typeface="Arial"/>
              </a:defRPr>
            </a:lvl7pPr>
            <a:lvl8pPr indent="0" lvl="7" marL="0" marR="0" algn="r">
              <a:spcBef>
                <a:spcPts val="0"/>
              </a:spcBef>
              <a:buNone/>
              <a:defRPr sz="6400">
                <a:solidFill>
                  <a:srgbClr val="000000"/>
                </a:solidFill>
                <a:latin typeface="Arial"/>
                <a:ea typeface="Arial"/>
                <a:cs typeface="Arial"/>
                <a:sym typeface="Arial"/>
              </a:defRPr>
            </a:lvl8pPr>
            <a:lvl9pPr indent="0" lvl="8" marL="0" marR="0" algn="r">
              <a:spcBef>
                <a:spcPts val="0"/>
              </a:spcBef>
              <a:buNone/>
              <a:defRPr sz="6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 type="body"/>
          </p:nvPr>
        </p:nvSpPr>
        <p:spPr>
          <a:xfrm>
            <a:off x="2270164" y="12367852"/>
            <a:ext cx="25739648" cy="25684170"/>
          </a:xfrm>
          <a:prstGeom prst="rect">
            <a:avLst/>
          </a:prstGeom>
          <a:noFill/>
          <a:ln>
            <a:noFill/>
          </a:ln>
        </p:spPr>
        <p:txBody>
          <a:bodyPr anchorCtr="0" anchor="t" bIns="208800" lIns="417625" spcFirstLastPara="1" rIns="417625" wrap="square" tIns="208800">
            <a:noAutofit/>
          </a:bodyPr>
          <a:lstStyle>
            <a:lvl1pPr indent="-1155700" lvl="0" marL="457200" marR="0" rtl="0" algn="l">
              <a:spcBef>
                <a:spcPts val="2920"/>
              </a:spcBef>
              <a:spcAft>
                <a:spcPts val="0"/>
              </a:spcAft>
              <a:buClr>
                <a:schemeClr val="dk1"/>
              </a:buClr>
              <a:buSzPts val="14600"/>
              <a:buFont typeface="Arial"/>
              <a:buChar char="•"/>
              <a:defRPr b="0" i="0" sz="14600" u="none" cap="none" strike="noStrike">
                <a:solidFill>
                  <a:schemeClr val="dk1"/>
                </a:solidFill>
                <a:latin typeface="Arial"/>
                <a:ea typeface="Arial"/>
                <a:cs typeface="Arial"/>
                <a:sym typeface="Arial"/>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Arial"/>
                <a:ea typeface="Arial"/>
                <a:cs typeface="Arial"/>
                <a:sym typeface="Arial"/>
              </a:defRPr>
            </a:lvl2pPr>
            <a:lvl3pPr indent="-927100" lvl="2" marL="1371600" marR="0" rtl="0" algn="l">
              <a:spcBef>
                <a:spcPts val="2200"/>
              </a:spcBef>
              <a:spcAft>
                <a:spcPts val="0"/>
              </a:spcAft>
              <a:buClr>
                <a:schemeClr val="dk1"/>
              </a:buClr>
              <a:buSzPts val="11000"/>
              <a:buFont typeface="Arial"/>
              <a:buChar char="•"/>
              <a:defRPr b="0" i="0" sz="11000" u="none" cap="none" strike="noStrike">
                <a:solidFill>
                  <a:schemeClr val="dk1"/>
                </a:solidFill>
                <a:latin typeface="Arial"/>
                <a:ea typeface="Arial"/>
                <a:cs typeface="Arial"/>
                <a:sym typeface="Arial"/>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5pPr>
            <a:lvl6pPr indent="-806450" lvl="5" marL="2743200"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6pPr>
            <a:lvl7pPr indent="-806450" lvl="6" marL="3200400"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7pPr>
            <a:lvl8pPr indent="-806450" lvl="7" marL="3657600"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8pPr>
            <a:lvl9pPr indent="-806450" lvl="8" marL="4114800"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9pPr>
          </a:lstStyle>
          <a:p/>
        </p:txBody>
      </p:sp>
      <p:sp>
        <p:nvSpPr>
          <p:cNvPr id="11" name="Google Shape;11;p2"/>
          <p:cNvSpPr txBox="1"/>
          <p:nvPr>
            <p:ph idx="10" type="dt"/>
          </p:nvPr>
        </p:nvSpPr>
        <p:spPr>
          <a:xfrm>
            <a:off x="2270164" y="39002853"/>
            <a:ext cx="6309720" cy="2854845"/>
          </a:xfrm>
          <a:prstGeom prst="rect">
            <a:avLst/>
          </a:prstGeom>
          <a:noFill/>
          <a:ln>
            <a:noFill/>
          </a:ln>
        </p:spPr>
        <p:txBody>
          <a:bodyPr anchorCtr="0" anchor="t" bIns="208800" lIns="417625" spcFirstLastPara="1" rIns="417625" wrap="square" tIns="208800">
            <a:noAutofit/>
          </a:bodyPr>
          <a:lstStyle>
            <a:lvl1pPr lvl="0" marR="0" rtl="0" algn="l">
              <a:spcBef>
                <a:spcPts val="0"/>
              </a:spcBef>
              <a:spcAft>
                <a:spcPts val="0"/>
              </a:spcAft>
              <a:buSzPts val="1400"/>
              <a:buNone/>
              <a:defRPr b="0" i="0" sz="6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200" u="none" cap="none" strike="noStrike">
                <a:solidFill>
                  <a:schemeClr val="dk1"/>
                </a:solidFill>
                <a:latin typeface="Arial"/>
                <a:ea typeface="Arial"/>
                <a:cs typeface="Arial"/>
                <a:sym typeface="Arial"/>
              </a:defRPr>
            </a:lvl9pPr>
          </a:lstStyle>
          <a:p/>
        </p:txBody>
      </p:sp>
      <p:sp>
        <p:nvSpPr>
          <p:cNvPr id="12" name="Google Shape;12;p2"/>
          <p:cNvSpPr txBox="1"/>
          <p:nvPr>
            <p:ph idx="11" type="ftr"/>
          </p:nvPr>
        </p:nvSpPr>
        <p:spPr>
          <a:xfrm>
            <a:off x="10344824" y="39002853"/>
            <a:ext cx="9590328" cy="2854845"/>
          </a:xfrm>
          <a:prstGeom prst="rect">
            <a:avLst/>
          </a:prstGeom>
          <a:noFill/>
          <a:ln>
            <a:noFill/>
          </a:ln>
        </p:spPr>
        <p:txBody>
          <a:bodyPr anchorCtr="0" anchor="t" bIns="208800" lIns="417625" spcFirstLastPara="1" rIns="417625" wrap="square" tIns="208800">
            <a:noAutofit/>
          </a:bodyPr>
          <a:lstStyle>
            <a:lvl1pPr lvl="0" marR="0" rtl="0" algn="ctr">
              <a:spcBef>
                <a:spcPts val="0"/>
              </a:spcBef>
              <a:spcAft>
                <a:spcPts val="0"/>
              </a:spcAft>
              <a:buSzPts val="1400"/>
              <a:buNone/>
              <a:defRPr b="0" i="0" sz="6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200" u="none" cap="none" strike="noStrike">
                <a:solidFill>
                  <a:schemeClr val="dk1"/>
                </a:solidFill>
                <a:latin typeface="Arial"/>
                <a:ea typeface="Arial"/>
                <a:cs typeface="Arial"/>
                <a:sym typeface="Arial"/>
              </a:defRPr>
            </a:lvl9pPr>
          </a:lstStyle>
          <a:p/>
        </p:txBody>
      </p:sp>
      <p:sp>
        <p:nvSpPr>
          <p:cNvPr id="13" name="Google Shape;13;p2"/>
          <p:cNvSpPr txBox="1"/>
          <p:nvPr>
            <p:ph idx="12" type="sldNum"/>
          </p:nvPr>
        </p:nvSpPr>
        <p:spPr>
          <a:xfrm>
            <a:off x="21700092" y="39002853"/>
            <a:ext cx="6309720" cy="2854845"/>
          </a:xfrm>
          <a:prstGeom prst="rect">
            <a:avLst/>
          </a:prstGeom>
          <a:noFill/>
          <a:ln>
            <a:noFill/>
          </a:ln>
        </p:spPr>
        <p:txBody>
          <a:bodyPr anchorCtr="0" anchor="t" bIns="208800" lIns="417625" spcFirstLastPara="1" rIns="417625" wrap="square" tIns="208800">
            <a:noAutofit/>
          </a:bodyPr>
          <a:lstStyle>
            <a:lvl1pPr indent="0" lvl="0" marL="0" marR="0" rtl="0" algn="r">
              <a:spcBef>
                <a:spcPts val="0"/>
              </a:spcBef>
              <a:spcAft>
                <a:spcPts val="0"/>
              </a:spcAft>
              <a:buNone/>
              <a:defRPr b="0" i="0" sz="64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64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64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64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64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64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64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64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6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4" name="Google Shape;14;p2"/>
          <p:cNvSpPr/>
          <p:nvPr/>
        </p:nvSpPr>
        <p:spPr>
          <a:xfrm rot="-5400000">
            <a:off x="17156530" y="29680360"/>
            <a:ext cx="1920532" cy="24326360"/>
          </a:xfrm>
          <a:prstGeom prst="rect">
            <a:avLst/>
          </a:pr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1" y="40883276"/>
            <a:ext cx="6806038" cy="1920532"/>
            <a:chOff x="0" y="27508200"/>
            <a:chExt cx="4246562" cy="1292225"/>
          </a:xfrm>
        </p:grpSpPr>
        <p:sp>
          <p:nvSpPr>
            <p:cNvPr id="16" name="Google Shape;16;p2"/>
            <p:cNvSpPr/>
            <p:nvPr/>
          </p:nvSpPr>
          <p:spPr>
            <a:xfrm rot="-5400000">
              <a:off x="61119" y="27447081"/>
              <a:ext cx="1292225" cy="1414463"/>
            </a:xfrm>
            <a:prstGeom prst="rect">
              <a:avLst/>
            </a:prstGeom>
            <a:solidFill>
              <a:srgbClr val="1C1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1476375" y="27446288"/>
              <a:ext cx="1292225" cy="141605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2892425" y="27446288"/>
              <a:ext cx="1292225" cy="1416050"/>
            </a:xfrm>
            <a:prstGeom prst="rect">
              <a:avLst/>
            </a:prstGeom>
            <a:solidFill>
              <a:srgbClr val="6D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10"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4" name="Shape 94"/>
        <p:cNvGrpSpPr/>
        <p:nvPr/>
      </p:nvGrpSpPr>
      <p:grpSpPr>
        <a:xfrm>
          <a:off x="0" y="0"/>
          <a:ext cx="0" cy="0"/>
          <a:chOff x="0" y="0"/>
          <a:chExt cx="0" cy="0"/>
        </a:xfrm>
      </p:grpSpPr>
      <p:grpSp>
        <p:nvGrpSpPr>
          <p:cNvPr id="95" name="Google Shape;95;p1"/>
          <p:cNvGrpSpPr/>
          <p:nvPr/>
        </p:nvGrpSpPr>
        <p:grpSpPr>
          <a:xfrm>
            <a:off x="0" y="2"/>
            <a:ext cx="21473076" cy="5884285"/>
            <a:chOff x="0" y="0"/>
            <a:chExt cx="9648" cy="2494"/>
          </a:xfrm>
        </p:grpSpPr>
        <p:grpSp>
          <p:nvGrpSpPr>
            <p:cNvPr id="96" name="Google Shape;96;p1"/>
            <p:cNvGrpSpPr/>
            <p:nvPr/>
          </p:nvGrpSpPr>
          <p:grpSpPr>
            <a:xfrm>
              <a:off x="0" y="0"/>
              <a:ext cx="9648" cy="2494"/>
              <a:chOff x="0" y="0"/>
              <a:chExt cx="9648" cy="2494"/>
            </a:xfrm>
          </p:grpSpPr>
          <p:sp>
            <p:nvSpPr>
              <p:cNvPr id="97" name="Google Shape;97;p1"/>
              <p:cNvSpPr/>
              <p:nvPr/>
            </p:nvSpPr>
            <p:spPr>
              <a:xfrm>
                <a:off x="2736" y="0"/>
                <a:ext cx="6912" cy="249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500" u="none" cap="none" strike="noStrike">
                  <a:solidFill>
                    <a:srgbClr val="000000"/>
                  </a:solidFill>
                  <a:latin typeface="Arial"/>
                  <a:ea typeface="Arial"/>
                  <a:cs typeface="Arial"/>
                  <a:sym typeface="Arial"/>
                </a:endParaRPr>
              </a:p>
            </p:txBody>
          </p:sp>
          <p:sp>
            <p:nvSpPr>
              <p:cNvPr id="98" name="Google Shape;98;p1"/>
              <p:cNvSpPr/>
              <p:nvPr/>
            </p:nvSpPr>
            <p:spPr>
              <a:xfrm>
                <a:off x="0" y="0"/>
                <a:ext cx="3401" cy="2494"/>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500" u="none" cap="none" strike="noStrike">
                  <a:solidFill>
                    <a:srgbClr val="000000"/>
                  </a:solidFill>
                  <a:latin typeface="Arial"/>
                  <a:ea typeface="Arial"/>
                  <a:cs typeface="Arial"/>
                  <a:sym typeface="Arial"/>
                </a:endParaRPr>
              </a:p>
            </p:txBody>
          </p:sp>
        </p:grpSp>
        <p:sp>
          <p:nvSpPr>
            <p:cNvPr id="99" name="Google Shape;99;p1"/>
            <p:cNvSpPr/>
            <p:nvPr/>
          </p:nvSpPr>
          <p:spPr>
            <a:xfrm>
              <a:off x="4224" y="0"/>
              <a:ext cx="5424" cy="105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500" u="none" cap="none" strike="noStrike">
                <a:solidFill>
                  <a:srgbClr val="000000"/>
                </a:solidFill>
                <a:latin typeface="Arial"/>
                <a:ea typeface="Arial"/>
                <a:cs typeface="Arial"/>
                <a:sym typeface="Arial"/>
              </a:endParaRPr>
            </a:p>
          </p:txBody>
        </p:sp>
      </p:grpSp>
      <p:sp>
        <p:nvSpPr>
          <p:cNvPr id="100" name="Google Shape;100;p1"/>
          <p:cNvSpPr txBox="1"/>
          <p:nvPr>
            <p:ph type="title"/>
          </p:nvPr>
        </p:nvSpPr>
        <p:spPr>
          <a:xfrm>
            <a:off x="5633525" y="0"/>
            <a:ext cx="15732600" cy="5314800"/>
          </a:xfrm>
          <a:prstGeom prst="rect">
            <a:avLst/>
          </a:prstGeom>
          <a:noFill/>
          <a:ln>
            <a:noFill/>
          </a:ln>
        </p:spPr>
        <p:txBody>
          <a:bodyPr anchorCtr="0" anchor="ctr" bIns="66275" lIns="132575" spcFirstLastPara="1" rIns="132575" wrap="square" tIns="66275">
            <a:noAutofit/>
          </a:bodyPr>
          <a:lstStyle/>
          <a:p>
            <a:pPr indent="0" lvl="0" marL="0" rtl="0" algn="l">
              <a:spcBef>
                <a:spcPts val="0"/>
              </a:spcBef>
              <a:spcAft>
                <a:spcPts val="0"/>
              </a:spcAft>
              <a:buNone/>
            </a:pPr>
            <a:r>
              <a:rPr lang="fr-FR" sz="7500">
                <a:solidFill>
                  <a:srgbClr val="00458A"/>
                </a:solidFill>
              </a:rPr>
              <a:t>Recyclage et ressources minérales</a:t>
            </a:r>
            <a:endParaRPr/>
          </a:p>
        </p:txBody>
      </p:sp>
      <p:sp>
        <p:nvSpPr>
          <p:cNvPr id="101" name="Google Shape;101;p1"/>
          <p:cNvSpPr/>
          <p:nvPr/>
        </p:nvSpPr>
        <p:spPr>
          <a:xfrm>
            <a:off x="6245175" y="41142806"/>
            <a:ext cx="267808" cy="672480"/>
          </a:xfrm>
          <a:prstGeom prst="rect">
            <a:avLst/>
          </a:prstGeom>
          <a:noFill/>
          <a:ln>
            <a:noFill/>
          </a:ln>
        </p:spPr>
        <p:txBody>
          <a:bodyPr anchorCtr="0" anchor="t" bIns="66275" lIns="132575" spcFirstLastPara="1" rIns="132575" wrap="square" tIns="66275">
            <a:spAutoFit/>
          </a:bodyPr>
          <a:lstStyle/>
          <a:p>
            <a:pPr indent="0" lvl="0" marL="0" marR="0" rtl="0" algn="l">
              <a:spcBef>
                <a:spcPts val="0"/>
              </a:spcBef>
              <a:spcAft>
                <a:spcPts val="0"/>
              </a:spcAft>
              <a:buNone/>
            </a:pPr>
            <a:r>
              <a:t/>
            </a:r>
            <a:endParaRPr b="0" i="0" sz="3500" u="none" cap="none" strike="noStrike">
              <a:solidFill>
                <a:srgbClr val="000000"/>
              </a:solidFill>
              <a:latin typeface="Arial"/>
              <a:ea typeface="Arial"/>
              <a:cs typeface="Arial"/>
              <a:sym typeface="Arial"/>
            </a:endParaRPr>
          </a:p>
        </p:txBody>
      </p:sp>
      <p:sp>
        <p:nvSpPr>
          <p:cNvPr id="102" name="Google Shape;102;p1"/>
          <p:cNvSpPr/>
          <p:nvPr/>
        </p:nvSpPr>
        <p:spPr>
          <a:xfrm>
            <a:off x="0" y="-336240"/>
            <a:ext cx="267808" cy="672480"/>
          </a:xfrm>
          <a:prstGeom prst="rect">
            <a:avLst/>
          </a:prstGeom>
          <a:noFill/>
          <a:ln>
            <a:noFill/>
          </a:ln>
        </p:spPr>
        <p:txBody>
          <a:bodyPr anchorCtr="0" anchor="ctr" bIns="66275" lIns="132575" spcFirstLastPara="1" rIns="132575" wrap="square" tIns="66275">
            <a:spAutoFit/>
          </a:bodyPr>
          <a:lstStyle/>
          <a:p>
            <a:pPr indent="0" lvl="0" marL="0" marR="0" rtl="0" algn="l">
              <a:spcBef>
                <a:spcPts val="0"/>
              </a:spcBef>
              <a:spcAft>
                <a:spcPts val="0"/>
              </a:spcAft>
              <a:buNone/>
            </a:pPr>
            <a:r>
              <a:t/>
            </a:r>
            <a:endParaRPr b="0" i="0" sz="3500" u="none" cap="none" strike="noStrike">
              <a:solidFill>
                <a:srgbClr val="000000"/>
              </a:solidFill>
              <a:latin typeface="Arial"/>
              <a:ea typeface="Arial"/>
              <a:cs typeface="Arial"/>
              <a:sym typeface="Arial"/>
            </a:endParaRPr>
          </a:p>
        </p:txBody>
      </p:sp>
      <p:sp>
        <p:nvSpPr>
          <p:cNvPr id="103" name="Google Shape;103;p1"/>
          <p:cNvSpPr txBox="1"/>
          <p:nvPr/>
        </p:nvSpPr>
        <p:spPr>
          <a:xfrm>
            <a:off x="18488373" y="41529550"/>
            <a:ext cx="9876602" cy="580147"/>
          </a:xfrm>
          <a:prstGeom prst="rect">
            <a:avLst/>
          </a:prstGeom>
          <a:noFill/>
          <a:ln>
            <a:noFill/>
          </a:ln>
        </p:spPr>
        <p:txBody>
          <a:bodyPr anchorCtr="0" anchor="ctr" bIns="66275" lIns="132575" spcFirstLastPara="1" rIns="132575" wrap="square" tIns="66275">
            <a:spAutoFit/>
          </a:bodyPr>
          <a:lstStyle/>
          <a:p>
            <a:pPr indent="0" lvl="0" marL="0" marR="0" rtl="0" algn="r">
              <a:spcBef>
                <a:spcPts val="0"/>
              </a:spcBef>
              <a:spcAft>
                <a:spcPts val="0"/>
              </a:spcAft>
              <a:buNone/>
            </a:pPr>
            <a:r>
              <a:rPr b="0" i="0" lang="fr-FR" sz="2900" u="none" cap="none" strike="noStrike">
                <a:solidFill>
                  <a:srgbClr val="6D505B"/>
                </a:solidFill>
                <a:latin typeface="Arial"/>
                <a:ea typeface="Arial"/>
                <a:cs typeface="Arial"/>
                <a:sym typeface="Arial"/>
              </a:rPr>
              <a:t>www.mines-paristech.fr</a:t>
            </a:r>
            <a:endParaRPr b="0" i="0" sz="2900" u="none" cap="none" strike="noStrike">
              <a:solidFill>
                <a:srgbClr val="6D505B"/>
              </a:solidFill>
              <a:latin typeface="Arial"/>
              <a:ea typeface="Arial"/>
              <a:cs typeface="Arial"/>
              <a:sym typeface="Arial"/>
            </a:endParaRPr>
          </a:p>
        </p:txBody>
      </p:sp>
      <p:pic>
        <p:nvPicPr>
          <p:cNvPr descr="D:\Users\gkarin\___PERSEE\AERES\____Presentation_F I N A L\Posters\flashcode-persee.png" id="104" name="Google Shape;104;p1"/>
          <p:cNvPicPr preferRelativeResize="0"/>
          <p:nvPr/>
        </p:nvPicPr>
        <p:blipFill rotWithShape="1">
          <a:blip r:embed="rId3">
            <a:alphaModFix/>
          </a:blip>
          <a:srcRect b="0" l="0" r="0" t="0"/>
          <a:stretch/>
        </p:blipFill>
        <p:spPr>
          <a:xfrm>
            <a:off x="28541806" y="41045894"/>
            <a:ext cx="1523600" cy="1615144"/>
          </a:xfrm>
          <a:prstGeom prst="rect">
            <a:avLst/>
          </a:prstGeom>
          <a:noFill/>
          <a:ln>
            <a:noFill/>
          </a:ln>
        </p:spPr>
      </p:pic>
      <p:sp>
        <p:nvSpPr>
          <p:cNvPr id="105" name="Google Shape;105;p1"/>
          <p:cNvSpPr txBox="1"/>
          <p:nvPr/>
        </p:nvSpPr>
        <p:spPr>
          <a:xfrm>
            <a:off x="8832476" y="3455251"/>
            <a:ext cx="9544389" cy="1859652"/>
          </a:xfrm>
          <a:prstGeom prst="rect">
            <a:avLst/>
          </a:prstGeom>
          <a:noFill/>
          <a:ln>
            <a:noFill/>
          </a:ln>
        </p:spPr>
        <p:txBody>
          <a:bodyPr anchorCtr="0" anchor="ctr" bIns="66275" lIns="132575" spcFirstLastPara="1" rIns="132575" wrap="square" tIns="66275">
            <a:noAutofit/>
          </a:bodyPr>
          <a:lstStyle/>
          <a:p>
            <a:pPr indent="0" lvl="0" marL="0" marR="0" rtl="0" algn="l">
              <a:spcBef>
                <a:spcPts val="0"/>
              </a:spcBef>
              <a:spcAft>
                <a:spcPts val="0"/>
              </a:spcAft>
              <a:buNone/>
            </a:pPr>
            <a:r>
              <a:rPr b="0" i="0" lang="fr-FR" sz="4600" u="none" cap="none" strike="noStrike">
                <a:solidFill>
                  <a:srgbClr val="7F7F7F"/>
                </a:solidFill>
                <a:latin typeface="Arial"/>
                <a:ea typeface="Arial"/>
                <a:cs typeface="Arial"/>
                <a:sym typeface="Arial"/>
              </a:rPr>
              <a:t>Laure Bourguelle, Enol Alvarez, César Almecija, Louis-Justin Tallot</a:t>
            </a:r>
            <a:endParaRPr/>
          </a:p>
        </p:txBody>
      </p:sp>
      <p:pic>
        <p:nvPicPr>
          <p:cNvPr descr="C:\local\georges.kariniotakis\Project__GRID4EU\2016_FINAL EVENT\Logo_MINES_ParisTech.png" id="106" name="Google Shape;106;p1"/>
          <p:cNvPicPr preferRelativeResize="0"/>
          <p:nvPr/>
        </p:nvPicPr>
        <p:blipFill rotWithShape="1">
          <a:blip r:embed="rId4">
            <a:alphaModFix/>
          </a:blip>
          <a:srcRect b="0" l="0" r="0" t="0"/>
          <a:stretch/>
        </p:blipFill>
        <p:spPr>
          <a:xfrm>
            <a:off x="23039797" y="48063"/>
            <a:ext cx="6250648" cy="5922018"/>
          </a:xfrm>
          <a:prstGeom prst="rect">
            <a:avLst/>
          </a:prstGeom>
          <a:noFill/>
          <a:ln>
            <a:noFill/>
          </a:ln>
        </p:spPr>
      </p:pic>
      <p:pic>
        <p:nvPicPr>
          <p:cNvPr id="107" name="Google Shape;107;p1"/>
          <p:cNvPicPr preferRelativeResize="0"/>
          <p:nvPr/>
        </p:nvPicPr>
        <p:blipFill rotWithShape="1">
          <a:blip r:embed="rId5">
            <a:alphaModFix/>
          </a:blip>
          <a:srcRect b="0" l="0" r="0" t="0"/>
          <a:stretch/>
        </p:blipFill>
        <p:spPr>
          <a:xfrm>
            <a:off x="20961589" y="41117419"/>
            <a:ext cx="2131642" cy="1446218"/>
          </a:xfrm>
          <a:prstGeom prst="rect">
            <a:avLst/>
          </a:prstGeom>
          <a:noFill/>
          <a:ln>
            <a:noFill/>
          </a:ln>
        </p:spPr>
      </p:pic>
      <p:sp>
        <p:nvSpPr>
          <p:cNvPr id="108" name="Google Shape;108;p1"/>
          <p:cNvSpPr txBox="1"/>
          <p:nvPr/>
        </p:nvSpPr>
        <p:spPr>
          <a:xfrm>
            <a:off x="598176" y="781717"/>
            <a:ext cx="5035353" cy="27238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7500" u="none" cap="none" strike="noStrike">
                <a:solidFill>
                  <a:srgbClr val="00458A"/>
                </a:solidFill>
                <a:latin typeface="Arial"/>
                <a:ea typeface="Arial"/>
                <a:cs typeface="Arial"/>
                <a:sym typeface="Arial"/>
              </a:rPr>
              <a:t>UE 14</a:t>
            </a:r>
            <a:endParaRPr/>
          </a:p>
          <a:p>
            <a:pPr indent="0" lvl="0" marL="0" marR="0" rtl="0" algn="l">
              <a:spcBef>
                <a:spcPts val="0"/>
              </a:spcBef>
              <a:spcAft>
                <a:spcPts val="0"/>
              </a:spcAft>
              <a:buNone/>
            </a:pPr>
            <a:r>
              <a:rPr lang="fr-FR" sz="4800">
                <a:solidFill>
                  <a:schemeClr val="dk1"/>
                </a:solidFill>
                <a:latin typeface="Arial"/>
                <a:ea typeface="Arial"/>
                <a:cs typeface="Arial"/>
                <a:sym typeface="Arial"/>
              </a:rPr>
              <a:t>Terre et société</a:t>
            </a:r>
            <a:endParaRPr sz="4800">
              <a:solidFill>
                <a:schemeClr val="dk1"/>
              </a:solidFill>
              <a:latin typeface="Arial"/>
              <a:ea typeface="Arial"/>
              <a:cs typeface="Arial"/>
              <a:sym typeface="Arial"/>
            </a:endParaRPr>
          </a:p>
          <a:p>
            <a:pPr indent="0" lvl="0" marL="0" marR="0" rtl="0" algn="l">
              <a:spcBef>
                <a:spcPts val="0"/>
              </a:spcBef>
              <a:spcAft>
                <a:spcPts val="0"/>
              </a:spcAft>
              <a:buNone/>
            </a:pPr>
            <a:r>
              <a:rPr lang="fr-FR" sz="4800">
                <a:solidFill>
                  <a:schemeClr val="dk1"/>
                </a:solidFill>
                <a:latin typeface="Arial"/>
                <a:ea typeface="Arial"/>
                <a:cs typeface="Arial"/>
                <a:sym typeface="Arial"/>
              </a:rPr>
              <a:t>Mini-projet</a:t>
            </a:r>
            <a:endParaRPr sz="4800">
              <a:solidFill>
                <a:schemeClr val="dk1"/>
              </a:solidFill>
              <a:latin typeface="Arial"/>
              <a:ea typeface="Arial"/>
              <a:cs typeface="Arial"/>
              <a:sym typeface="Arial"/>
            </a:endParaRPr>
          </a:p>
        </p:txBody>
      </p:sp>
      <p:sp>
        <p:nvSpPr>
          <p:cNvPr id="109" name="Google Shape;109;p1"/>
          <p:cNvSpPr txBox="1"/>
          <p:nvPr/>
        </p:nvSpPr>
        <p:spPr>
          <a:xfrm>
            <a:off x="598175" y="4028388"/>
            <a:ext cx="5825100" cy="272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7500">
                <a:solidFill>
                  <a:srgbClr val="00458A"/>
                </a:solidFill>
                <a:latin typeface="Arial"/>
                <a:ea typeface="Arial"/>
                <a:cs typeface="Arial"/>
                <a:sym typeface="Arial"/>
              </a:rPr>
              <a:t>Projet N°14</a:t>
            </a:r>
            <a:endParaRPr sz="4800">
              <a:solidFill>
                <a:schemeClr val="dk1"/>
              </a:solidFill>
              <a:latin typeface="Arial"/>
              <a:ea typeface="Arial"/>
              <a:cs typeface="Arial"/>
              <a:sym typeface="Arial"/>
            </a:endParaRPr>
          </a:p>
        </p:txBody>
      </p:sp>
      <p:cxnSp>
        <p:nvCxnSpPr>
          <p:cNvPr id="110" name="Google Shape;110;p1"/>
          <p:cNvCxnSpPr/>
          <p:nvPr/>
        </p:nvCxnSpPr>
        <p:spPr>
          <a:xfrm rot="10800000">
            <a:off x="15139988" y="21404260"/>
            <a:ext cx="0" cy="19370152"/>
          </a:xfrm>
          <a:prstGeom prst="straightConnector1">
            <a:avLst/>
          </a:prstGeom>
          <a:solidFill>
            <a:schemeClr val="accent1"/>
          </a:solidFill>
          <a:ln cap="flat" cmpd="sng" w="9525">
            <a:solidFill>
              <a:schemeClr val="dk1"/>
            </a:solidFill>
            <a:prstDash val="solid"/>
            <a:round/>
            <a:headEnd len="sm" w="sm" type="none"/>
            <a:tailEnd len="sm" w="sm" type="none"/>
          </a:ln>
        </p:spPr>
      </p:cxnSp>
      <p:pic>
        <p:nvPicPr>
          <p:cNvPr id="111" name="Google Shape;111;p1"/>
          <p:cNvPicPr preferRelativeResize="0"/>
          <p:nvPr/>
        </p:nvPicPr>
        <p:blipFill>
          <a:blip r:embed="rId6">
            <a:alphaModFix/>
          </a:blip>
          <a:stretch>
            <a:fillRect/>
          </a:stretch>
        </p:blipFill>
        <p:spPr>
          <a:xfrm>
            <a:off x="2713050" y="29375703"/>
            <a:ext cx="10593899" cy="7490211"/>
          </a:xfrm>
          <a:prstGeom prst="rect">
            <a:avLst/>
          </a:prstGeom>
          <a:noFill/>
          <a:ln>
            <a:noFill/>
          </a:ln>
        </p:spPr>
      </p:pic>
      <p:grpSp>
        <p:nvGrpSpPr>
          <p:cNvPr id="112" name="Google Shape;112;p1"/>
          <p:cNvGrpSpPr/>
          <p:nvPr/>
        </p:nvGrpSpPr>
        <p:grpSpPr>
          <a:xfrm>
            <a:off x="267800" y="6413650"/>
            <a:ext cx="9876600" cy="4197600"/>
            <a:chOff x="267800" y="7023250"/>
            <a:chExt cx="9876600" cy="4197600"/>
          </a:xfrm>
        </p:grpSpPr>
        <p:sp>
          <p:nvSpPr>
            <p:cNvPr id="113" name="Google Shape;113;p1"/>
            <p:cNvSpPr/>
            <p:nvPr/>
          </p:nvSpPr>
          <p:spPr>
            <a:xfrm>
              <a:off x="267800" y="7023250"/>
              <a:ext cx="9876600" cy="4197600"/>
            </a:xfrm>
            <a:prstGeom prst="roundRect">
              <a:avLst>
                <a:gd fmla="val 16667"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Clr>
                  <a:schemeClr val="dk1"/>
                </a:buClr>
                <a:buSzPts val="1100"/>
                <a:buFont typeface="Arial"/>
                <a:buNone/>
              </a:pPr>
              <a:r>
                <a:rPr lang="fr-FR" sz="2400">
                  <a:solidFill>
                    <a:schemeClr val="dk1"/>
                  </a:solidFill>
                </a:rPr>
                <a:t>Le recyclage est un procédé de traitement des déchets et de réintroduction des matériaux qui en sont issus dans le cycle de production d'autres produits équivalents ou différents. Le recyclage permet de réduire les volumes de déchets, et donc leur pollution, et de préserver les ressources naturelles en réutilisant des matières premières déjà extraites.</a:t>
              </a:r>
              <a:endParaRPr sz="2400">
                <a:solidFill>
                  <a:schemeClr val="dk1"/>
                </a:solidFill>
              </a:endParaRPr>
            </a:p>
            <a:p>
              <a:pPr indent="0" lvl="0" marL="0" rtl="0" algn="just">
                <a:spcBef>
                  <a:spcPts val="0"/>
                </a:spcBef>
                <a:spcAft>
                  <a:spcPts val="0"/>
                </a:spcAft>
                <a:buClr>
                  <a:schemeClr val="dk1"/>
                </a:buClr>
                <a:buSzPts val="1100"/>
                <a:buFont typeface="Arial"/>
                <a:buNone/>
              </a:pPr>
              <a:r>
                <a:rPr lang="fr-FR" sz="2400">
                  <a:solidFill>
                    <a:schemeClr val="dk1"/>
                  </a:solidFill>
                </a:rPr>
                <a:t>Deux problèmes principaux apparaissent: la dispersion et le rendement</a:t>
              </a:r>
              <a:endParaRPr/>
            </a:p>
          </p:txBody>
        </p:sp>
        <p:sp>
          <p:nvSpPr>
            <p:cNvPr id="114" name="Google Shape;114;p1"/>
            <p:cNvSpPr txBox="1"/>
            <p:nvPr/>
          </p:nvSpPr>
          <p:spPr>
            <a:xfrm>
              <a:off x="695150" y="7023250"/>
              <a:ext cx="4841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4100">
                  <a:latin typeface="Lora"/>
                  <a:ea typeface="Lora"/>
                  <a:cs typeface="Lora"/>
                  <a:sym typeface="Lora"/>
                </a:rPr>
                <a:t>Parlons recyclage !</a:t>
              </a:r>
              <a:endParaRPr b="1" sz="4100">
                <a:latin typeface="Lora"/>
                <a:ea typeface="Lora"/>
                <a:cs typeface="Lora"/>
                <a:sym typeface="Lora"/>
              </a:endParaRPr>
            </a:p>
          </p:txBody>
        </p:sp>
      </p:grpSp>
      <p:grpSp>
        <p:nvGrpSpPr>
          <p:cNvPr id="115" name="Google Shape;115;p1"/>
          <p:cNvGrpSpPr/>
          <p:nvPr/>
        </p:nvGrpSpPr>
        <p:grpSpPr>
          <a:xfrm>
            <a:off x="22137925" y="6485425"/>
            <a:ext cx="8054400" cy="5314800"/>
            <a:chOff x="22137925" y="7095025"/>
            <a:chExt cx="8054400" cy="5314800"/>
          </a:xfrm>
        </p:grpSpPr>
        <p:sp>
          <p:nvSpPr>
            <p:cNvPr id="116" name="Google Shape;116;p1"/>
            <p:cNvSpPr/>
            <p:nvPr/>
          </p:nvSpPr>
          <p:spPr>
            <a:xfrm>
              <a:off x="22137925" y="7095025"/>
              <a:ext cx="8054400" cy="5314800"/>
            </a:xfrm>
            <a:prstGeom prst="roundRect">
              <a:avLst>
                <a:gd fmla="val 16667" name="adj"/>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2800" u="sng">
                <a:solidFill>
                  <a:schemeClr val="dk1"/>
                </a:solidFill>
              </a:endParaRPr>
            </a:p>
            <a:p>
              <a:pPr indent="0" lvl="0" marL="0" rtl="0" algn="just">
                <a:lnSpc>
                  <a:spcPct val="115000"/>
                </a:lnSpc>
                <a:spcBef>
                  <a:spcPts val="0"/>
                </a:spcBef>
                <a:spcAft>
                  <a:spcPts val="0"/>
                </a:spcAft>
                <a:buNone/>
              </a:pPr>
              <a:r>
                <a:t/>
              </a:r>
              <a:endParaRPr sz="2800" u="sng">
                <a:solidFill>
                  <a:schemeClr val="dk1"/>
                </a:solidFill>
              </a:endParaRPr>
            </a:p>
            <a:p>
              <a:pPr indent="0" lvl="0" marL="0" rtl="0" algn="just">
                <a:lnSpc>
                  <a:spcPct val="115000"/>
                </a:lnSpc>
                <a:spcBef>
                  <a:spcPts val="0"/>
                </a:spcBef>
                <a:spcAft>
                  <a:spcPts val="0"/>
                </a:spcAft>
                <a:buNone/>
              </a:pPr>
              <a:r>
                <a:t/>
              </a:r>
              <a:endParaRPr sz="2800" u="sng">
                <a:solidFill>
                  <a:schemeClr val="dk1"/>
                </a:solidFill>
              </a:endParaRPr>
            </a:p>
            <a:p>
              <a:pPr indent="0" lvl="0" marL="0" rtl="0" algn="just">
                <a:lnSpc>
                  <a:spcPct val="115000"/>
                </a:lnSpc>
                <a:spcBef>
                  <a:spcPts val="0"/>
                </a:spcBef>
                <a:spcAft>
                  <a:spcPts val="0"/>
                </a:spcAft>
                <a:buNone/>
              </a:pPr>
              <a:r>
                <a:rPr lang="fr-FR" sz="2800" u="sng">
                  <a:solidFill>
                    <a:schemeClr val="dk1"/>
                  </a:solidFill>
                </a:rPr>
                <a:t>Avantages du recyclage du cuivre:</a:t>
              </a:r>
              <a:endParaRPr sz="2800" u="sng">
                <a:solidFill>
                  <a:srgbClr val="222222"/>
                </a:solidFill>
                <a:highlight>
                  <a:schemeClr val="lt1"/>
                </a:highlight>
              </a:endParaRPr>
            </a:p>
            <a:p>
              <a:pPr indent="0" lvl="0" marL="0" rtl="0" algn="just">
                <a:lnSpc>
                  <a:spcPct val="115000"/>
                </a:lnSpc>
                <a:spcBef>
                  <a:spcPts val="0"/>
                </a:spcBef>
                <a:spcAft>
                  <a:spcPts val="0"/>
                </a:spcAft>
                <a:buNone/>
              </a:pPr>
              <a:r>
                <a:t/>
              </a:r>
              <a:endParaRPr sz="2400">
                <a:solidFill>
                  <a:srgbClr val="222222"/>
                </a:solidFill>
                <a:highlight>
                  <a:schemeClr val="lt1"/>
                </a:highlight>
              </a:endParaRPr>
            </a:p>
            <a:p>
              <a:pPr indent="-381000" lvl="0" marL="457200" rtl="0" algn="just">
                <a:lnSpc>
                  <a:spcPct val="150000"/>
                </a:lnSpc>
                <a:spcBef>
                  <a:spcPts val="0"/>
                </a:spcBef>
                <a:spcAft>
                  <a:spcPts val="0"/>
                </a:spcAft>
                <a:buClr>
                  <a:schemeClr val="dk1"/>
                </a:buClr>
                <a:buSzPts val="2400"/>
                <a:buChar char="➔"/>
              </a:pPr>
              <a:r>
                <a:rPr lang="fr-FR" sz="2400">
                  <a:solidFill>
                    <a:schemeClr val="dk1"/>
                  </a:solidFill>
                </a:rPr>
                <a:t>Éviter l’extraction des ressources naturelles</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fr-FR" sz="2400">
                  <a:solidFill>
                    <a:schemeClr val="dk1"/>
                  </a:solidFill>
                </a:rPr>
                <a:t>Créer des emplois localement</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fr-FR" sz="2400">
                  <a:solidFill>
                    <a:schemeClr val="dk1"/>
                  </a:solidFill>
                </a:rPr>
                <a:t>Eviter la mise en décharge</a:t>
              </a:r>
              <a:endParaRPr sz="2400">
                <a:solidFill>
                  <a:schemeClr val="dk1"/>
                </a:solidFill>
              </a:endParaRPr>
            </a:p>
            <a:p>
              <a:pPr indent="0" lvl="0" marL="914400" rtl="0" algn="just">
                <a:lnSpc>
                  <a:spcPct val="115000"/>
                </a:lnSpc>
                <a:spcBef>
                  <a:spcPts val="1200"/>
                </a:spcBef>
                <a:spcAft>
                  <a:spcPts val="1200"/>
                </a:spcAft>
                <a:buNone/>
              </a:pPr>
              <a:r>
                <a:t/>
              </a:r>
              <a:endParaRPr/>
            </a:p>
          </p:txBody>
        </p:sp>
        <p:sp>
          <p:nvSpPr>
            <p:cNvPr id="117" name="Google Shape;117;p1"/>
            <p:cNvSpPr txBox="1"/>
            <p:nvPr/>
          </p:nvSpPr>
          <p:spPr>
            <a:xfrm>
              <a:off x="22716700" y="7231075"/>
              <a:ext cx="5825100" cy="14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4000">
                  <a:latin typeface="Lora"/>
                  <a:ea typeface="Lora"/>
                  <a:cs typeface="Lora"/>
                  <a:sym typeface="Lora"/>
                </a:rPr>
                <a:t>Mais voyons, à quoi bon recycler?</a:t>
              </a:r>
              <a:endParaRPr b="1" sz="4000">
                <a:latin typeface="Lora"/>
                <a:ea typeface="Lora"/>
                <a:cs typeface="Lora"/>
                <a:sym typeface="Lora"/>
              </a:endParaRPr>
            </a:p>
          </p:txBody>
        </p:sp>
      </p:grpSp>
      <p:grpSp>
        <p:nvGrpSpPr>
          <p:cNvPr id="118" name="Google Shape;118;p1"/>
          <p:cNvGrpSpPr/>
          <p:nvPr/>
        </p:nvGrpSpPr>
        <p:grpSpPr>
          <a:xfrm>
            <a:off x="10399700" y="6413650"/>
            <a:ext cx="11274900" cy="7260900"/>
            <a:chOff x="10399700" y="7023250"/>
            <a:chExt cx="11274900" cy="7260900"/>
          </a:xfrm>
        </p:grpSpPr>
        <p:sp>
          <p:nvSpPr>
            <p:cNvPr id="119" name="Google Shape;119;p1"/>
            <p:cNvSpPr/>
            <p:nvPr/>
          </p:nvSpPr>
          <p:spPr>
            <a:xfrm>
              <a:off x="10399700" y="7023250"/>
              <a:ext cx="11274900" cy="7260900"/>
            </a:xfrm>
            <a:prstGeom prst="roundRect">
              <a:avLst>
                <a:gd fmla="val 16667" name="adj"/>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rPr lang="fr-FR" sz="2400">
                  <a:solidFill>
                    <a:schemeClr val="dk1"/>
                  </a:solidFill>
                </a:rPr>
                <a:t>Il existe 2 procédés pour recycler les métaux comme le cuivre : </a:t>
              </a:r>
              <a:endParaRPr sz="2400">
                <a:solidFill>
                  <a:schemeClr val="dk1"/>
                </a:solidFill>
              </a:endParaRPr>
            </a:p>
            <a:p>
              <a:pPr indent="0" lvl="0" marL="0" rtl="0" algn="just">
                <a:spcBef>
                  <a:spcPts val="0"/>
                </a:spcBef>
                <a:spcAft>
                  <a:spcPts val="0"/>
                </a:spcAft>
                <a:buClr>
                  <a:schemeClr val="dk1"/>
                </a:buClr>
                <a:buSzPts val="1100"/>
                <a:buFont typeface="Arial"/>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lang="fr-FR" sz="2400">
                  <a:solidFill>
                    <a:schemeClr val="dk1"/>
                  </a:solidFill>
                </a:rPr>
                <a:t>l</a:t>
              </a:r>
              <a:r>
                <a:rPr b="1" lang="fr-FR" sz="2400">
                  <a:solidFill>
                    <a:schemeClr val="dk1"/>
                  </a:solidFill>
                </a:rPr>
                <a:t>’affinage </a:t>
              </a:r>
              <a:r>
                <a:rPr lang="fr-FR" sz="2400">
                  <a:solidFill>
                    <a:schemeClr val="dk1"/>
                  </a:solidFill>
                </a:rPr>
                <a:t>(“refining”) : à partir d’un mélange de concentrés cuivreux issus des mines et de déchets de qualité moindre (fraction peu triée, alliages complexes ou cuivre sous forme non métallique)</a:t>
              </a:r>
              <a:endParaRPr sz="2400">
                <a:solidFill>
                  <a:schemeClr val="dk1"/>
                </a:solidFill>
              </a:endParaRPr>
            </a:p>
            <a:p>
              <a:pPr indent="-381000" lvl="0" marL="457200" rtl="0" algn="just">
                <a:spcBef>
                  <a:spcPts val="0"/>
                </a:spcBef>
                <a:spcAft>
                  <a:spcPts val="0"/>
                </a:spcAft>
                <a:buClr>
                  <a:schemeClr val="dk1"/>
                </a:buClr>
                <a:buSzPts val="2400"/>
                <a:buChar char="-"/>
              </a:pPr>
              <a:r>
                <a:rPr lang="fr-FR" sz="2400">
                  <a:solidFill>
                    <a:schemeClr val="dk1"/>
                  </a:solidFill>
                </a:rPr>
                <a:t>la </a:t>
              </a:r>
              <a:r>
                <a:rPr b="1" lang="fr-FR" sz="2400">
                  <a:solidFill>
                    <a:schemeClr val="dk1"/>
                  </a:solidFill>
                </a:rPr>
                <a:t>fusion</a:t>
              </a:r>
              <a:r>
                <a:rPr lang="fr-FR" sz="2400">
                  <a:solidFill>
                    <a:schemeClr val="dk1"/>
                  </a:solidFill>
                </a:rPr>
                <a:t> (“smelting”) : à partir de déchets de qualité supérieure (cuivre métallique, matière première de recyclage), via un procédé de fusion.</a:t>
              </a:r>
              <a:endParaRPr sz="2400">
                <a:solidFill>
                  <a:schemeClr val="dk1"/>
                </a:solidFill>
              </a:endParaRPr>
            </a:p>
            <a:p>
              <a:pPr indent="0" lvl="0" marL="0" rtl="0" algn="just">
                <a:spcBef>
                  <a:spcPts val="0"/>
                </a:spcBef>
                <a:spcAft>
                  <a:spcPts val="0"/>
                </a:spcAft>
                <a:buClr>
                  <a:schemeClr val="dk1"/>
                </a:buClr>
                <a:buSzPts val="1100"/>
                <a:buFont typeface="Arial"/>
                <a:buNone/>
              </a:pPr>
              <a:r>
                <a:t/>
              </a:r>
              <a:endParaRPr sz="2400">
                <a:solidFill>
                  <a:schemeClr val="dk1"/>
                </a:solidFill>
              </a:endParaRPr>
            </a:p>
            <a:p>
              <a:pPr indent="0" lvl="0" marL="0" rtl="0" algn="just">
                <a:spcBef>
                  <a:spcPts val="0"/>
                </a:spcBef>
                <a:spcAft>
                  <a:spcPts val="0"/>
                </a:spcAft>
                <a:buClr>
                  <a:schemeClr val="dk1"/>
                </a:buClr>
                <a:buSzPts val="1100"/>
                <a:buFont typeface="Arial"/>
                <a:buNone/>
              </a:pPr>
              <a:r>
                <a:rPr lang="fr-FR" sz="2400">
                  <a:solidFill>
                    <a:schemeClr val="dk1"/>
                  </a:solidFill>
                </a:rPr>
                <a:t>Les installations françaises de production de cuivre recyclé n’utilisent que des déchets métalliques cuivreux triés (procédé de fusion). Le recyclage des déchets de cuivre plus complexes (cuivre sous forme non-métallique, alliages complexes, etc.) ou non triés doit être effectué par affinage dans des installations situées hors du territoire français.</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fr-FR" sz="2400">
                  <a:solidFill>
                    <a:schemeClr val="dk1"/>
                  </a:solidFill>
                </a:rPr>
                <a:t>⇒ les exportations de déchets métalliques sont plus importantes que les importations correspondantes :179 kt versus 55 kt pour le cuivre en 2019 </a:t>
              </a:r>
              <a:endParaRPr/>
            </a:p>
          </p:txBody>
        </p:sp>
        <p:sp>
          <p:nvSpPr>
            <p:cNvPr id="120" name="Google Shape;120;p1"/>
            <p:cNvSpPr txBox="1"/>
            <p:nvPr/>
          </p:nvSpPr>
          <p:spPr>
            <a:xfrm>
              <a:off x="11355338" y="7023250"/>
              <a:ext cx="7569300" cy="10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4100">
                  <a:latin typeface="Lora"/>
                  <a:ea typeface="Lora"/>
                  <a:cs typeface="Lora"/>
                  <a:sym typeface="Lora"/>
                </a:rPr>
                <a:t>Comment recycler ?</a:t>
              </a:r>
              <a:endParaRPr b="1" sz="4100">
                <a:latin typeface="Lora"/>
                <a:ea typeface="Lora"/>
                <a:cs typeface="Lora"/>
                <a:sym typeface="Lora"/>
              </a:endParaRPr>
            </a:p>
          </p:txBody>
        </p:sp>
      </p:grpSp>
      <p:grpSp>
        <p:nvGrpSpPr>
          <p:cNvPr id="121" name="Google Shape;121;p1"/>
          <p:cNvGrpSpPr/>
          <p:nvPr/>
        </p:nvGrpSpPr>
        <p:grpSpPr>
          <a:xfrm>
            <a:off x="267788" y="12122850"/>
            <a:ext cx="10366875" cy="9030300"/>
            <a:chOff x="8010000" y="17212713"/>
            <a:chExt cx="10366875" cy="9030300"/>
          </a:xfrm>
        </p:grpSpPr>
        <p:sp>
          <p:nvSpPr>
            <p:cNvPr id="122" name="Google Shape;122;p1"/>
            <p:cNvSpPr/>
            <p:nvPr/>
          </p:nvSpPr>
          <p:spPr>
            <a:xfrm>
              <a:off x="8010000" y="17212713"/>
              <a:ext cx="8909400" cy="9030300"/>
            </a:xfrm>
            <a:prstGeom prst="roundRect">
              <a:avLst>
                <a:gd fmla="val 16667" name="adj"/>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just">
                <a:spcBef>
                  <a:spcPts val="0"/>
                </a:spcBef>
                <a:spcAft>
                  <a:spcPts val="0"/>
                </a:spcAft>
                <a:buClr>
                  <a:schemeClr val="dk1"/>
                </a:buClr>
                <a:buSzPts val="2400"/>
                <a:buChar char="●"/>
              </a:pPr>
              <a:r>
                <a:rPr lang="fr-FR" sz="2400">
                  <a:solidFill>
                    <a:schemeClr val="dk1"/>
                  </a:solidFill>
                </a:rPr>
                <a:t>Production minière de cuivre dans le monde en 2019 : 20 Mt</a:t>
              </a:r>
              <a:endParaRPr sz="2400">
                <a:solidFill>
                  <a:schemeClr val="dk1"/>
                </a:solidFill>
              </a:endParaRPr>
            </a:p>
            <a:p>
              <a:pPr indent="0" lvl="0" marL="457200" rtl="0" algn="just">
                <a:spcBef>
                  <a:spcPts val="0"/>
                </a:spcBef>
                <a:spcAft>
                  <a:spcPts val="0"/>
                </a:spcAft>
                <a:buClr>
                  <a:schemeClr val="dk1"/>
                </a:buClr>
                <a:buSzPts val="1100"/>
                <a:buFont typeface="Arial"/>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lang="fr-FR" sz="2400">
                  <a:solidFill>
                    <a:schemeClr val="dk1"/>
                  </a:solidFill>
                </a:rPr>
                <a:t>Réserves actuelles (gisements découverts et jugés rentables en 2017) : environ 720 millions de tonnes</a:t>
              </a:r>
              <a:endParaRPr sz="2400">
                <a:solidFill>
                  <a:schemeClr val="dk1"/>
                </a:solidFill>
              </a:endParaRPr>
            </a:p>
            <a:p>
              <a:pPr indent="0" lvl="0" marL="457200" rtl="0" algn="just">
                <a:spcBef>
                  <a:spcPts val="0"/>
                </a:spcBef>
                <a:spcAft>
                  <a:spcPts val="0"/>
                </a:spcAft>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lang="fr-FR" sz="2400">
                  <a:solidFill>
                    <a:schemeClr val="dk1"/>
                  </a:solidFill>
                </a:rPr>
                <a:t>Ressources globales (réserves + gisements potentiels pas encore exploités) : plus de 5 milliards de tonnes</a:t>
              </a:r>
              <a:endParaRPr i="1" sz="2400">
                <a:solidFill>
                  <a:srgbClr val="0000FF"/>
                </a:solidFill>
              </a:endParaRPr>
            </a:p>
            <a:p>
              <a:pPr indent="0" lvl="0" marL="457200" rtl="0" algn="just">
                <a:spcBef>
                  <a:spcPts val="0"/>
                </a:spcBef>
                <a:spcAft>
                  <a:spcPts val="0"/>
                </a:spcAft>
                <a:buClr>
                  <a:schemeClr val="dk1"/>
                </a:buClr>
                <a:buSzPts val="1100"/>
                <a:buFont typeface="Arial"/>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lang="fr-FR" sz="2400">
                  <a:solidFill>
                    <a:schemeClr val="dk1"/>
                  </a:solidFill>
                </a:rPr>
                <a:t>⅔  des 550 millions de tonnes de cuivre produites depuis 1900 sont encore utilisées</a:t>
              </a:r>
              <a:endParaRPr sz="2400">
                <a:solidFill>
                  <a:schemeClr val="dk1"/>
                </a:solidFill>
              </a:endParaRPr>
            </a:p>
            <a:p>
              <a:pPr indent="0" lvl="0" marL="457200" rtl="0" algn="just">
                <a:spcBef>
                  <a:spcPts val="0"/>
                </a:spcBef>
                <a:spcAft>
                  <a:spcPts val="0"/>
                </a:spcAft>
                <a:buClr>
                  <a:schemeClr val="dk1"/>
                </a:buClr>
                <a:buSzPts val="1100"/>
                <a:buFont typeface="Arial"/>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lang="fr-FR" sz="2400">
                  <a:solidFill>
                    <a:schemeClr val="dk1"/>
                  </a:solidFill>
                </a:rPr>
                <a:t>Besoin croissant de cuivre : + 250 % depuis 1960 (5 à 18 millions de tonnes)</a:t>
              </a:r>
              <a:endParaRPr sz="2400">
                <a:solidFill>
                  <a:schemeClr val="dk1"/>
                </a:solidFill>
              </a:endParaRPr>
            </a:p>
            <a:p>
              <a:pPr indent="0" lvl="0" marL="457200" rtl="0" algn="just">
                <a:spcBef>
                  <a:spcPts val="0"/>
                </a:spcBef>
                <a:spcAft>
                  <a:spcPts val="0"/>
                </a:spcAft>
                <a:buClr>
                  <a:schemeClr val="dk1"/>
                </a:buClr>
                <a:buSzPts val="1100"/>
                <a:buFont typeface="Arial"/>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lang="fr-FR" sz="2400">
                  <a:solidFill>
                    <a:schemeClr val="dk1"/>
                  </a:solidFill>
                </a:rPr>
                <a:t>41,5% du cuivre utilisé en Europe provient du recyclage ce qui représente entre 2 et 3 millions de tonnes</a:t>
              </a:r>
              <a:endParaRPr/>
            </a:p>
          </p:txBody>
        </p:sp>
        <p:sp>
          <p:nvSpPr>
            <p:cNvPr id="123" name="Google Shape;123;p1"/>
            <p:cNvSpPr txBox="1"/>
            <p:nvPr/>
          </p:nvSpPr>
          <p:spPr>
            <a:xfrm>
              <a:off x="8321775" y="17515900"/>
              <a:ext cx="10055100" cy="10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4500">
                  <a:latin typeface="Lora"/>
                  <a:ea typeface="Lora"/>
                  <a:cs typeface="Lora"/>
                  <a:sym typeface="Lora"/>
                </a:rPr>
                <a:t>Le cuivre en quelques chiffres</a:t>
              </a:r>
              <a:endParaRPr b="1" sz="4500">
                <a:latin typeface="Lora"/>
                <a:ea typeface="Lora"/>
                <a:cs typeface="Lora"/>
                <a:sym typeface="Lora"/>
              </a:endParaRPr>
            </a:p>
          </p:txBody>
        </p:sp>
      </p:grpSp>
      <p:sp>
        <p:nvSpPr>
          <p:cNvPr id="124" name="Google Shape;124;p1"/>
          <p:cNvSpPr txBox="1"/>
          <p:nvPr/>
        </p:nvSpPr>
        <p:spPr>
          <a:xfrm>
            <a:off x="9378938" y="14284125"/>
            <a:ext cx="11522100" cy="1446300"/>
          </a:xfrm>
          <a:prstGeom prst="rect">
            <a:avLst/>
          </a:prstGeom>
          <a:gradFill>
            <a:gsLst>
              <a:gs pos="0">
                <a:srgbClr val="FDECDB"/>
              </a:gs>
              <a:gs pos="100000">
                <a:srgbClr val="F0A96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0000">
                <a:solidFill>
                  <a:srgbClr val="6D5047"/>
                </a:solidFill>
                <a:latin typeface="Amatic SC"/>
                <a:ea typeface="Amatic SC"/>
                <a:cs typeface="Amatic SC"/>
                <a:sym typeface="Amatic SC"/>
              </a:rPr>
              <a:t>Prenons un exemple: Le cuivre</a:t>
            </a:r>
            <a:endParaRPr b="1" sz="10000">
              <a:solidFill>
                <a:srgbClr val="6D5047"/>
              </a:solidFill>
              <a:latin typeface="Amatic SC"/>
              <a:ea typeface="Amatic SC"/>
              <a:cs typeface="Amatic SC"/>
              <a:sym typeface="Amatic SC"/>
            </a:endParaRPr>
          </a:p>
        </p:txBody>
      </p:sp>
      <p:pic>
        <p:nvPicPr>
          <p:cNvPr id="125" name="Google Shape;125;p1"/>
          <p:cNvPicPr preferRelativeResize="0"/>
          <p:nvPr/>
        </p:nvPicPr>
        <p:blipFill rotWithShape="1">
          <a:blip r:embed="rId7">
            <a:alphaModFix/>
          </a:blip>
          <a:srcRect b="9384" l="20831" r="23736" t="27074"/>
          <a:stretch/>
        </p:blipFill>
        <p:spPr>
          <a:xfrm>
            <a:off x="22197859" y="21203572"/>
            <a:ext cx="6952824" cy="4482899"/>
          </a:xfrm>
          <a:prstGeom prst="rect">
            <a:avLst/>
          </a:prstGeom>
          <a:noFill/>
          <a:ln>
            <a:noFill/>
          </a:ln>
        </p:spPr>
      </p:pic>
      <p:grpSp>
        <p:nvGrpSpPr>
          <p:cNvPr id="126" name="Google Shape;126;p1"/>
          <p:cNvGrpSpPr/>
          <p:nvPr/>
        </p:nvGrpSpPr>
        <p:grpSpPr>
          <a:xfrm>
            <a:off x="9542750" y="16027725"/>
            <a:ext cx="11522100" cy="10405500"/>
            <a:chOff x="17693900" y="14715413"/>
            <a:chExt cx="11522100" cy="10405500"/>
          </a:xfrm>
        </p:grpSpPr>
        <p:grpSp>
          <p:nvGrpSpPr>
            <p:cNvPr id="127" name="Google Shape;127;p1"/>
            <p:cNvGrpSpPr/>
            <p:nvPr/>
          </p:nvGrpSpPr>
          <p:grpSpPr>
            <a:xfrm>
              <a:off x="17693900" y="14715413"/>
              <a:ext cx="11522100" cy="10405500"/>
              <a:chOff x="17693900" y="14715413"/>
              <a:chExt cx="11522100" cy="10405500"/>
            </a:xfrm>
          </p:grpSpPr>
          <p:sp>
            <p:nvSpPr>
              <p:cNvPr id="128" name="Google Shape;128;p1"/>
              <p:cNvSpPr/>
              <p:nvPr/>
            </p:nvSpPr>
            <p:spPr>
              <a:xfrm>
                <a:off x="17693900" y="14715413"/>
                <a:ext cx="11522100" cy="10405500"/>
              </a:xfrm>
              <a:prstGeom prst="roundRect">
                <a:avLst>
                  <a:gd fmla="val 16667" name="adj"/>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fr-FR" sz="2400">
                    <a:solidFill>
                      <a:schemeClr val="dk1"/>
                    </a:solidFill>
                  </a:rPr>
                  <a:t>                                 </a:t>
                </a:r>
                <a:r>
                  <a:rPr lang="fr-FR" sz="2800">
                    <a:solidFill>
                      <a:schemeClr val="dk1"/>
                    </a:solidFill>
                  </a:rPr>
                  <a:t>  </a:t>
                </a:r>
                <a:endParaRPr sz="2800">
                  <a:solidFill>
                    <a:schemeClr val="dk1"/>
                  </a:solidFill>
                </a:endParaRPr>
              </a:p>
              <a:p>
                <a:pPr indent="0" lvl="0" marL="0" rtl="0" algn="just">
                  <a:spcBef>
                    <a:spcPts val="0"/>
                  </a:spcBef>
                  <a:spcAft>
                    <a:spcPts val="0"/>
                  </a:spcAft>
                  <a:buNone/>
                </a:pPr>
                <a:r>
                  <a:t/>
                </a:r>
                <a:endParaRPr sz="3300" u="sng">
                  <a:solidFill>
                    <a:schemeClr val="dk1"/>
                  </a:solidFill>
                </a:endParaRPr>
              </a:p>
              <a:p>
                <a:pPr indent="0" lvl="0" marL="2880000" rtl="0" algn="just">
                  <a:spcBef>
                    <a:spcPts val="0"/>
                  </a:spcBef>
                  <a:spcAft>
                    <a:spcPts val="0"/>
                  </a:spcAft>
                  <a:buNone/>
                </a:pPr>
                <a:r>
                  <a:rPr lang="fr-FR" sz="3300" u="sng">
                    <a:solidFill>
                      <a:schemeClr val="dk1"/>
                    </a:solidFill>
                  </a:rPr>
                  <a:t>Procédé de récupération en fonction de l’objet:</a:t>
                </a:r>
                <a:endParaRPr sz="3300" u="sng">
                  <a:solidFill>
                    <a:schemeClr val="dk1"/>
                  </a:solidFill>
                </a:endParaRPr>
              </a:p>
              <a:p>
                <a:pPr indent="0" lvl="0" marL="0" rtl="0" algn="just">
                  <a:spcBef>
                    <a:spcPts val="0"/>
                  </a:spcBef>
                  <a:spcAft>
                    <a:spcPts val="0"/>
                  </a:spcAft>
                  <a:buNone/>
                </a:pPr>
                <a:r>
                  <a:t/>
                </a:r>
                <a:endParaRPr sz="2900" u="sng">
                  <a:solidFill>
                    <a:schemeClr val="dk1"/>
                  </a:solidFill>
                </a:endParaRPr>
              </a:p>
              <a:p>
                <a:pPr indent="-381000" lvl="0" marL="3240000" rtl="0" algn="just">
                  <a:spcBef>
                    <a:spcPts val="0"/>
                  </a:spcBef>
                  <a:spcAft>
                    <a:spcPts val="0"/>
                  </a:spcAft>
                  <a:buClr>
                    <a:schemeClr val="dk1"/>
                  </a:buClr>
                  <a:buSzPts val="2400"/>
                  <a:buChar char="-"/>
                </a:pPr>
                <a:r>
                  <a:rPr b="1" lang="fr-FR" sz="2400" u="sng">
                    <a:solidFill>
                      <a:schemeClr val="dk1"/>
                    </a:solidFill>
                  </a:rPr>
                  <a:t>Câble électrique</a:t>
                </a:r>
                <a:r>
                  <a:rPr lang="fr-FR" sz="2400">
                    <a:solidFill>
                      <a:schemeClr val="dk1"/>
                    </a:solidFill>
                  </a:rPr>
                  <a:t> :  granulation, tamisages et fonderie</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381000" lvl="0" marL="3240000" rtl="0" algn="just">
                  <a:spcBef>
                    <a:spcPts val="0"/>
                  </a:spcBef>
                  <a:spcAft>
                    <a:spcPts val="0"/>
                  </a:spcAft>
                  <a:buClr>
                    <a:schemeClr val="dk1"/>
                  </a:buClr>
                  <a:buSzPts val="2400"/>
                  <a:buChar char="-"/>
                </a:pPr>
                <a:r>
                  <a:rPr b="1" lang="fr-FR" sz="2400" u="sng">
                    <a:solidFill>
                      <a:schemeClr val="dk1"/>
                    </a:solidFill>
                  </a:rPr>
                  <a:t>Carte électronique</a:t>
                </a:r>
                <a:r>
                  <a:rPr lang="fr-FR" sz="2400" u="sng">
                    <a:solidFill>
                      <a:schemeClr val="dk1"/>
                    </a:solidFill>
                  </a:rPr>
                  <a:t> :</a:t>
                </a:r>
                <a:r>
                  <a:rPr lang="fr-FR" sz="2400">
                    <a:solidFill>
                      <a:schemeClr val="dk1"/>
                    </a:solidFill>
                  </a:rPr>
                  <a:t> </a:t>
                </a:r>
                <a:endParaRPr sz="2400">
                  <a:solidFill>
                    <a:schemeClr val="dk1"/>
                  </a:solidFill>
                </a:endParaRPr>
              </a:p>
              <a:p>
                <a:pPr indent="-228600" lvl="0" marL="3240000" rtl="0" algn="just">
                  <a:spcBef>
                    <a:spcPts val="0"/>
                  </a:spcBef>
                  <a:spcAft>
                    <a:spcPts val="0"/>
                  </a:spcAft>
                  <a:buClr>
                    <a:schemeClr val="dk1"/>
                  </a:buClr>
                  <a:buSzPts val="1100"/>
                  <a:buFont typeface="Arial"/>
                  <a:buNone/>
                </a:pPr>
                <a:r>
                  <a:rPr lang="fr-FR" sz="2400">
                    <a:solidFill>
                      <a:schemeClr val="dk1"/>
                    </a:solidFill>
                  </a:rPr>
                  <a:t>Pyro-métallurgie : broyage et pyrolyse⇒ très consommatrice en énergie (fours chauffés à 500 degrés)</a:t>
                </a:r>
                <a:endParaRPr sz="2400">
                  <a:solidFill>
                    <a:schemeClr val="dk1"/>
                  </a:solidFill>
                </a:endParaRPr>
              </a:p>
              <a:p>
                <a:pPr indent="-228600" lvl="0" marL="3240000" rtl="0" algn="just">
                  <a:spcBef>
                    <a:spcPts val="0"/>
                  </a:spcBef>
                  <a:spcAft>
                    <a:spcPts val="0"/>
                  </a:spcAft>
                  <a:buClr>
                    <a:schemeClr val="dk1"/>
                  </a:buClr>
                  <a:buSzPts val="1100"/>
                  <a:buFont typeface="Arial"/>
                  <a:buNone/>
                </a:pPr>
                <a:r>
                  <a:rPr lang="fr-FR" sz="2400">
                    <a:solidFill>
                      <a:schemeClr val="dk1"/>
                    </a:solidFill>
                  </a:rPr>
                  <a:t>Hydrométallurgie : dissolution avec acides ⇒ dégage dioxines et furanes, des gazs nocifs pour l'environnement</a:t>
                </a:r>
                <a:endParaRPr sz="2400">
                  <a:solidFill>
                    <a:schemeClr val="dk1"/>
                  </a:solidFill>
                </a:endParaRPr>
              </a:p>
              <a:p>
                <a:pPr indent="0" lvl="0" marL="3011400" rtl="0" algn="just">
                  <a:spcBef>
                    <a:spcPts val="0"/>
                  </a:spcBef>
                  <a:spcAft>
                    <a:spcPts val="0"/>
                  </a:spcAft>
                  <a:buNone/>
                </a:pPr>
                <a:r>
                  <a:rPr lang="fr-FR" sz="2400">
                    <a:solidFill>
                      <a:schemeClr val="dk1"/>
                    </a:solidFill>
                  </a:rPr>
                  <a:t>Micronisation : broyage puis séparation par granulométrie ⇒ ne récupère que 90% des métaux contre 98% avec les 2 autres méthodes </a:t>
                </a:r>
                <a:endParaRPr sz="2400">
                  <a:solidFill>
                    <a:srgbClr val="0000FF"/>
                  </a:solidFill>
                </a:endParaRPr>
              </a:p>
              <a:p>
                <a:pPr indent="-228600" lvl="0" marL="3240000" rtl="0" algn="just">
                  <a:spcBef>
                    <a:spcPts val="0"/>
                  </a:spcBef>
                  <a:spcAft>
                    <a:spcPts val="0"/>
                  </a:spcAft>
                  <a:buClr>
                    <a:schemeClr val="dk1"/>
                  </a:buClr>
                  <a:buSzPts val="1100"/>
                  <a:buFont typeface="Arial"/>
                  <a:buNone/>
                </a:pPr>
                <a:r>
                  <a:t/>
                </a:r>
                <a:endParaRPr sz="2400">
                  <a:solidFill>
                    <a:srgbClr val="0000FF"/>
                  </a:solidFill>
                </a:endParaRPr>
              </a:p>
              <a:p>
                <a:pPr indent="-381000" lvl="0" marL="3240000" rtl="0" algn="just">
                  <a:spcBef>
                    <a:spcPts val="0"/>
                  </a:spcBef>
                  <a:spcAft>
                    <a:spcPts val="0"/>
                  </a:spcAft>
                  <a:buClr>
                    <a:schemeClr val="dk1"/>
                  </a:buClr>
                  <a:buSzPts val="2400"/>
                  <a:buChar char="-"/>
                </a:pPr>
                <a:r>
                  <a:rPr lang="fr-FR" sz="2400" u="sng">
                    <a:solidFill>
                      <a:schemeClr val="dk1"/>
                    </a:solidFill>
                  </a:rPr>
                  <a:t>Nanofil de cuivre dans les </a:t>
                </a:r>
                <a:r>
                  <a:rPr b="1" lang="fr-FR" sz="2400" u="sng">
                    <a:solidFill>
                      <a:schemeClr val="dk1"/>
                    </a:solidFill>
                  </a:rPr>
                  <a:t>chaussettes</a:t>
                </a:r>
                <a:r>
                  <a:rPr lang="fr-FR" sz="2400" u="sng">
                    <a:solidFill>
                      <a:schemeClr val="dk1"/>
                    </a:solidFill>
                  </a:rPr>
                  <a:t> :</a:t>
                </a:r>
                <a:r>
                  <a:rPr lang="fr-FR" sz="2400">
                    <a:solidFill>
                      <a:schemeClr val="dk1"/>
                    </a:solidFill>
                  </a:rPr>
                  <a:t> pour limiter le développement de bactéries, nous sommes dans un usage dispersif dans lequel </a:t>
                </a:r>
                <a:r>
                  <a:rPr b="1" lang="fr-FR" sz="2400">
                    <a:solidFill>
                      <a:schemeClr val="dk1"/>
                    </a:solidFill>
                  </a:rPr>
                  <a:t>le cuivre ne peut pas être récupéré</a:t>
                </a:r>
                <a:endParaRPr b="1" sz="2400">
                  <a:solidFill>
                    <a:schemeClr val="dk1"/>
                  </a:solidFill>
                </a:endParaRPr>
              </a:p>
              <a:p>
                <a:pPr indent="0" lvl="0" marL="457200" rtl="0" algn="just">
                  <a:spcBef>
                    <a:spcPts val="0"/>
                  </a:spcBef>
                  <a:spcAft>
                    <a:spcPts val="0"/>
                  </a:spcAft>
                  <a:buNone/>
                </a:pPr>
                <a:r>
                  <a:t/>
                </a:r>
                <a:endParaRPr b="1" sz="2400">
                  <a:solidFill>
                    <a:schemeClr val="dk1"/>
                  </a:solidFill>
                </a:endParaRPr>
              </a:p>
              <a:p>
                <a:pPr indent="-228600" lvl="0" marL="3240000" rtl="0" algn="just">
                  <a:spcBef>
                    <a:spcPts val="0"/>
                  </a:spcBef>
                  <a:spcAft>
                    <a:spcPts val="0"/>
                  </a:spcAft>
                  <a:buClr>
                    <a:schemeClr val="dk1"/>
                  </a:buClr>
                  <a:buSzPts val="1100"/>
                  <a:buFont typeface="Arial"/>
                  <a:buNone/>
                </a:pPr>
                <a:r>
                  <a:rPr lang="fr-FR" sz="2400">
                    <a:solidFill>
                      <a:schemeClr val="dk1"/>
                    </a:solidFill>
                  </a:rPr>
                  <a:t>⇒ différence de recyclabilité selon les produits (usage dispersif ou non)</a:t>
                </a:r>
                <a:endParaRPr/>
              </a:p>
            </p:txBody>
          </p:sp>
          <p:sp>
            <p:nvSpPr>
              <p:cNvPr id="129" name="Google Shape;129;p1"/>
              <p:cNvSpPr txBox="1"/>
              <p:nvPr/>
            </p:nvSpPr>
            <p:spPr>
              <a:xfrm>
                <a:off x="19686650" y="15050035"/>
                <a:ext cx="7897800" cy="10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4100">
                    <a:latin typeface="Lora"/>
                    <a:ea typeface="Lora"/>
                    <a:cs typeface="Lora"/>
                    <a:sym typeface="Lora"/>
                  </a:rPr>
                  <a:t>C’est pas si simple ...</a:t>
                </a:r>
                <a:endParaRPr b="1" sz="4100">
                  <a:latin typeface="Lora"/>
                  <a:ea typeface="Lora"/>
                  <a:cs typeface="Lora"/>
                  <a:sym typeface="Lora"/>
                </a:endParaRPr>
              </a:p>
            </p:txBody>
          </p:sp>
        </p:grpSp>
        <p:pic>
          <p:nvPicPr>
            <p:cNvPr id="130" name="Google Shape;130;p1"/>
            <p:cNvPicPr preferRelativeResize="0"/>
            <p:nvPr/>
          </p:nvPicPr>
          <p:blipFill rotWithShape="1">
            <a:blip r:embed="rId8">
              <a:alphaModFix/>
            </a:blip>
            <a:srcRect b="0" l="11676" r="0" t="25975"/>
            <a:stretch/>
          </p:blipFill>
          <p:spPr>
            <a:xfrm>
              <a:off x="17846300" y="16622138"/>
              <a:ext cx="2944500" cy="2467800"/>
            </a:xfrm>
            <a:prstGeom prst="ellipse">
              <a:avLst/>
            </a:prstGeom>
            <a:noFill/>
            <a:ln>
              <a:noFill/>
            </a:ln>
          </p:spPr>
        </p:pic>
        <p:pic>
          <p:nvPicPr>
            <p:cNvPr id="131" name="Google Shape;131;p1"/>
            <p:cNvPicPr preferRelativeResize="0"/>
            <p:nvPr/>
          </p:nvPicPr>
          <p:blipFill rotWithShape="1">
            <a:blip r:embed="rId9">
              <a:alphaModFix/>
            </a:blip>
            <a:srcRect b="17723" l="13764" r="14919" t="12194"/>
            <a:stretch/>
          </p:blipFill>
          <p:spPr>
            <a:xfrm>
              <a:off x="17766501" y="19302575"/>
              <a:ext cx="3104100" cy="2287800"/>
            </a:xfrm>
            <a:prstGeom prst="roundRect">
              <a:avLst>
                <a:gd fmla="val 16667" name="adj"/>
              </a:avLst>
            </a:prstGeom>
            <a:noFill/>
            <a:ln>
              <a:noFill/>
            </a:ln>
          </p:spPr>
        </p:pic>
        <p:pic>
          <p:nvPicPr>
            <p:cNvPr id="132" name="Google Shape;132;p1"/>
            <p:cNvPicPr preferRelativeResize="0"/>
            <p:nvPr/>
          </p:nvPicPr>
          <p:blipFill rotWithShape="1">
            <a:blip r:embed="rId10">
              <a:alphaModFix/>
            </a:blip>
            <a:srcRect b="0" l="0" r="0" t="0"/>
            <a:stretch/>
          </p:blipFill>
          <p:spPr>
            <a:xfrm>
              <a:off x="18725387" y="22055975"/>
              <a:ext cx="1848600" cy="2467800"/>
            </a:xfrm>
            <a:prstGeom prst="round2DiagRect">
              <a:avLst>
                <a:gd fmla="val 16667" name="adj1"/>
                <a:gd fmla="val 0" name="adj2"/>
              </a:avLst>
            </a:prstGeom>
            <a:noFill/>
            <a:ln>
              <a:noFill/>
            </a:ln>
          </p:spPr>
        </p:pic>
      </p:grpSp>
      <p:grpSp>
        <p:nvGrpSpPr>
          <p:cNvPr id="133" name="Google Shape;133;p1"/>
          <p:cNvGrpSpPr/>
          <p:nvPr/>
        </p:nvGrpSpPr>
        <p:grpSpPr>
          <a:xfrm>
            <a:off x="21366125" y="12540738"/>
            <a:ext cx="8616300" cy="8101500"/>
            <a:chOff x="1527850" y="27798988"/>
            <a:chExt cx="8616300" cy="8101500"/>
          </a:xfrm>
        </p:grpSpPr>
        <p:sp>
          <p:nvSpPr>
            <p:cNvPr id="134" name="Google Shape;134;p1"/>
            <p:cNvSpPr/>
            <p:nvPr/>
          </p:nvSpPr>
          <p:spPr>
            <a:xfrm>
              <a:off x="1527850" y="27798988"/>
              <a:ext cx="8616300" cy="8101500"/>
            </a:xfrm>
            <a:prstGeom prst="roundRect">
              <a:avLst>
                <a:gd fmla="val 16667" name="adj"/>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a:p>
              <a:pPr indent="0" lvl="0" marL="0" rtl="0" algn="just">
                <a:lnSpc>
                  <a:spcPct val="115000"/>
                </a:lnSpc>
                <a:spcBef>
                  <a:spcPts val="1200"/>
                </a:spcBef>
                <a:spcAft>
                  <a:spcPts val="0"/>
                </a:spcAft>
                <a:buNone/>
              </a:pPr>
              <a:r>
                <a:t/>
              </a:r>
              <a:endParaRPr b="1" sz="2400">
                <a:solidFill>
                  <a:srgbClr val="222222"/>
                </a:solidFill>
              </a:endParaRPr>
            </a:p>
            <a:p>
              <a:pPr indent="-381000" lvl="0" marL="457200" rtl="0" algn="just">
                <a:lnSpc>
                  <a:spcPct val="115000"/>
                </a:lnSpc>
                <a:spcBef>
                  <a:spcPts val="1200"/>
                </a:spcBef>
                <a:spcAft>
                  <a:spcPts val="0"/>
                </a:spcAft>
                <a:buClr>
                  <a:srgbClr val="222222"/>
                </a:buClr>
                <a:buSzPts val="2400"/>
                <a:buChar char="➔"/>
              </a:pPr>
              <a:r>
                <a:rPr b="1" lang="fr-FR" sz="2400">
                  <a:solidFill>
                    <a:srgbClr val="222222"/>
                  </a:solidFill>
                </a:rPr>
                <a:t>Économie de 31 m</a:t>
              </a:r>
              <a:r>
                <a:rPr b="1" baseline="30000" lang="fr-FR" sz="2400">
                  <a:solidFill>
                    <a:srgbClr val="222222"/>
                  </a:solidFill>
                </a:rPr>
                <a:t>3</a:t>
              </a:r>
              <a:r>
                <a:rPr b="1" lang="fr-FR" sz="2400">
                  <a:solidFill>
                    <a:srgbClr val="222222"/>
                  </a:solidFill>
                </a:rPr>
                <a:t> d’eau</a:t>
              </a:r>
              <a:r>
                <a:rPr lang="fr-FR" sz="2400">
                  <a:solidFill>
                    <a:srgbClr val="222222"/>
                  </a:solidFill>
                </a:rPr>
                <a:t> et de 300 kg CO2 eq par tonne de cuivre recyclé (soit environ </a:t>
              </a:r>
              <a:r>
                <a:rPr b="1" lang="fr-FR" sz="2400">
                  <a:solidFill>
                    <a:srgbClr val="222222"/>
                  </a:solidFill>
                </a:rPr>
                <a:t>40 millions de tonnes de CO2 par an dans le monde</a:t>
              </a:r>
              <a:r>
                <a:rPr lang="fr-FR" sz="2400">
                  <a:solidFill>
                    <a:srgbClr val="222222"/>
                  </a:solidFill>
                </a:rPr>
                <a:t>)</a:t>
              </a:r>
              <a:endParaRPr sz="2400">
                <a:solidFill>
                  <a:srgbClr val="222222"/>
                </a:solidFill>
              </a:endParaRPr>
            </a:p>
            <a:p>
              <a:pPr indent="-381000" lvl="0" marL="457200" rtl="0" algn="just">
                <a:lnSpc>
                  <a:spcPct val="115000"/>
                </a:lnSpc>
                <a:spcBef>
                  <a:spcPts val="0"/>
                </a:spcBef>
                <a:spcAft>
                  <a:spcPts val="0"/>
                </a:spcAft>
                <a:buClr>
                  <a:srgbClr val="222222"/>
                </a:buClr>
                <a:buSzPts val="2400"/>
                <a:buChar char="➔"/>
              </a:pPr>
              <a:r>
                <a:rPr lang="fr-FR" sz="2400">
                  <a:solidFill>
                    <a:srgbClr val="222222"/>
                  </a:solidFill>
                </a:rPr>
                <a:t>Recyclage du cuivre nécessite jusqu’à 85 % moins d’énergie que la production primaire ➩</a:t>
              </a:r>
              <a:r>
                <a:rPr b="1" lang="fr-FR" sz="2400">
                  <a:solidFill>
                    <a:srgbClr val="222222"/>
                  </a:solidFill>
                </a:rPr>
                <a:t> économie de 100 millions de MWh d’énergie électrique </a:t>
              </a:r>
              <a:endParaRPr b="1" sz="2400">
                <a:solidFill>
                  <a:srgbClr val="222222"/>
                </a:solidFill>
              </a:endParaRPr>
            </a:p>
            <a:p>
              <a:pPr indent="-381000" lvl="0" marL="457200" rtl="0" algn="just">
                <a:lnSpc>
                  <a:spcPct val="115000"/>
                </a:lnSpc>
                <a:spcBef>
                  <a:spcPts val="0"/>
                </a:spcBef>
                <a:spcAft>
                  <a:spcPts val="0"/>
                </a:spcAft>
                <a:buClr>
                  <a:srgbClr val="222222"/>
                </a:buClr>
                <a:buSzPts val="2400"/>
                <a:buChar char="➔"/>
              </a:pPr>
              <a:r>
                <a:rPr lang="fr-FR" sz="2400">
                  <a:solidFill>
                    <a:srgbClr val="222222"/>
                  </a:solidFill>
                </a:rPr>
                <a:t>Finitude des ressources: en fonction des modélisations, le </a:t>
              </a:r>
              <a:r>
                <a:rPr b="1" lang="fr-FR" sz="2400">
                  <a:solidFill>
                    <a:srgbClr val="222222"/>
                  </a:solidFill>
                </a:rPr>
                <a:t>pic d’extraction serait atteint avant la fin du siècle</a:t>
              </a:r>
              <a:endParaRPr b="1" sz="2400">
                <a:solidFill>
                  <a:srgbClr val="222222"/>
                </a:solidFill>
              </a:endParaRPr>
            </a:p>
            <a:p>
              <a:pPr indent="-381000" lvl="0" marL="457200" rtl="0" algn="just">
                <a:lnSpc>
                  <a:spcPct val="115000"/>
                </a:lnSpc>
                <a:spcBef>
                  <a:spcPts val="0"/>
                </a:spcBef>
                <a:spcAft>
                  <a:spcPts val="0"/>
                </a:spcAft>
                <a:buClr>
                  <a:srgbClr val="222222"/>
                </a:buClr>
                <a:buSzPts val="2400"/>
                <a:buChar char="➔"/>
              </a:pPr>
              <a:r>
                <a:rPr lang="fr-FR" sz="2400">
                  <a:solidFill>
                    <a:srgbClr val="222222"/>
                  </a:solidFill>
                </a:rPr>
                <a:t>Il existe une relation d’exponentielle inverse entre la concentration de cuivre et l’impact environnemental lié à son extraction: </a:t>
              </a:r>
              <a:r>
                <a:rPr b="1" lang="fr-FR" sz="2400">
                  <a:solidFill>
                    <a:srgbClr val="222222"/>
                  </a:solidFill>
                </a:rPr>
                <a:t>dans l’avenir l’extraction traditionnelle sera de plus en plus coûteuse en énergie</a:t>
              </a:r>
              <a:r>
                <a:rPr b="1" lang="fr-FR" sz="2400"/>
                <a:t>.</a:t>
              </a:r>
              <a:endParaRPr sz="2400"/>
            </a:p>
          </p:txBody>
        </p:sp>
        <p:sp>
          <p:nvSpPr>
            <p:cNvPr id="135" name="Google Shape;135;p1"/>
            <p:cNvSpPr txBox="1"/>
            <p:nvPr/>
          </p:nvSpPr>
          <p:spPr>
            <a:xfrm>
              <a:off x="2418075" y="27881788"/>
              <a:ext cx="7246800" cy="16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4000">
                  <a:latin typeface="Lora"/>
                  <a:ea typeface="Lora"/>
                  <a:cs typeface="Lora"/>
                  <a:sym typeface="Lora"/>
                </a:rPr>
                <a:t>Pourquoi recycler le cuivre en particulier ?</a:t>
              </a:r>
              <a:endParaRPr b="1" sz="4000">
                <a:latin typeface="Lora"/>
                <a:ea typeface="Lora"/>
                <a:cs typeface="Lora"/>
                <a:sym typeface="Lora"/>
              </a:endParaRPr>
            </a:p>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a832899f4e_1_9"/>
          <p:cNvSpPr txBox="1"/>
          <p:nvPr>
            <p:ph type="title"/>
          </p:nvPr>
        </p:nvSpPr>
        <p:spPr>
          <a:xfrm>
            <a:off x="6303042" y="0"/>
            <a:ext cx="15063300" cy="5889000"/>
          </a:xfrm>
          <a:prstGeom prst="rect">
            <a:avLst/>
          </a:prstGeom>
        </p:spPr>
        <p:txBody>
          <a:bodyPr anchorCtr="0" anchor="t" bIns="66275" lIns="132575" spcFirstLastPara="1" rIns="132575" wrap="square" tIns="66275">
            <a:noAutofit/>
          </a:bodyPr>
          <a:lstStyle/>
          <a:p>
            <a:pPr indent="0" lvl="0" marL="0" rtl="0" algn="l">
              <a:spcBef>
                <a:spcPts val="0"/>
              </a:spcBef>
              <a:spcAft>
                <a:spcPts val="0"/>
              </a:spcAft>
              <a:buNone/>
            </a:pPr>
            <a:r>
              <a:t/>
            </a:r>
            <a:endParaRPr/>
          </a:p>
        </p:txBody>
      </p:sp>
      <p:sp>
        <p:nvSpPr>
          <p:cNvPr id="142" name="Google Shape;142;ga832899f4e_1_9"/>
          <p:cNvSpPr txBox="1"/>
          <p:nvPr>
            <p:ph idx="1" type="body"/>
          </p:nvPr>
        </p:nvSpPr>
        <p:spPr>
          <a:xfrm>
            <a:off x="2270164" y="12367852"/>
            <a:ext cx="25739700" cy="25684200"/>
          </a:xfrm>
          <a:prstGeom prst="rect">
            <a:avLst/>
          </a:prstGeom>
        </p:spPr>
        <p:txBody>
          <a:bodyPr anchorCtr="0" anchor="t" bIns="208800" lIns="417625" spcFirstLastPara="1" rIns="417625" wrap="square" tIns="208800">
            <a:noAutofit/>
          </a:bodyPr>
          <a:lstStyle/>
          <a:p>
            <a:pPr indent="0" lvl="0" marL="0" rtl="0" algn="l">
              <a:spcBef>
                <a:spcPts val="360"/>
              </a:spcBef>
              <a:spcAft>
                <a:spcPts val="0"/>
              </a:spcAft>
              <a:buNone/>
            </a:pPr>
            <a:r>
              <a:t/>
            </a:r>
            <a:endParaRPr/>
          </a:p>
        </p:txBody>
      </p:sp>
      <p:pic>
        <p:nvPicPr>
          <p:cNvPr id="143" name="Google Shape;143;ga832899f4e_1_9"/>
          <p:cNvPicPr preferRelativeResize="0"/>
          <p:nvPr/>
        </p:nvPicPr>
        <p:blipFill>
          <a:blip r:embed="rId3">
            <a:alphaModFix/>
          </a:blip>
          <a:stretch>
            <a:fillRect/>
          </a:stretch>
        </p:blipFill>
        <p:spPr>
          <a:xfrm rot="-5400000">
            <a:off x="-6371112" y="6383038"/>
            <a:ext cx="43022199" cy="30256125"/>
          </a:xfrm>
          <a:prstGeom prst="rect">
            <a:avLst/>
          </a:prstGeom>
          <a:noFill/>
          <a:ln>
            <a:noFill/>
          </a:ln>
        </p:spPr>
      </p:pic>
      <p:sp>
        <p:nvSpPr>
          <p:cNvPr id="144" name="Google Shape;144;ga832899f4e_1_9"/>
          <p:cNvSpPr txBox="1"/>
          <p:nvPr/>
        </p:nvSpPr>
        <p:spPr>
          <a:xfrm>
            <a:off x="12005725" y="9713925"/>
            <a:ext cx="12111000" cy="14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300"/>
              <a:t>Heureuseñent</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1_IMT_Poster_recherche">
  <a:themeElements>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2018-05-30T11:30:53Z</dcterms:created>
  <dc:creator>Antoine ROGEAU</dc:creator>
</cp:coreProperties>
</file>