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3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  <p:sldMasterId id="2147483738" r:id="rId5"/>
  </p:sldMasterIdLst>
  <p:notesMasterIdLst>
    <p:notesMasterId r:id="rId27"/>
  </p:notesMasterIdLst>
  <p:sldIdLst>
    <p:sldId id="258" r:id="rId6"/>
    <p:sldId id="402" r:id="rId7"/>
    <p:sldId id="267" r:id="rId8"/>
    <p:sldId id="266" r:id="rId9"/>
    <p:sldId id="358" r:id="rId10"/>
    <p:sldId id="272" r:id="rId11"/>
    <p:sldId id="442" r:id="rId12"/>
    <p:sldId id="412" r:id="rId13"/>
    <p:sldId id="415" r:id="rId14"/>
    <p:sldId id="417" r:id="rId15"/>
    <p:sldId id="407" r:id="rId16"/>
    <p:sldId id="312" r:id="rId17"/>
    <p:sldId id="419" r:id="rId18"/>
    <p:sldId id="441" r:id="rId19"/>
    <p:sldId id="437" r:id="rId20"/>
    <p:sldId id="330" r:id="rId21"/>
    <p:sldId id="443" r:id="rId22"/>
    <p:sldId id="405" r:id="rId23"/>
    <p:sldId id="432" r:id="rId24"/>
    <p:sldId id="408" r:id="rId25"/>
    <p:sldId id="355" r:id="rId26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  <p15:guide id="3" orient="horz" pos="3243">
          <p15:clr>
            <a:srgbClr val="A4A3A4"/>
          </p15:clr>
        </p15:guide>
        <p15:guide id="4" orient="horz" pos="1920">
          <p15:clr>
            <a:srgbClr val="A4A3A4"/>
          </p15:clr>
        </p15:guide>
        <p15:guide id="5" orient="horz" pos="4929">
          <p15:clr>
            <a:srgbClr val="A4A3A4"/>
          </p15:clr>
        </p15:guide>
        <p15:guide id="6" pos="5759">
          <p15:clr>
            <a:srgbClr val="A4A3A4"/>
          </p15:clr>
        </p15:guide>
        <p15:guide id="7" pos="594">
          <p15:clr>
            <a:srgbClr val="A4A3A4"/>
          </p15:clr>
        </p15:guide>
        <p15:guide id="8" pos="10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3B"/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96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34" y="84"/>
      </p:cViewPr>
      <p:guideLst>
        <p:guide orient="horz" pos="3262"/>
        <p:guide pos="5760"/>
        <p:guide orient="horz" pos="3243"/>
        <p:guide orient="horz" pos="1920"/>
        <p:guide orient="horz" pos="4929"/>
        <p:guide pos="5759"/>
        <p:guide pos="594"/>
        <p:guide pos="109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22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50A21-DAD2-4D0C-B48C-8BDCAEF0EF7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F35AF0A-06D5-4347-9373-228FD2CF3A7B}">
      <dgm:prSet phldrT="[텍스트]" custT="1"/>
      <dgm:spPr>
        <a:solidFill>
          <a:schemeClr val="tx2"/>
        </a:solidFill>
      </dgm:spPr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개발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Developement</a:t>
          </a:r>
          <a:endParaRPr lang="ko-KR" altLang="en-US" sz="2800" b="1" dirty="0">
            <a:latin typeface="MS PGothic" pitchFamily="34" charset="-128"/>
          </a:endParaRPr>
        </a:p>
      </dgm:t>
    </dgm:pt>
    <dgm:pt modelId="{F369666A-8AFD-4EAD-A1C8-B012584658A5}" type="parTrans" cxnId="{00F5A5EA-8595-4447-B1AE-FECAF1E6CC2E}">
      <dgm:prSet/>
      <dgm:spPr/>
      <dgm:t>
        <a:bodyPr/>
        <a:lstStyle/>
        <a:p>
          <a:pPr latinLnBrk="1"/>
          <a:endParaRPr lang="ko-KR" altLang="en-US" sz="1050"/>
        </a:p>
      </dgm:t>
    </dgm:pt>
    <dgm:pt modelId="{73050F9E-7C47-4691-8DC0-4A68D6DEF48E}" type="sibTrans" cxnId="{00F5A5EA-8595-4447-B1AE-FECAF1E6CC2E}">
      <dgm:prSet/>
      <dgm:spPr/>
      <dgm:t>
        <a:bodyPr/>
        <a:lstStyle/>
        <a:p>
          <a:pPr latinLnBrk="1"/>
          <a:endParaRPr lang="ko-KR" altLang="en-US" sz="1050"/>
        </a:p>
      </dgm:t>
    </dgm:pt>
    <dgm:pt modelId="{7DB8CA0D-53B7-4C3A-8BAF-0B234FD5F1B3}">
      <dgm:prSet phldrT="[텍스트]" custT="1"/>
      <dgm:spPr/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안 경현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BackEnd</a:t>
          </a:r>
          <a:endParaRPr lang="ko-KR" altLang="en-US" sz="2800" b="1" dirty="0">
            <a:latin typeface="MS PGothic" pitchFamily="34" charset="-128"/>
          </a:endParaRPr>
        </a:p>
      </dgm:t>
    </dgm:pt>
    <dgm:pt modelId="{C11642AF-48BD-4738-862C-29E7AD6135B5}" type="parTrans" cxnId="{6810D85A-BC77-4579-9A67-19C741B84044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CC53854B-9468-4605-999C-983A0B79590C}" type="sibTrans" cxnId="{6810D85A-BC77-4579-9A67-19C741B84044}">
      <dgm:prSet/>
      <dgm:spPr/>
      <dgm:t>
        <a:bodyPr/>
        <a:lstStyle/>
        <a:p>
          <a:pPr latinLnBrk="1"/>
          <a:endParaRPr lang="ko-KR" altLang="en-US" sz="1050"/>
        </a:p>
      </dgm:t>
    </dgm:pt>
    <dgm:pt modelId="{6A689522-632F-433A-A7D0-CCD66D6CC0B4}">
      <dgm:prSet phldrT="[텍스트]" custT="1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민 주현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FrontEnd</a:t>
          </a:r>
          <a:endParaRPr lang="ko-KR" altLang="en-US" sz="2800" b="1" dirty="0">
            <a:latin typeface="MS PGothic" pitchFamily="34" charset="-128"/>
          </a:endParaRPr>
        </a:p>
      </dgm:t>
    </dgm:pt>
    <dgm:pt modelId="{1047295A-A6EC-41E6-9D5C-31303A7A0F0D}" type="parTrans" cxnId="{E87B2096-751D-496C-B4F4-5010E7ED7074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64024765-1BEA-4D80-B2FE-FCDBFE008C80}" type="sibTrans" cxnId="{E87B2096-751D-496C-B4F4-5010E7ED7074}">
      <dgm:prSet/>
      <dgm:spPr/>
      <dgm:t>
        <a:bodyPr/>
        <a:lstStyle/>
        <a:p>
          <a:pPr latinLnBrk="1"/>
          <a:endParaRPr lang="ko-KR" altLang="en-US" sz="1050"/>
        </a:p>
      </dgm:t>
    </dgm:pt>
    <dgm:pt modelId="{7B7866E3-C155-46DD-9EAF-FE137B72D2C8}">
      <dgm:prSet phldrT="[텍스트]" custT="1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이 승훈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FullStack</a:t>
          </a:r>
          <a:endParaRPr lang="ko-KR" altLang="en-US" sz="2800" b="1" dirty="0">
            <a:latin typeface="MS PGothic" pitchFamily="34" charset="-128"/>
          </a:endParaRPr>
        </a:p>
      </dgm:t>
    </dgm:pt>
    <dgm:pt modelId="{DFEE8044-60C1-40F5-BB86-3F48DF15AAE1}" type="parTrans" cxnId="{694674ED-14D2-49D2-982A-316F55F0AF2A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2821F5A9-2C2A-476D-BBB3-2C91DF8A2B95}" type="sibTrans" cxnId="{694674ED-14D2-49D2-982A-316F55F0AF2A}">
      <dgm:prSet/>
      <dgm:spPr/>
      <dgm:t>
        <a:bodyPr/>
        <a:lstStyle/>
        <a:p>
          <a:pPr latinLnBrk="1"/>
          <a:endParaRPr lang="ko-KR" altLang="en-US" sz="1050"/>
        </a:p>
      </dgm:t>
    </dgm:pt>
    <dgm:pt modelId="{9E44FA45-B598-44FE-B1DF-CA45DC82E927}">
      <dgm:prSet phldrT="[텍스트]" custT="1"/>
      <dgm:spPr/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공통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>
              <a:latin typeface="MS PGothic" pitchFamily="34" charset="-128"/>
              <a:ea typeface="MS PGothic" pitchFamily="34" charset="-128"/>
            </a:rPr>
            <a:t>Servlet</a:t>
          </a:r>
        </a:p>
      </dgm:t>
    </dgm:pt>
    <dgm:pt modelId="{4E40EF27-A8A2-461E-BF40-E39DEBB3277D}" type="parTrans" cxnId="{B206771D-9DBF-4E42-9DF4-7AF28AEB43CD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91418F40-6D8D-4B5C-806B-E1ADF617EBDE}" type="sibTrans" cxnId="{B206771D-9DBF-4E42-9DF4-7AF28AEB43CD}">
      <dgm:prSet/>
      <dgm:spPr/>
      <dgm:t>
        <a:bodyPr/>
        <a:lstStyle/>
        <a:p>
          <a:pPr latinLnBrk="1"/>
          <a:endParaRPr lang="ko-KR" altLang="en-US" sz="1050"/>
        </a:p>
      </dgm:t>
    </dgm:pt>
    <dgm:pt modelId="{32C06C30-1574-444D-9CB0-F6A340FA0AF7}">
      <dgm:prSet phldrT="[텍스트]" custT="1"/>
      <dgm:spPr/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정 지은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DataBase</a:t>
          </a:r>
          <a:endParaRPr lang="ko-KR" altLang="en-US" sz="2800" b="1" dirty="0">
            <a:latin typeface="MS PGothic" pitchFamily="34" charset="-128"/>
          </a:endParaRPr>
        </a:p>
      </dgm:t>
    </dgm:pt>
    <dgm:pt modelId="{B97772DC-7A03-4CE7-A161-6A18A7CD98F6}" type="parTrans" cxnId="{1D1994FB-CD39-4DA0-86D1-04FC69192F0C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F6CD98C0-6111-4ECE-998D-27872698CFA9}" type="sibTrans" cxnId="{1D1994FB-CD39-4DA0-86D1-04FC69192F0C}">
      <dgm:prSet/>
      <dgm:spPr/>
      <dgm:t>
        <a:bodyPr/>
        <a:lstStyle/>
        <a:p>
          <a:pPr latinLnBrk="1"/>
          <a:endParaRPr lang="ko-KR" altLang="en-US" sz="1050"/>
        </a:p>
      </dgm:t>
    </dgm:pt>
    <dgm:pt modelId="{7CD1A997-8F0F-4C24-B10C-D627C97D6368}">
      <dgm:prSet phldrT="[텍스트]" custT="1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이 </a:t>
          </a:r>
          <a:r>
            <a:rPr lang="ko-KR" altLang="en-US" sz="2800" b="1" dirty="0" err="1">
              <a:latin typeface="MS PGothic" pitchFamily="34" charset="-128"/>
              <a:ea typeface="MS PGothic" pitchFamily="34" charset="-128"/>
            </a:rPr>
            <a:t>득건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>
              <a:latin typeface="MS PGothic" pitchFamily="34" charset="-128"/>
              <a:ea typeface="MS PGothic" pitchFamily="34" charset="-128"/>
            </a:rPr>
            <a:t>Form</a:t>
          </a:r>
          <a:endParaRPr lang="ko-KR" altLang="en-US" sz="2800" b="1" dirty="0">
            <a:latin typeface="MS PGothic" pitchFamily="34" charset="-128"/>
          </a:endParaRPr>
        </a:p>
      </dgm:t>
    </dgm:pt>
    <dgm:pt modelId="{3CFC8EB8-95C1-4403-85EF-6D2CAAAB1FED}" type="parTrans" cxnId="{F6DB0815-152A-4A08-9F21-33A6E828E437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302AD5E5-9192-4232-908B-953C893F3D10}" type="sibTrans" cxnId="{F6DB0815-152A-4A08-9F21-33A6E828E437}">
      <dgm:prSet/>
      <dgm:spPr/>
      <dgm:t>
        <a:bodyPr/>
        <a:lstStyle/>
        <a:p>
          <a:pPr latinLnBrk="1"/>
          <a:endParaRPr lang="ko-KR" altLang="en-US" sz="1050"/>
        </a:p>
      </dgm:t>
    </dgm:pt>
    <dgm:pt modelId="{410469BF-86AE-4ABB-B565-84198EE327F8}" type="pres">
      <dgm:prSet presAssocID="{14850A21-DAD2-4D0C-B48C-8BDCAEF0EF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F0D268-FF7F-44AC-AA40-4964307BD5D8}" type="pres">
      <dgm:prSet presAssocID="{0F35AF0A-06D5-4347-9373-228FD2CF3A7B}" presName="hierRoot1" presStyleCnt="0">
        <dgm:presLayoutVars>
          <dgm:hierBranch val="init"/>
        </dgm:presLayoutVars>
      </dgm:prSet>
      <dgm:spPr/>
    </dgm:pt>
    <dgm:pt modelId="{40794AFC-8464-48F9-A619-043F88A77965}" type="pres">
      <dgm:prSet presAssocID="{0F35AF0A-06D5-4347-9373-228FD2CF3A7B}" presName="rootComposite1" presStyleCnt="0"/>
      <dgm:spPr/>
    </dgm:pt>
    <dgm:pt modelId="{1CEA7A39-6094-4B47-A969-EF2439BAB812}" type="pres">
      <dgm:prSet presAssocID="{0F35AF0A-06D5-4347-9373-228FD2CF3A7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A3D19B-9808-4D58-AEDD-138148075ED7}" type="pres">
      <dgm:prSet presAssocID="{0F35AF0A-06D5-4347-9373-228FD2CF3A7B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C258CC4-8FB4-42EC-9D1C-A5EEEA06A6B1}" type="pres">
      <dgm:prSet presAssocID="{0F35AF0A-06D5-4347-9373-228FD2CF3A7B}" presName="hierChild2" presStyleCnt="0"/>
      <dgm:spPr/>
    </dgm:pt>
    <dgm:pt modelId="{BDC61E7C-B071-42C1-AFEA-8E37F86A4582}" type="pres">
      <dgm:prSet presAssocID="{C11642AF-48BD-4738-862C-29E7AD6135B5}" presName="Name64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5B68032-94BE-4B1B-9D9D-FB1D3F6C2EAF}" type="pres">
      <dgm:prSet presAssocID="{7DB8CA0D-53B7-4C3A-8BAF-0B234FD5F1B3}" presName="hierRoot2" presStyleCnt="0">
        <dgm:presLayoutVars>
          <dgm:hierBranch val="init"/>
        </dgm:presLayoutVars>
      </dgm:prSet>
      <dgm:spPr/>
    </dgm:pt>
    <dgm:pt modelId="{15E469FB-0239-4703-808E-86A80AFF748C}" type="pres">
      <dgm:prSet presAssocID="{7DB8CA0D-53B7-4C3A-8BAF-0B234FD5F1B3}" presName="rootComposite" presStyleCnt="0"/>
      <dgm:spPr/>
    </dgm:pt>
    <dgm:pt modelId="{7B480074-2871-46DB-8FAA-47D7446EFB33}" type="pres">
      <dgm:prSet presAssocID="{7DB8CA0D-53B7-4C3A-8BAF-0B234FD5F1B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324B94-AA61-425C-97C9-CD9295EC382D}" type="pres">
      <dgm:prSet presAssocID="{7DB8CA0D-53B7-4C3A-8BAF-0B234FD5F1B3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DF61CBE-22C1-4A66-9D62-EF99735A074C}" type="pres">
      <dgm:prSet presAssocID="{7DB8CA0D-53B7-4C3A-8BAF-0B234FD5F1B3}" presName="hierChild4" presStyleCnt="0"/>
      <dgm:spPr/>
    </dgm:pt>
    <dgm:pt modelId="{C3235814-ADAC-4CCB-8DF9-3F728A30D1E5}" type="pres">
      <dgm:prSet presAssocID="{4E40EF27-A8A2-461E-BF40-E39DEBB3277D}" presName="Name64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F249465-92B3-4A9F-A326-589479F244E0}" type="pres">
      <dgm:prSet presAssocID="{9E44FA45-B598-44FE-B1DF-CA45DC82E927}" presName="hierRoot2" presStyleCnt="0">
        <dgm:presLayoutVars>
          <dgm:hierBranch val="init"/>
        </dgm:presLayoutVars>
      </dgm:prSet>
      <dgm:spPr/>
    </dgm:pt>
    <dgm:pt modelId="{9D87ACA2-CD22-4206-95C8-C9F22293566C}" type="pres">
      <dgm:prSet presAssocID="{9E44FA45-B598-44FE-B1DF-CA45DC82E927}" presName="rootComposite" presStyleCnt="0"/>
      <dgm:spPr/>
    </dgm:pt>
    <dgm:pt modelId="{7D221D19-8EA2-4661-ADEF-C0AB813687BB}" type="pres">
      <dgm:prSet presAssocID="{9E44FA45-B598-44FE-B1DF-CA45DC82E927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DFCB3D-022F-4359-9F50-829D1A998C40}" type="pres">
      <dgm:prSet presAssocID="{9E44FA45-B598-44FE-B1DF-CA45DC82E927}" presName="rootConnector" presStyleLbl="node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B2640CF-702A-421C-B680-5FF4BD920870}" type="pres">
      <dgm:prSet presAssocID="{9E44FA45-B598-44FE-B1DF-CA45DC82E927}" presName="hierChild4" presStyleCnt="0"/>
      <dgm:spPr/>
    </dgm:pt>
    <dgm:pt modelId="{1A8972BC-9EFA-4025-931B-CC914CAA2D29}" type="pres">
      <dgm:prSet presAssocID="{9E44FA45-B598-44FE-B1DF-CA45DC82E927}" presName="hierChild5" presStyleCnt="0"/>
      <dgm:spPr/>
    </dgm:pt>
    <dgm:pt modelId="{BB777C9A-823F-4551-985A-5B047DEAB8BD}" type="pres">
      <dgm:prSet presAssocID="{B97772DC-7A03-4CE7-A161-6A18A7CD98F6}" presName="Name64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0E21762-604A-477E-A30A-C0807C91B10D}" type="pres">
      <dgm:prSet presAssocID="{32C06C30-1574-444D-9CB0-F6A340FA0AF7}" presName="hierRoot2" presStyleCnt="0">
        <dgm:presLayoutVars>
          <dgm:hierBranch val="init"/>
        </dgm:presLayoutVars>
      </dgm:prSet>
      <dgm:spPr/>
    </dgm:pt>
    <dgm:pt modelId="{48E44DA9-5346-4069-BA9A-EBD550346A5D}" type="pres">
      <dgm:prSet presAssocID="{32C06C30-1574-444D-9CB0-F6A340FA0AF7}" presName="rootComposite" presStyleCnt="0"/>
      <dgm:spPr/>
    </dgm:pt>
    <dgm:pt modelId="{E0E7DB13-5CC1-4FE3-8985-090577317588}" type="pres">
      <dgm:prSet presAssocID="{32C06C30-1574-444D-9CB0-F6A340FA0AF7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C7A380-4427-4F84-B221-36D84C14BF3A}" type="pres">
      <dgm:prSet presAssocID="{32C06C30-1574-444D-9CB0-F6A340FA0AF7}" presName="rootConnector" presStyleLbl="node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8F28170-BDD5-4399-A453-50BCA017D663}" type="pres">
      <dgm:prSet presAssocID="{32C06C30-1574-444D-9CB0-F6A340FA0AF7}" presName="hierChild4" presStyleCnt="0"/>
      <dgm:spPr/>
    </dgm:pt>
    <dgm:pt modelId="{9550E61A-7A02-4222-B922-A86773FF3E8B}" type="pres">
      <dgm:prSet presAssocID="{32C06C30-1574-444D-9CB0-F6A340FA0AF7}" presName="hierChild5" presStyleCnt="0"/>
      <dgm:spPr/>
    </dgm:pt>
    <dgm:pt modelId="{8BE9762C-3EBE-4291-AE99-1ACB6A620102}" type="pres">
      <dgm:prSet presAssocID="{7DB8CA0D-53B7-4C3A-8BAF-0B234FD5F1B3}" presName="hierChild5" presStyleCnt="0"/>
      <dgm:spPr/>
    </dgm:pt>
    <dgm:pt modelId="{1BA445FE-13E1-49CB-AD67-81CA9A1B6734}" type="pres">
      <dgm:prSet presAssocID="{DFEE8044-60C1-40F5-BB86-3F48DF15AAE1}" presName="Name64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DB0192C-8F0F-4A4C-BDC1-A5BAF2EEC33A}" type="pres">
      <dgm:prSet presAssocID="{7B7866E3-C155-46DD-9EAF-FE137B72D2C8}" presName="hierRoot2" presStyleCnt="0">
        <dgm:presLayoutVars>
          <dgm:hierBranch val="init"/>
        </dgm:presLayoutVars>
      </dgm:prSet>
      <dgm:spPr/>
    </dgm:pt>
    <dgm:pt modelId="{F890B68F-C552-402B-A97E-D261BAB8A3EC}" type="pres">
      <dgm:prSet presAssocID="{7B7866E3-C155-46DD-9EAF-FE137B72D2C8}" presName="rootComposite" presStyleCnt="0"/>
      <dgm:spPr/>
    </dgm:pt>
    <dgm:pt modelId="{33CC376B-ECA2-4641-8F68-21C941EC8FC6}" type="pres">
      <dgm:prSet presAssocID="{7B7866E3-C155-46DD-9EAF-FE137B72D2C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B4086B-98CE-4561-8D35-AEDA62AEFEAF}" type="pres">
      <dgm:prSet presAssocID="{7B7866E3-C155-46DD-9EAF-FE137B72D2C8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A87E193-ECAF-43D3-B696-36B50AAD5467}" type="pres">
      <dgm:prSet presAssocID="{7B7866E3-C155-46DD-9EAF-FE137B72D2C8}" presName="hierChild4" presStyleCnt="0"/>
      <dgm:spPr/>
    </dgm:pt>
    <dgm:pt modelId="{802F428D-7730-4D20-9B77-27437B7686FE}" type="pres">
      <dgm:prSet presAssocID="{7B7866E3-C155-46DD-9EAF-FE137B72D2C8}" presName="hierChild5" presStyleCnt="0"/>
      <dgm:spPr/>
    </dgm:pt>
    <dgm:pt modelId="{C9177812-FA47-47A2-9C0F-5519F5E0566F}" type="pres">
      <dgm:prSet presAssocID="{1047295A-A6EC-41E6-9D5C-31303A7A0F0D}" presName="Name64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D9214E4-10A2-40C2-8F01-47BF41788674}" type="pres">
      <dgm:prSet presAssocID="{6A689522-632F-433A-A7D0-CCD66D6CC0B4}" presName="hierRoot2" presStyleCnt="0">
        <dgm:presLayoutVars>
          <dgm:hierBranch val="init"/>
        </dgm:presLayoutVars>
      </dgm:prSet>
      <dgm:spPr/>
    </dgm:pt>
    <dgm:pt modelId="{387BB207-5ADB-485D-85A0-4FD26960B52A}" type="pres">
      <dgm:prSet presAssocID="{6A689522-632F-433A-A7D0-CCD66D6CC0B4}" presName="rootComposite" presStyleCnt="0"/>
      <dgm:spPr/>
    </dgm:pt>
    <dgm:pt modelId="{1427F7C1-820E-4933-9FF8-CDE95E83654B}" type="pres">
      <dgm:prSet presAssocID="{6A689522-632F-433A-A7D0-CCD66D6CC0B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15CBCF-D3B3-47CD-A419-AA0E1B3DE5DF}" type="pres">
      <dgm:prSet presAssocID="{6A689522-632F-433A-A7D0-CCD66D6CC0B4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04D6389-6AD8-4346-975E-6012C285A938}" type="pres">
      <dgm:prSet presAssocID="{6A689522-632F-433A-A7D0-CCD66D6CC0B4}" presName="hierChild4" presStyleCnt="0"/>
      <dgm:spPr/>
    </dgm:pt>
    <dgm:pt modelId="{9FADDAC1-68CC-4FA0-BDA9-E7725ECE367F}" type="pres">
      <dgm:prSet presAssocID="{3CFC8EB8-95C1-4403-85EF-6D2CAAAB1FED}" presName="Name64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3054238-5DF2-476A-9390-4978D0A70EA1}" type="pres">
      <dgm:prSet presAssocID="{7CD1A997-8F0F-4C24-B10C-D627C97D6368}" presName="hierRoot2" presStyleCnt="0">
        <dgm:presLayoutVars>
          <dgm:hierBranch val="init"/>
        </dgm:presLayoutVars>
      </dgm:prSet>
      <dgm:spPr/>
    </dgm:pt>
    <dgm:pt modelId="{5DB08524-4BFB-4AFB-B9CB-F319BA6B79D8}" type="pres">
      <dgm:prSet presAssocID="{7CD1A997-8F0F-4C24-B10C-D627C97D6368}" presName="rootComposite" presStyleCnt="0"/>
      <dgm:spPr/>
    </dgm:pt>
    <dgm:pt modelId="{C9EB3D23-8F19-4CFA-A21C-FD7327FB5A5E}" type="pres">
      <dgm:prSet presAssocID="{7CD1A997-8F0F-4C24-B10C-D627C97D6368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0CD15F-4313-4190-9073-BCDD1EBB4F42}" type="pres">
      <dgm:prSet presAssocID="{7CD1A997-8F0F-4C24-B10C-D627C97D6368}" presName="rootConnector" presStyleLbl="node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038B14A-4584-4C6F-AEE0-D8F58FF707DA}" type="pres">
      <dgm:prSet presAssocID="{7CD1A997-8F0F-4C24-B10C-D627C97D6368}" presName="hierChild4" presStyleCnt="0"/>
      <dgm:spPr/>
    </dgm:pt>
    <dgm:pt modelId="{E9291BE1-9CBC-41CE-8C52-956FD860237C}" type="pres">
      <dgm:prSet presAssocID="{7CD1A997-8F0F-4C24-B10C-D627C97D6368}" presName="hierChild5" presStyleCnt="0"/>
      <dgm:spPr/>
    </dgm:pt>
    <dgm:pt modelId="{48E052E0-DC1C-4BB5-9281-D472B393589B}" type="pres">
      <dgm:prSet presAssocID="{6A689522-632F-433A-A7D0-CCD66D6CC0B4}" presName="hierChild5" presStyleCnt="0"/>
      <dgm:spPr/>
    </dgm:pt>
    <dgm:pt modelId="{36C2FC12-DCC1-4503-9F3D-185852901E86}" type="pres">
      <dgm:prSet presAssocID="{0F35AF0A-06D5-4347-9373-228FD2CF3A7B}" presName="hierChild3" presStyleCnt="0"/>
      <dgm:spPr/>
    </dgm:pt>
  </dgm:ptLst>
  <dgm:cxnLst>
    <dgm:cxn modelId="{00F5A5EA-8595-4447-B1AE-FECAF1E6CC2E}" srcId="{14850A21-DAD2-4D0C-B48C-8BDCAEF0EF78}" destId="{0F35AF0A-06D5-4347-9373-228FD2CF3A7B}" srcOrd="0" destOrd="0" parTransId="{F369666A-8AFD-4EAD-A1C8-B012584658A5}" sibTransId="{73050F9E-7C47-4691-8DC0-4A68D6DEF48E}"/>
    <dgm:cxn modelId="{7333D87E-B0AE-4DF1-9325-DCDEA95F1506}" type="presOf" srcId="{14850A21-DAD2-4D0C-B48C-8BDCAEF0EF78}" destId="{410469BF-86AE-4ABB-B565-84198EE327F8}" srcOrd="0" destOrd="0" presId="urn:microsoft.com/office/officeart/2009/3/layout/HorizontalOrganizationChart"/>
    <dgm:cxn modelId="{07DA6C59-57A2-474A-BAE9-012D631E0380}" type="presOf" srcId="{9E44FA45-B598-44FE-B1DF-CA45DC82E927}" destId="{7D221D19-8EA2-4661-ADEF-C0AB813687BB}" srcOrd="0" destOrd="0" presId="urn:microsoft.com/office/officeart/2009/3/layout/HorizontalOrganizationChart"/>
    <dgm:cxn modelId="{B206771D-9DBF-4E42-9DF4-7AF28AEB43CD}" srcId="{7DB8CA0D-53B7-4C3A-8BAF-0B234FD5F1B3}" destId="{9E44FA45-B598-44FE-B1DF-CA45DC82E927}" srcOrd="0" destOrd="0" parTransId="{4E40EF27-A8A2-461E-BF40-E39DEBB3277D}" sibTransId="{91418F40-6D8D-4B5C-806B-E1ADF617EBDE}"/>
    <dgm:cxn modelId="{2C9DDA7C-2239-4120-920D-99900FE738D0}" type="presOf" srcId="{7B7866E3-C155-46DD-9EAF-FE137B72D2C8}" destId="{33CC376B-ECA2-4641-8F68-21C941EC8FC6}" srcOrd="0" destOrd="0" presId="urn:microsoft.com/office/officeart/2009/3/layout/HorizontalOrganizationChart"/>
    <dgm:cxn modelId="{6B8B6639-5624-4A34-8C5B-506E03D1B0CE}" type="presOf" srcId="{32C06C30-1574-444D-9CB0-F6A340FA0AF7}" destId="{E0E7DB13-5CC1-4FE3-8985-090577317588}" srcOrd="0" destOrd="0" presId="urn:microsoft.com/office/officeart/2009/3/layout/HorizontalOrganizationChart"/>
    <dgm:cxn modelId="{E87B2096-751D-496C-B4F4-5010E7ED7074}" srcId="{0F35AF0A-06D5-4347-9373-228FD2CF3A7B}" destId="{6A689522-632F-433A-A7D0-CCD66D6CC0B4}" srcOrd="2" destOrd="0" parTransId="{1047295A-A6EC-41E6-9D5C-31303A7A0F0D}" sibTransId="{64024765-1BEA-4D80-B2FE-FCDBFE008C80}"/>
    <dgm:cxn modelId="{23958365-F1A2-4EFB-B45C-CAF341AC8F0A}" type="presOf" srcId="{7DB8CA0D-53B7-4C3A-8BAF-0B234FD5F1B3}" destId="{D1324B94-AA61-425C-97C9-CD9295EC382D}" srcOrd="1" destOrd="0" presId="urn:microsoft.com/office/officeart/2009/3/layout/HorizontalOrganizationChart"/>
    <dgm:cxn modelId="{6810D85A-BC77-4579-9A67-19C741B84044}" srcId="{0F35AF0A-06D5-4347-9373-228FD2CF3A7B}" destId="{7DB8CA0D-53B7-4C3A-8BAF-0B234FD5F1B3}" srcOrd="0" destOrd="0" parTransId="{C11642AF-48BD-4738-862C-29E7AD6135B5}" sibTransId="{CC53854B-9468-4605-999C-983A0B79590C}"/>
    <dgm:cxn modelId="{D6E33C27-B3C8-480F-84B8-AE1EF58DCFAD}" type="presOf" srcId="{4E40EF27-A8A2-461E-BF40-E39DEBB3277D}" destId="{C3235814-ADAC-4CCB-8DF9-3F728A30D1E5}" srcOrd="0" destOrd="0" presId="urn:microsoft.com/office/officeart/2009/3/layout/HorizontalOrganizationChart"/>
    <dgm:cxn modelId="{9FF7CED7-A07D-4ED1-B359-806892EC248E}" type="presOf" srcId="{32C06C30-1574-444D-9CB0-F6A340FA0AF7}" destId="{69C7A380-4427-4F84-B221-36D84C14BF3A}" srcOrd="1" destOrd="0" presId="urn:microsoft.com/office/officeart/2009/3/layout/HorizontalOrganizationChart"/>
    <dgm:cxn modelId="{40A3B68D-9E16-428C-93C9-634E075D50FC}" type="presOf" srcId="{DFEE8044-60C1-40F5-BB86-3F48DF15AAE1}" destId="{1BA445FE-13E1-49CB-AD67-81CA9A1B6734}" srcOrd="0" destOrd="0" presId="urn:microsoft.com/office/officeart/2009/3/layout/HorizontalOrganizationChart"/>
    <dgm:cxn modelId="{42F4F8F0-5482-48F9-8B17-D750EBB65215}" type="presOf" srcId="{7DB8CA0D-53B7-4C3A-8BAF-0B234FD5F1B3}" destId="{7B480074-2871-46DB-8FAA-47D7446EFB33}" srcOrd="0" destOrd="0" presId="urn:microsoft.com/office/officeart/2009/3/layout/HorizontalOrganizationChart"/>
    <dgm:cxn modelId="{D0167367-9680-4B71-907C-1A2449B626D4}" type="presOf" srcId="{B97772DC-7A03-4CE7-A161-6A18A7CD98F6}" destId="{BB777C9A-823F-4551-985A-5B047DEAB8BD}" srcOrd="0" destOrd="0" presId="urn:microsoft.com/office/officeart/2009/3/layout/HorizontalOrganizationChart"/>
    <dgm:cxn modelId="{82C7366C-2BD1-4BD7-9A61-1F166DFAA198}" type="presOf" srcId="{7CD1A997-8F0F-4C24-B10C-D627C97D6368}" destId="{AD0CD15F-4313-4190-9073-BCDD1EBB4F42}" srcOrd="1" destOrd="0" presId="urn:microsoft.com/office/officeart/2009/3/layout/HorizontalOrganizationChart"/>
    <dgm:cxn modelId="{8AA2020F-ABA2-46F2-A794-3E6331154A33}" type="presOf" srcId="{9E44FA45-B598-44FE-B1DF-CA45DC82E927}" destId="{74DFCB3D-022F-4359-9F50-829D1A998C40}" srcOrd="1" destOrd="0" presId="urn:microsoft.com/office/officeart/2009/3/layout/HorizontalOrganizationChart"/>
    <dgm:cxn modelId="{D77A04E7-9542-4208-9BE8-E6636A7DB92F}" type="presOf" srcId="{6A689522-632F-433A-A7D0-CCD66D6CC0B4}" destId="{0B15CBCF-D3B3-47CD-A419-AA0E1B3DE5DF}" srcOrd="1" destOrd="0" presId="urn:microsoft.com/office/officeart/2009/3/layout/HorizontalOrganizationChart"/>
    <dgm:cxn modelId="{F1A8207A-34BE-4DB6-9BE3-89F9721C8A8F}" type="presOf" srcId="{C11642AF-48BD-4738-862C-29E7AD6135B5}" destId="{BDC61E7C-B071-42C1-AFEA-8E37F86A4582}" srcOrd="0" destOrd="0" presId="urn:microsoft.com/office/officeart/2009/3/layout/HorizontalOrganizationChart"/>
    <dgm:cxn modelId="{1D1994FB-CD39-4DA0-86D1-04FC69192F0C}" srcId="{7DB8CA0D-53B7-4C3A-8BAF-0B234FD5F1B3}" destId="{32C06C30-1574-444D-9CB0-F6A340FA0AF7}" srcOrd="1" destOrd="0" parTransId="{B97772DC-7A03-4CE7-A161-6A18A7CD98F6}" sibTransId="{F6CD98C0-6111-4ECE-998D-27872698CFA9}"/>
    <dgm:cxn modelId="{C102A59A-1C71-4CF8-836E-72901D560FAE}" type="presOf" srcId="{0F35AF0A-06D5-4347-9373-228FD2CF3A7B}" destId="{1CEA7A39-6094-4B47-A969-EF2439BAB812}" srcOrd="0" destOrd="0" presId="urn:microsoft.com/office/officeart/2009/3/layout/HorizontalOrganizationChart"/>
    <dgm:cxn modelId="{E65A2B35-5039-4EF9-AAE7-1208E5BD98B2}" type="presOf" srcId="{6A689522-632F-433A-A7D0-CCD66D6CC0B4}" destId="{1427F7C1-820E-4933-9FF8-CDE95E83654B}" srcOrd="0" destOrd="0" presId="urn:microsoft.com/office/officeart/2009/3/layout/HorizontalOrganizationChart"/>
    <dgm:cxn modelId="{FFC8CA94-8B4E-4B16-B161-B4C05BA55FA0}" type="presOf" srcId="{7B7866E3-C155-46DD-9EAF-FE137B72D2C8}" destId="{34B4086B-98CE-4561-8D35-AEDA62AEFEAF}" srcOrd="1" destOrd="0" presId="urn:microsoft.com/office/officeart/2009/3/layout/HorizontalOrganizationChart"/>
    <dgm:cxn modelId="{01910C10-3EE5-4FE6-8906-34C9AABAE241}" type="presOf" srcId="{0F35AF0A-06D5-4347-9373-228FD2CF3A7B}" destId="{2BA3D19B-9808-4D58-AEDD-138148075ED7}" srcOrd="1" destOrd="0" presId="urn:microsoft.com/office/officeart/2009/3/layout/HorizontalOrganizationChart"/>
    <dgm:cxn modelId="{4C386A48-BBFA-488D-B0EC-A9FBDE4F7E4E}" type="presOf" srcId="{3CFC8EB8-95C1-4403-85EF-6D2CAAAB1FED}" destId="{9FADDAC1-68CC-4FA0-BDA9-E7725ECE367F}" srcOrd="0" destOrd="0" presId="urn:microsoft.com/office/officeart/2009/3/layout/HorizontalOrganizationChart"/>
    <dgm:cxn modelId="{F6DB0815-152A-4A08-9F21-33A6E828E437}" srcId="{6A689522-632F-433A-A7D0-CCD66D6CC0B4}" destId="{7CD1A997-8F0F-4C24-B10C-D627C97D6368}" srcOrd="0" destOrd="0" parTransId="{3CFC8EB8-95C1-4403-85EF-6D2CAAAB1FED}" sibTransId="{302AD5E5-9192-4232-908B-953C893F3D10}"/>
    <dgm:cxn modelId="{546A4191-3D42-4910-9632-AF0C6A634C3B}" type="presOf" srcId="{7CD1A997-8F0F-4C24-B10C-D627C97D6368}" destId="{C9EB3D23-8F19-4CFA-A21C-FD7327FB5A5E}" srcOrd="0" destOrd="0" presId="urn:microsoft.com/office/officeart/2009/3/layout/HorizontalOrganizationChart"/>
    <dgm:cxn modelId="{22586B14-866D-4447-B0B8-6CB639D3CE77}" type="presOf" srcId="{1047295A-A6EC-41E6-9D5C-31303A7A0F0D}" destId="{C9177812-FA47-47A2-9C0F-5519F5E0566F}" srcOrd="0" destOrd="0" presId="urn:microsoft.com/office/officeart/2009/3/layout/HorizontalOrganizationChart"/>
    <dgm:cxn modelId="{694674ED-14D2-49D2-982A-316F55F0AF2A}" srcId="{0F35AF0A-06D5-4347-9373-228FD2CF3A7B}" destId="{7B7866E3-C155-46DD-9EAF-FE137B72D2C8}" srcOrd="1" destOrd="0" parTransId="{DFEE8044-60C1-40F5-BB86-3F48DF15AAE1}" sibTransId="{2821F5A9-2C2A-476D-BBB3-2C91DF8A2B95}"/>
    <dgm:cxn modelId="{2B082982-0F7B-4201-BD31-5DD8F218CBDB}" type="presParOf" srcId="{410469BF-86AE-4ABB-B565-84198EE327F8}" destId="{7EF0D268-FF7F-44AC-AA40-4964307BD5D8}" srcOrd="0" destOrd="0" presId="urn:microsoft.com/office/officeart/2009/3/layout/HorizontalOrganizationChart"/>
    <dgm:cxn modelId="{3B361779-5B35-48F7-9485-0A006C53DF0E}" type="presParOf" srcId="{7EF0D268-FF7F-44AC-AA40-4964307BD5D8}" destId="{40794AFC-8464-48F9-A619-043F88A77965}" srcOrd="0" destOrd="0" presId="urn:microsoft.com/office/officeart/2009/3/layout/HorizontalOrganizationChart"/>
    <dgm:cxn modelId="{D2D195E3-A830-4631-AE22-483AE59FF408}" type="presParOf" srcId="{40794AFC-8464-48F9-A619-043F88A77965}" destId="{1CEA7A39-6094-4B47-A969-EF2439BAB812}" srcOrd="0" destOrd="0" presId="urn:microsoft.com/office/officeart/2009/3/layout/HorizontalOrganizationChart"/>
    <dgm:cxn modelId="{925ACD43-2CC0-4903-AC21-76FA1594EF2E}" type="presParOf" srcId="{40794AFC-8464-48F9-A619-043F88A77965}" destId="{2BA3D19B-9808-4D58-AEDD-138148075ED7}" srcOrd="1" destOrd="0" presId="urn:microsoft.com/office/officeart/2009/3/layout/HorizontalOrganizationChart"/>
    <dgm:cxn modelId="{9F8A7F57-B1FC-43B5-A1EF-2665470A8B12}" type="presParOf" srcId="{7EF0D268-FF7F-44AC-AA40-4964307BD5D8}" destId="{0C258CC4-8FB4-42EC-9D1C-A5EEEA06A6B1}" srcOrd="1" destOrd="0" presId="urn:microsoft.com/office/officeart/2009/3/layout/HorizontalOrganizationChart"/>
    <dgm:cxn modelId="{E9855A23-AA38-496E-A086-96EC24D5BAB0}" type="presParOf" srcId="{0C258CC4-8FB4-42EC-9D1C-A5EEEA06A6B1}" destId="{BDC61E7C-B071-42C1-AFEA-8E37F86A4582}" srcOrd="0" destOrd="0" presId="urn:microsoft.com/office/officeart/2009/3/layout/HorizontalOrganizationChart"/>
    <dgm:cxn modelId="{36896137-0D95-4CB3-A2FF-7B93867E8893}" type="presParOf" srcId="{0C258CC4-8FB4-42EC-9D1C-A5EEEA06A6B1}" destId="{15B68032-94BE-4B1B-9D9D-FB1D3F6C2EAF}" srcOrd="1" destOrd="0" presId="urn:microsoft.com/office/officeart/2009/3/layout/HorizontalOrganizationChart"/>
    <dgm:cxn modelId="{6A7B5208-1FB5-4AD5-8452-BF01E5E5920F}" type="presParOf" srcId="{15B68032-94BE-4B1B-9D9D-FB1D3F6C2EAF}" destId="{15E469FB-0239-4703-808E-86A80AFF748C}" srcOrd="0" destOrd="0" presId="urn:microsoft.com/office/officeart/2009/3/layout/HorizontalOrganizationChart"/>
    <dgm:cxn modelId="{EEB9368F-CD87-4C4A-B08A-B099F26104B1}" type="presParOf" srcId="{15E469FB-0239-4703-808E-86A80AFF748C}" destId="{7B480074-2871-46DB-8FAA-47D7446EFB33}" srcOrd="0" destOrd="0" presId="urn:microsoft.com/office/officeart/2009/3/layout/HorizontalOrganizationChart"/>
    <dgm:cxn modelId="{A72DEF10-4B49-4EB9-988E-4C531386F990}" type="presParOf" srcId="{15E469FB-0239-4703-808E-86A80AFF748C}" destId="{D1324B94-AA61-425C-97C9-CD9295EC382D}" srcOrd="1" destOrd="0" presId="urn:microsoft.com/office/officeart/2009/3/layout/HorizontalOrganizationChart"/>
    <dgm:cxn modelId="{0644FF30-0965-455B-85D0-00A1113C176A}" type="presParOf" srcId="{15B68032-94BE-4B1B-9D9D-FB1D3F6C2EAF}" destId="{9DF61CBE-22C1-4A66-9D62-EF99735A074C}" srcOrd="1" destOrd="0" presId="urn:microsoft.com/office/officeart/2009/3/layout/HorizontalOrganizationChart"/>
    <dgm:cxn modelId="{2FB03BF0-F9BA-4BD9-ADAB-C990AA59B42F}" type="presParOf" srcId="{9DF61CBE-22C1-4A66-9D62-EF99735A074C}" destId="{C3235814-ADAC-4CCB-8DF9-3F728A30D1E5}" srcOrd="0" destOrd="0" presId="urn:microsoft.com/office/officeart/2009/3/layout/HorizontalOrganizationChart"/>
    <dgm:cxn modelId="{B308CD47-D9F2-4045-8076-25F7F7B36B2E}" type="presParOf" srcId="{9DF61CBE-22C1-4A66-9D62-EF99735A074C}" destId="{FF249465-92B3-4A9F-A326-589479F244E0}" srcOrd="1" destOrd="0" presId="urn:microsoft.com/office/officeart/2009/3/layout/HorizontalOrganizationChart"/>
    <dgm:cxn modelId="{FFB3EFA5-DD72-4E25-ADAE-046A65CF8AA4}" type="presParOf" srcId="{FF249465-92B3-4A9F-A326-589479F244E0}" destId="{9D87ACA2-CD22-4206-95C8-C9F22293566C}" srcOrd="0" destOrd="0" presId="urn:microsoft.com/office/officeart/2009/3/layout/HorizontalOrganizationChart"/>
    <dgm:cxn modelId="{D0751C92-689B-4A93-95FB-0AC83A1A01A9}" type="presParOf" srcId="{9D87ACA2-CD22-4206-95C8-C9F22293566C}" destId="{7D221D19-8EA2-4661-ADEF-C0AB813687BB}" srcOrd="0" destOrd="0" presId="urn:microsoft.com/office/officeart/2009/3/layout/HorizontalOrganizationChart"/>
    <dgm:cxn modelId="{6E71C260-7E50-4CB3-9BB6-51695B47DD1B}" type="presParOf" srcId="{9D87ACA2-CD22-4206-95C8-C9F22293566C}" destId="{74DFCB3D-022F-4359-9F50-829D1A998C40}" srcOrd="1" destOrd="0" presId="urn:microsoft.com/office/officeart/2009/3/layout/HorizontalOrganizationChart"/>
    <dgm:cxn modelId="{AC800B15-2472-4BFE-9073-2512E6A624E2}" type="presParOf" srcId="{FF249465-92B3-4A9F-A326-589479F244E0}" destId="{5B2640CF-702A-421C-B680-5FF4BD920870}" srcOrd="1" destOrd="0" presId="urn:microsoft.com/office/officeart/2009/3/layout/HorizontalOrganizationChart"/>
    <dgm:cxn modelId="{437FF457-26FB-4C16-BE8A-79A414070552}" type="presParOf" srcId="{FF249465-92B3-4A9F-A326-589479F244E0}" destId="{1A8972BC-9EFA-4025-931B-CC914CAA2D29}" srcOrd="2" destOrd="0" presId="urn:microsoft.com/office/officeart/2009/3/layout/HorizontalOrganizationChart"/>
    <dgm:cxn modelId="{2DB2805F-C3F1-421D-A55F-BAC5774055FF}" type="presParOf" srcId="{9DF61CBE-22C1-4A66-9D62-EF99735A074C}" destId="{BB777C9A-823F-4551-985A-5B047DEAB8BD}" srcOrd="2" destOrd="0" presId="urn:microsoft.com/office/officeart/2009/3/layout/HorizontalOrganizationChart"/>
    <dgm:cxn modelId="{76BBFBB4-491C-40D2-8282-3A55729C3322}" type="presParOf" srcId="{9DF61CBE-22C1-4A66-9D62-EF99735A074C}" destId="{A0E21762-604A-477E-A30A-C0807C91B10D}" srcOrd="3" destOrd="0" presId="urn:microsoft.com/office/officeart/2009/3/layout/HorizontalOrganizationChart"/>
    <dgm:cxn modelId="{74CC3986-DE43-4331-8066-85A891501A84}" type="presParOf" srcId="{A0E21762-604A-477E-A30A-C0807C91B10D}" destId="{48E44DA9-5346-4069-BA9A-EBD550346A5D}" srcOrd="0" destOrd="0" presId="urn:microsoft.com/office/officeart/2009/3/layout/HorizontalOrganizationChart"/>
    <dgm:cxn modelId="{BC66C03F-8C85-490E-AFAC-B221DF2D726E}" type="presParOf" srcId="{48E44DA9-5346-4069-BA9A-EBD550346A5D}" destId="{E0E7DB13-5CC1-4FE3-8985-090577317588}" srcOrd="0" destOrd="0" presId="urn:microsoft.com/office/officeart/2009/3/layout/HorizontalOrganizationChart"/>
    <dgm:cxn modelId="{D28D9CA8-8E7C-4E64-9B00-502EC2F2AE46}" type="presParOf" srcId="{48E44DA9-5346-4069-BA9A-EBD550346A5D}" destId="{69C7A380-4427-4F84-B221-36D84C14BF3A}" srcOrd="1" destOrd="0" presId="urn:microsoft.com/office/officeart/2009/3/layout/HorizontalOrganizationChart"/>
    <dgm:cxn modelId="{31CE78D2-8900-4574-84A2-5EA1103F4FA6}" type="presParOf" srcId="{A0E21762-604A-477E-A30A-C0807C91B10D}" destId="{68F28170-BDD5-4399-A453-50BCA017D663}" srcOrd="1" destOrd="0" presId="urn:microsoft.com/office/officeart/2009/3/layout/HorizontalOrganizationChart"/>
    <dgm:cxn modelId="{FAD62AB7-461A-444B-AE13-A351BE723576}" type="presParOf" srcId="{A0E21762-604A-477E-A30A-C0807C91B10D}" destId="{9550E61A-7A02-4222-B922-A86773FF3E8B}" srcOrd="2" destOrd="0" presId="urn:microsoft.com/office/officeart/2009/3/layout/HorizontalOrganizationChart"/>
    <dgm:cxn modelId="{DB07B908-D4A1-483D-9E66-FEB409B953F8}" type="presParOf" srcId="{15B68032-94BE-4B1B-9D9D-FB1D3F6C2EAF}" destId="{8BE9762C-3EBE-4291-AE99-1ACB6A620102}" srcOrd="2" destOrd="0" presId="urn:microsoft.com/office/officeart/2009/3/layout/HorizontalOrganizationChart"/>
    <dgm:cxn modelId="{4806A482-C395-44D0-A208-D48D0BE12C34}" type="presParOf" srcId="{0C258CC4-8FB4-42EC-9D1C-A5EEEA06A6B1}" destId="{1BA445FE-13E1-49CB-AD67-81CA9A1B6734}" srcOrd="2" destOrd="0" presId="urn:microsoft.com/office/officeart/2009/3/layout/HorizontalOrganizationChart"/>
    <dgm:cxn modelId="{2E65F322-87AE-4FCE-BB4A-1293DECA7884}" type="presParOf" srcId="{0C258CC4-8FB4-42EC-9D1C-A5EEEA06A6B1}" destId="{5DB0192C-8F0F-4A4C-BDC1-A5BAF2EEC33A}" srcOrd="3" destOrd="0" presId="urn:microsoft.com/office/officeart/2009/3/layout/HorizontalOrganizationChart"/>
    <dgm:cxn modelId="{B2927E48-A8FF-4037-986E-9263FA9B2602}" type="presParOf" srcId="{5DB0192C-8F0F-4A4C-BDC1-A5BAF2EEC33A}" destId="{F890B68F-C552-402B-A97E-D261BAB8A3EC}" srcOrd="0" destOrd="0" presId="urn:microsoft.com/office/officeart/2009/3/layout/HorizontalOrganizationChart"/>
    <dgm:cxn modelId="{FCA60BD3-40CD-4625-9A01-C30F56DD562D}" type="presParOf" srcId="{F890B68F-C552-402B-A97E-D261BAB8A3EC}" destId="{33CC376B-ECA2-4641-8F68-21C941EC8FC6}" srcOrd="0" destOrd="0" presId="urn:microsoft.com/office/officeart/2009/3/layout/HorizontalOrganizationChart"/>
    <dgm:cxn modelId="{49397D84-B135-4D46-88B7-11DFD1AB6228}" type="presParOf" srcId="{F890B68F-C552-402B-A97E-D261BAB8A3EC}" destId="{34B4086B-98CE-4561-8D35-AEDA62AEFEAF}" srcOrd="1" destOrd="0" presId="urn:microsoft.com/office/officeart/2009/3/layout/HorizontalOrganizationChart"/>
    <dgm:cxn modelId="{E7384BF8-FB38-439F-B24E-6E69B97F8AEB}" type="presParOf" srcId="{5DB0192C-8F0F-4A4C-BDC1-A5BAF2EEC33A}" destId="{2A87E193-ECAF-43D3-B696-36B50AAD5467}" srcOrd="1" destOrd="0" presId="urn:microsoft.com/office/officeart/2009/3/layout/HorizontalOrganizationChart"/>
    <dgm:cxn modelId="{0A3A12B5-677E-4DFB-B786-C75D8E54AA6E}" type="presParOf" srcId="{5DB0192C-8F0F-4A4C-BDC1-A5BAF2EEC33A}" destId="{802F428D-7730-4D20-9B77-27437B7686FE}" srcOrd="2" destOrd="0" presId="urn:microsoft.com/office/officeart/2009/3/layout/HorizontalOrganizationChart"/>
    <dgm:cxn modelId="{906A3E55-BCDC-40FA-B4F8-D24F3A6EC490}" type="presParOf" srcId="{0C258CC4-8FB4-42EC-9D1C-A5EEEA06A6B1}" destId="{C9177812-FA47-47A2-9C0F-5519F5E0566F}" srcOrd="4" destOrd="0" presId="urn:microsoft.com/office/officeart/2009/3/layout/HorizontalOrganizationChart"/>
    <dgm:cxn modelId="{B21961A0-563A-4E05-AA7C-F877F183BC14}" type="presParOf" srcId="{0C258CC4-8FB4-42EC-9D1C-A5EEEA06A6B1}" destId="{5D9214E4-10A2-40C2-8F01-47BF41788674}" srcOrd="5" destOrd="0" presId="urn:microsoft.com/office/officeart/2009/3/layout/HorizontalOrganizationChart"/>
    <dgm:cxn modelId="{120E0808-4616-4ED8-94CA-01B21C3D2CD4}" type="presParOf" srcId="{5D9214E4-10A2-40C2-8F01-47BF41788674}" destId="{387BB207-5ADB-485D-85A0-4FD26960B52A}" srcOrd="0" destOrd="0" presId="urn:microsoft.com/office/officeart/2009/3/layout/HorizontalOrganizationChart"/>
    <dgm:cxn modelId="{E017E2A0-4450-4DF7-BD13-45B06ACE822C}" type="presParOf" srcId="{387BB207-5ADB-485D-85A0-4FD26960B52A}" destId="{1427F7C1-820E-4933-9FF8-CDE95E83654B}" srcOrd="0" destOrd="0" presId="urn:microsoft.com/office/officeart/2009/3/layout/HorizontalOrganizationChart"/>
    <dgm:cxn modelId="{6B3D88D0-1658-4B9A-9BAB-E98E6B9F31B9}" type="presParOf" srcId="{387BB207-5ADB-485D-85A0-4FD26960B52A}" destId="{0B15CBCF-D3B3-47CD-A419-AA0E1B3DE5DF}" srcOrd="1" destOrd="0" presId="urn:microsoft.com/office/officeart/2009/3/layout/HorizontalOrganizationChart"/>
    <dgm:cxn modelId="{665A1288-DD1E-4F9E-B75A-423C63022416}" type="presParOf" srcId="{5D9214E4-10A2-40C2-8F01-47BF41788674}" destId="{B04D6389-6AD8-4346-975E-6012C285A938}" srcOrd="1" destOrd="0" presId="urn:microsoft.com/office/officeart/2009/3/layout/HorizontalOrganizationChart"/>
    <dgm:cxn modelId="{F062D2BF-36CD-4387-82C7-AA4521361E3D}" type="presParOf" srcId="{B04D6389-6AD8-4346-975E-6012C285A938}" destId="{9FADDAC1-68CC-4FA0-BDA9-E7725ECE367F}" srcOrd="0" destOrd="0" presId="urn:microsoft.com/office/officeart/2009/3/layout/HorizontalOrganizationChart"/>
    <dgm:cxn modelId="{D0CC684B-CFA3-4200-B409-6A1CB3D73AE9}" type="presParOf" srcId="{B04D6389-6AD8-4346-975E-6012C285A938}" destId="{03054238-5DF2-476A-9390-4978D0A70EA1}" srcOrd="1" destOrd="0" presId="urn:microsoft.com/office/officeart/2009/3/layout/HorizontalOrganizationChart"/>
    <dgm:cxn modelId="{A772581B-CA07-4F57-9E85-5B0A6DF9478E}" type="presParOf" srcId="{03054238-5DF2-476A-9390-4978D0A70EA1}" destId="{5DB08524-4BFB-4AFB-B9CB-F319BA6B79D8}" srcOrd="0" destOrd="0" presId="urn:microsoft.com/office/officeart/2009/3/layout/HorizontalOrganizationChart"/>
    <dgm:cxn modelId="{3FEEBD75-7E2D-4141-A1BD-96717751B10F}" type="presParOf" srcId="{5DB08524-4BFB-4AFB-B9CB-F319BA6B79D8}" destId="{C9EB3D23-8F19-4CFA-A21C-FD7327FB5A5E}" srcOrd="0" destOrd="0" presId="urn:microsoft.com/office/officeart/2009/3/layout/HorizontalOrganizationChart"/>
    <dgm:cxn modelId="{AF12397D-35A2-4047-84B1-25F198AA428F}" type="presParOf" srcId="{5DB08524-4BFB-4AFB-B9CB-F319BA6B79D8}" destId="{AD0CD15F-4313-4190-9073-BCDD1EBB4F42}" srcOrd="1" destOrd="0" presId="urn:microsoft.com/office/officeart/2009/3/layout/HorizontalOrganizationChart"/>
    <dgm:cxn modelId="{AC871522-AD1F-4AD2-9A6F-3C55A71DBFB0}" type="presParOf" srcId="{03054238-5DF2-476A-9390-4978D0A70EA1}" destId="{2038B14A-4584-4C6F-AEE0-D8F58FF707DA}" srcOrd="1" destOrd="0" presId="urn:microsoft.com/office/officeart/2009/3/layout/HorizontalOrganizationChart"/>
    <dgm:cxn modelId="{B4528BFE-5E68-4F7F-8599-6DF3D3CBB1BE}" type="presParOf" srcId="{03054238-5DF2-476A-9390-4978D0A70EA1}" destId="{E9291BE1-9CBC-41CE-8C52-956FD860237C}" srcOrd="2" destOrd="0" presId="urn:microsoft.com/office/officeart/2009/3/layout/HorizontalOrganizationChart"/>
    <dgm:cxn modelId="{DD3F13F1-8A28-4E1E-82EA-21F7515B096F}" type="presParOf" srcId="{5D9214E4-10A2-40C2-8F01-47BF41788674}" destId="{48E052E0-DC1C-4BB5-9281-D472B393589B}" srcOrd="2" destOrd="0" presId="urn:microsoft.com/office/officeart/2009/3/layout/HorizontalOrganizationChart"/>
    <dgm:cxn modelId="{925D320B-D29D-49BA-A228-17F375001057}" type="presParOf" srcId="{7EF0D268-FF7F-44AC-AA40-4964307BD5D8}" destId="{36C2FC12-DCC1-4503-9F3D-185852901E8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145779-5679-408D-9F14-07913EDB58C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1E54E25-009D-45DC-99B1-3597F69C13AD}">
      <dgm:prSet phldrT="[텍스트]" custT="1"/>
      <dgm:spPr>
        <a:ln>
          <a:noFill/>
        </a:ln>
      </dgm:spPr>
      <dgm:t>
        <a:bodyPr vert="horz"/>
        <a:lstStyle/>
        <a:p>
          <a:pPr latinLnBrk="1"/>
          <a:r>
            <a:rPr lang="en-US" altLang="ko-KR" sz="2400" b="1" dirty="0"/>
            <a:t>Index</a:t>
          </a:r>
          <a:endParaRPr lang="ko-KR" altLang="en-US" sz="2400" b="1" dirty="0"/>
        </a:p>
      </dgm:t>
    </dgm:pt>
    <dgm:pt modelId="{E0C85F8F-749C-4218-B78A-FCB6BF769DE7}" type="parTrans" cxnId="{F78D992E-5432-49E8-9DCC-94B5548CF9F9}">
      <dgm:prSet/>
      <dgm:spPr/>
      <dgm:t>
        <a:bodyPr/>
        <a:lstStyle/>
        <a:p>
          <a:pPr latinLnBrk="1"/>
          <a:endParaRPr lang="ko-KR" altLang="en-US" sz="2400"/>
        </a:p>
      </dgm:t>
    </dgm:pt>
    <dgm:pt modelId="{B56CC512-8F64-42D5-A4EA-60115B50E9AF}" type="sibTrans" cxnId="{F78D992E-5432-49E8-9DCC-94B5548CF9F9}">
      <dgm:prSet/>
      <dgm:spPr/>
      <dgm:t>
        <a:bodyPr/>
        <a:lstStyle/>
        <a:p>
          <a:pPr latinLnBrk="1"/>
          <a:endParaRPr lang="ko-KR" altLang="en-US" sz="2400"/>
        </a:p>
      </dgm:t>
    </dgm:pt>
    <dgm:pt modelId="{4A2D9B87-5512-472E-BDF6-12D76AA0AED6}">
      <dgm:prSet phldrT="[텍스트]" custT="1"/>
      <dgm:spPr/>
      <dgm:t>
        <a:bodyPr vert="horz"/>
        <a:lstStyle/>
        <a:p>
          <a:pPr latinLnBrk="1"/>
          <a:r>
            <a:rPr lang="en-US" altLang="ko-KR" sz="2400" b="1" dirty="0"/>
            <a:t>Introduce</a:t>
          </a:r>
          <a:endParaRPr lang="ko-KR" altLang="en-US" sz="2400" b="1" dirty="0"/>
        </a:p>
      </dgm:t>
    </dgm:pt>
    <dgm:pt modelId="{9D45D0CE-D618-4499-A32F-D7074956C17D}" type="parTrans" cxnId="{D962FFC3-A211-402B-AC0A-AA896D7A896C}">
      <dgm:prSet/>
      <dgm:spPr>
        <a:ln w="38100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2400" b="1"/>
        </a:p>
      </dgm:t>
    </dgm:pt>
    <dgm:pt modelId="{EF5B2DFB-991F-45ED-B287-74F41548E17C}" type="sibTrans" cxnId="{D962FFC3-A211-402B-AC0A-AA896D7A896C}">
      <dgm:prSet/>
      <dgm:spPr/>
      <dgm:t>
        <a:bodyPr/>
        <a:lstStyle/>
        <a:p>
          <a:pPr latinLnBrk="1"/>
          <a:endParaRPr lang="ko-KR" altLang="en-US" sz="2400"/>
        </a:p>
      </dgm:t>
    </dgm:pt>
    <dgm:pt modelId="{0D0FD8A8-90E9-42EF-A384-9BA14D6B2F73}">
      <dgm:prSet phldrT="[텍스트]" custT="1"/>
      <dgm:spPr/>
      <dgm:t>
        <a:bodyPr vert="horz"/>
        <a:lstStyle/>
        <a:p>
          <a:pPr latinLnBrk="1"/>
          <a:r>
            <a:rPr lang="en-US" altLang="ko-KR" sz="2400" b="1" dirty="0"/>
            <a:t>Style</a:t>
          </a:r>
          <a:endParaRPr lang="ko-KR" altLang="en-US" sz="2400" b="1" dirty="0"/>
        </a:p>
      </dgm:t>
    </dgm:pt>
    <dgm:pt modelId="{548706B7-401E-49E1-A980-018EA99E4D03}" type="parTrans" cxnId="{9553D076-F42F-4B1B-ADEF-85E41A4B89FC}">
      <dgm:prSet/>
      <dgm:spPr>
        <a:ln w="38100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2400"/>
        </a:p>
      </dgm:t>
    </dgm:pt>
    <dgm:pt modelId="{A878A51F-8561-4CF2-9442-676B690F0B74}" type="sibTrans" cxnId="{9553D076-F42F-4B1B-ADEF-85E41A4B89FC}">
      <dgm:prSet/>
      <dgm:spPr/>
      <dgm:t>
        <a:bodyPr/>
        <a:lstStyle/>
        <a:p>
          <a:pPr latinLnBrk="1"/>
          <a:endParaRPr lang="ko-KR" altLang="en-US" sz="2400"/>
        </a:p>
      </dgm:t>
    </dgm:pt>
    <dgm:pt modelId="{26257E4E-AC74-44C8-8ACA-331CE67C4D42}">
      <dgm:prSet phldrT="[텍스트]" custT="1"/>
      <dgm:spPr/>
      <dgm:t>
        <a:bodyPr vert="horz"/>
        <a:lstStyle/>
        <a:p>
          <a:pPr latinLnBrk="1"/>
          <a:r>
            <a:rPr lang="en-US" altLang="ko-KR" sz="2400" b="1" dirty="0"/>
            <a:t>Main</a:t>
          </a:r>
          <a:endParaRPr lang="ko-KR" altLang="en-US" sz="2400" b="1" dirty="0"/>
        </a:p>
      </dgm:t>
    </dgm:pt>
    <dgm:pt modelId="{D4BC12E4-AB64-49F7-96AD-F047DC5AD045}" type="parTrans" cxnId="{BEE14803-E6EE-4021-AD24-4EAB0480878D}">
      <dgm:prSet/>
      <dgm:spPr>
        <a:ln w="38100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7BBB2BEE-C34A-4F4A-882E-550CE8A4A539}" type="sibTrans" cxnId="{BEE14803-E6EE-4021-AD24-4EAB0480878D}">
      <dgm:prSet/>
      <dgm:spPr/>
      <dgm:t>
        <a:bodyPr/>
        <a:lstStyle/>
        <a:p>
          <a:pPr latinLnBrk="1"/>
          <a:endParaRPr lang="ko-KR" altLang="en-US"/>
        </a:p>
      </dgm:t>
    </dgm:pt>
    <dgm:pt modelId="{6726EB40-365D-4672-8E57-2AE77A588A39}">
      <dgm:prSet phldrT="[텍스트]" custT="1"/>
      <dgm:spPr/>
      <dgm:t>
        <a:bodyPr vert="horz"/>
        <a:lstStyle/>
        <a:p>
          <a:pPr latinLnBrk="1"/>
          <a:r>
            <a:rPr lang="en-US" altLang="ko-KR" sz="2400" b="1" dirty="0"/>
            <a:t>My Page</a:t>
          </a:r>
          <a:endParaRPr lang="ko-KR" altLang="en-US" sz="2400" b="1" dirty="0"/>
        </a:p>
      </dgm:t>
    </dgm:pt>
    <dgm:pt modelId="{B6F29F22-B20E-4805-ACBF-F9CEFD467FA9}" type="parTrans" cxnId="{C8692424-2EDA-45E2-88DB-EB1177CCFA21}">
      <dgm:prSet/>
      <dgm:spPr>
        <a:ln w="38100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106CF65E-1D44-4F1C-B56E-38D7683BFFEB}" type="sibTrans" cxnId="{C8692424-2EDA-45E2-88DB-EB1177CCFA21}">
      <dgm:prSet/>
      <dgm:spPr/>
      <dgm:t>
        <a:bodyPr/>
        <a:lstStyle/>
        <a:p>
          <a:pPr latinLnBrk="1"/>
          <a:endParaRPr lang="ko-KR" altLang="en-US"/>
        </a:p>
      </dgm:t>
    </dgm:pt>
    <dgm:pt modelId="{AFF28CB6-86E5-4D31-9C60-E7C9C4061D80}">
      <dgm:prSet phldrT="[텍스트]" custT="1"/>
      <dgm:spPr/>
      <dgm:t>
        <a:bodyPr vert="horz"/>
        <a:lstStyle/>
        <a:p>
          <a:pPr latinLnBrk="1"/>
          <a:r>
            <a:rPr lang="en-US" altLang="ko-KR" sz="2400" b="1" dirty="0"/>
            <a:t>Booking</a:t>
          </a:r>
          <a:endParaRPr lang="ko-KR" altLang="en-US" sz="2400" b="1" dirty="0"/>
        </a:p>
      </dgm:t>
    </dgm:pt>
    <dgm:pt modelId="{5790F166-B144-448F-9EDE-BF4A2D6F0EE2}" type="parTrans" cxnId="{466C21AD-E8B7-44BB-B5BC-79149B8D71BC}">
      <dgm:prSet/>
      <dgm:spPr>
        <a:ln w="38100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818BEB57-80A5-4499-813B-904E7637F0D5}" type="sibTrans" cxnId="{466C21AD-E8B7-44BB-B5BC-79149B8D71BC}">
      <dgm:prSet/>
      <dgm:spPr/>
      <dgm:t>
        <a:bodyPr/>
        <a:lstStyle/>
        <a:p>
          <a:pPr latinLnBrk="1"/>
          <a:endParaRPr lang="ko-KR" altLang="en-US"/>
        </a:p>
      </dgm:t>
    </dgm:pt>
    <dgm:pt modelId="{E76BAB30-D854-4DA5-8D0B-50F66F3FBFBE}">
      <dgm:prSet phldrT="[텍스트]" custT="1"/>
      <dgm:spPr/>
      <dgm:t>
        <a:bodyPr vert="horz"/>
        <a:lstStyle/>
        <a:p>
          <a:pPr latinLnBrk="1"/>
          <a:r>
            <a:rPr lang="en-US" altLang="ko-KR" sz="2400" b="1" dirty="0"/>
            <a:t>Board</a:t>
          </a:r>
          <a:endParaRPr lang="ko-KR" altLang="en-US" sz="2400" b="1" dirty="0"/>
        </a:p>
      </dgm:t>
    </dgm:pt>
    <dgm:pt modelId="{868D65B7-0D5B-4962-8DE9-92DA673F6782}" type="parTrans" cxnId="{69981445-13A7-42F5-A45C-011101C3CA0F}">
      <dgm:prSet/>
      <dgm:spPr>
        <a:ln w="38100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57F364A1-7418-4CF1-A126-C55F38CEE02E}" type="sibTrans" cxnId="{69981445-13A7-42F5-A45C-011101C3CA0F}">
      <dgm:prSet/>
      <dgm:spPr/>
      <dgm:t>
        <a:bodyPr/>
        <a:lstStyle/>
        <a:p>
          <a:pPr latinLnBrk="1"/>
          <a:endParaRPr lang="ko-KR" altLang="en-US"/>
        </a:p>
      </dgm:t>
    </dgm:pt>
    <dgm:pt modelId="{C3B043C7-623B-4141-B3F4-CCFCFED484F4}">
      <dgm:prSet phldrT="[텍스트]" custT="1"/>
      <dgm:spPr/>
      <dgm:t>
        <a:bodyPr vert="horz"/>
        <a:lstStyle/>
        <a:p>
          <a:pPr latinLnBrk="1"/>
          <a:r>
            <a:rPr lang="en-US" altLang="ko-KR" sz="2400" b="1" dirty="0"/>
            <a:t>Event</a:t>
          </a:r>
          <a:endParaRPr lang="ko-KR" altLang="en-US" sz="2400" b="1" dirty="0"/>
        </a:p>
      </dgm:t>
    </dgm:pt>
    <dgm:pt modelId="{612AD214-410E-4291-BEAF-D5EAF04DB8C1}" type="parTrans" cxnId="{3F4CD7E4-8AC9-40F0-A655-819074FF95E4}">
      <dgm:prSet/>
      <dgm:spPr>
        <a:ln w="38100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4765AFF8-9DE8-47ED-9F1B-3987A27637F4}" type="sibTrans" cxnId="{3F4CD7E4-8AC9-40F0-A655-819074FF95E4}">
      <dgm:prSet/>
      <dgm:spPr/>
      <dgm:t>
        <a:bodyPr/>
        <a:lstStyle/>
        <a:p>
          <a:pPr latinLnBrk="1"/>
          <a:endParaRPr lang="ko-KR" altLang="en-US"/>
        </a:p>
      </dgm:t>
    </dgm:pt>
    <dgm:pt modelId="{2462EB66-C459-4868-8E3D-ED4F3CE1E966}">
      <dgm:prSet phldrT="[텍스트]" custT="1"/>
      <dgm:spPr>
        <a:solidFill>
          <a:schemeClr val="accent2"/>
        </a:solidFill>
      </dgm:spPr>
      <dgm:t>
        <a:bodyPr vert="horz"/>
        <a:lstStyle/>
        <a:p>
          <a:pPr latinLnBrk="1"/>
          <a:r>
            <a:rPr lang="en-US" altLang="ko-KR" sz="2400" b="1" dirty="0"/>
            <a:t>Service</a:t>
          </a:r>
          <a:endParaRPr lang="ko-KR" altLang="en-US" sz="2400" b="1" dirty="0"/>
        </a:p>
      </dgm:t>
    </dgm:pt>
    <dgm:pt modelId="{98AE345A-14AD-410C-B07B-CFAE1730CB1E}" type="parTrans" cxnId="{B3AF5243-3847-4555-BC2A-3D15613D3BE5}">
      <dgm:prSet/>
      <dgm:spPr>
        <a:ln w="38100">
          <a:noFill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6EC4F776-8999-4383-B64A-113D127B1FBE}" type="sibTrans" cxnId="{B3AF5243-3847-4555-BC2A-3D15613D3BE5}">
      <dgm:prSet/>
      <dgm:spPr/>
      <dgm:t>
        <a:bodyPr/>
        <a:lstStyle/>
        <a:p>
          <a:pPr latinLnBrk="1"/>
          <a:endParaRPr lang="ko-KR" altLang="en-US"/>
        </a:p>
      </dgm:t>
    </dgm:pt>
    <dgm:pt modelId="{AF945EB9-07F5-44B3-B001-C8BC500D1233}">
      <dgm:prSet phldrT="[텍스트]" custT="1"/>
      <dgm:spPr>
        <a:solidFill>
          <a:schemeClr val="accent2"/>
        </a:solidFill>
        <a:ln>
          <a:noFill/>
        </a:ln>
      </dgm:spPr>
      <dgm:t>
        <a:bodyPr vert="horz"/>
        <a:lstStyle/>
        <a:p>
          <a:pPr latinLnBrk="1"/>
          <a:r>
            <a:rPr lang="en-US" altLang="ko-KR" sz="2400" b="1" dirty="0"/>
            <a:t>Front Controller</a:t>
          </a:r>
          <a:endParaRPr lang="ko-KR" altLang="en-US" sz="2400" b="1" dirty="0"/>
        </a:p>
      </dgm:t>
    </dgm:pt>
    <dgm:pt modelId="{965D0A20-54D3-4E14-BE58-8CD7D9B5A8DA}" type="parTrans" cxnId="{599A94B5-3C5A-4C82-9095-869452F5A3E1}">
      <dgm:prSet/>
      <dgm:spPr>
        <a:ln w="38100">
          <a:solidFill>
            <a:schemeClr val="bg1">
              <a:lumMod val="50000"/>
            </a:schemeClr>
          </a:solidFill>
          <a:headEnd type="arrow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5292DFF7-A882-4CFF-8EF1-5370C25DE997}" type="sibTrans" cxnId="{599A94B5-3C5A-4C82-9095-869452F5A3E1}">
      <dgm:prSet/>
      <dgm:spPr/>
      <dgm:t>
        <a:bodyPr/>
        <a:lstStyle/>
        <a:p>
          <a:pPr latinLnBrk="1"/>
          <a:endParaRPr lang="ko-KR" altLang="en-US"/>
        </a:p>
      </dgm:t>
    </dgm:pt>
    <dgm:pt modelId="{ADB716A9-9148-47A2-88A7-D17414E0F7D9}">
      <dgm:prSet phldrT="[텍스트]" custT="1"/>
      <dgm:spPr>
        <a:solidFill>
          <a:schemeClr val="accent2"/>
        </a:solidFill>
      </dgm:spPr>
      <dgm:t>
        <a:bodyPr vert="horz"/>
        <a:lstStyle/>
        <a:p>
          <a:pPr latinLnBrk="1"/>
          <a:r>
            <a:rPr lang="en-US" altLang="ko-KR" sz="2400" b="1" dirty="0"/>
            <a:t>Servlet</a:t>
          </a:r>
          <a:endParaRPr lang="ko-KR" altLang="en-US" sz="2400" b="1" dirty="0"/>
        </a:p>
      </dgm:t>
    </dgm:pt>
    <dgm:pt modelId="{ED302828-7E07-4E23-8931-0CEE2C0150FB}" type="parTrans" cxnId="{5DC6919D-041A-4A95-95A1-D27234A0F5B3}">
      <dgm:prSet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5D8DCEE-6D59-4B97-AAA2-BD9C4C1C1E2C}" type="sibTrans" cxnId="{5DC6919D-041A-4A95-95A1-D27234A0F5B3}">
      <dgm:prSet/>
      <dgm:spPr/>
      <dgm:t>
        <a:bodyPr/>
        <a:lstStyle/>
        <a:p>
          <a:pPr latinLnBrk="1"/>
          <a:endParaRPr lang="ko-KR" altLang="en-US"/>
        </a:p>
      </dgm:t>
    </dgm:pt>
    <dgm:pt modelId="{60042D7B-9EB5-4635-99C7-5A1B02E4F635}">
      <dgm:prSet phldrT="[텍스트]" custT="1"/>
      <dgm:spPr>
        <a:solidFill>
          <a:schemeClr val="accent3"/>
        </a:solidFill>
      </dgm:spPr>
      <dgm:t>
        <a:bodyPr vert="horz"/>
        <a:lstStyle/>
        <a:p>
          <a:pPr latinLnBrk="1"/>
          <a:r>
            <a:rPr lang="en-US" altLang="ko-KR" sz="2400" b="1" dirty="0"/>
            <a:t>DAO</a:t>
          </a:r>
          <a:endParaRPr lang="ko-KR" altLang="en-US" sz="2400" b="1" dirty="0"/>
        </a:p>
      </dgm:t>
    </dgm:pt>
    <dgm:pt modelId="{5FD8E3B1-35D3-447F-8611-BE49CF38EFFD}" type="parTrans" cxnId="{2BAAF427-6FD5-4941-B0F3-ACAC6A576D1A}">
      <dgm:prSet/>
      <dgm:spPr>
        <a:ln w="38100">
          <a:solidFill>
            <a:schemeClr val="bg1">
              <a:lumMod val="50000"/>
            </a:schemeClr>
          </a:solidFill>
          <a:headEnd type="arrow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0EC6A8FC-97D7-4AAD-9D72-B90955082220}" type="sibTrans" cxnId="{2BAAF427-6FD5-4941-B0F3-ACAC6A576D1A}">
      <dgm:prSet/>
      <dgm:spPr/>
      <dgm:t>
        <a:bodyPr/>
        <a:lstStyle/>
        <a:p>
          <a:pPr latinLnBrk="1"/>
          <a:endParaRPr lang="ko-KR" altLang="en-US"/>
        </a:p>
      </dgm:t>
    </dgm:pt>
    <dgm:pt modelId="{428ED580-B184-4E88-A742-8E34E881C80F}">
      <dgm:prSet phldrT="[텍스트]" custT="1"/>
      <dgm:spPr>
        <a:solidFill>
          <a:schemeClr val="accent3"/>
        </a:solidFill>
      </dgm:spPr>
      <dgm:t>
        <a:bodyPr vert="horz"/>
        <a:lstStyle/>
        <a:p>
          <a:pPr latinLnBrk="1"/>
          <a:r>
            <a:rPr lang="en-US" altLang="ko-KR" sz="2400" b="1" dirty="0"/>
            <a:t>DB</a:t>
          </a:r>
          <a:endParaRPr lang="ko-KR" altLang="en-US" sz="2400" b="1" dirty="0"/>
        </a:p>
      </dgm:t>
    </dgm:pt>
    <dgm:pt modelId="{B124A06E-EF86-4381-870F-A38411F1721F}" type="parTrans" cxnId="{1E3B57A1-B48B-422C-8F96-108A1AEE6DE6}">
      <dgm:prSet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F8E71124-17FE-4206-BB49-14DF47C42000}" type="sibTrans" cxnId="{1E3B57A1-B48B-422C-8F96-108A1AEE6DE6}">
      <dgm:prSet/>
      <dgm:spPr/>
      <dgm:t>
        <a:bodyPr/>
        <a:lstStyle/>
        <a:p>
          <a:pPr latinLnBrk="1"/>
          <a:endParaRPr lang="ko-KR" altLang="en-US"/>
        </a:p>
      </dgm:t>
    </dgm:pt>
    <dgm:pt modelId="{A6EF07FF-5786-440C-82C0-4FBC4359D7D6}" type="pres">
      <dgm:prSet presAssocID="{6C145779-5679-408D-9F14-07913EDB58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2874BC-F0F6-4189-8861-CFB0FDCB2393}" type="pres">
      <dgm:prSet presAssocID="{E1E54E25-009D-45DC-99B1-3597F69C13AD}" presName="hierRoot1" presStyleCnt="0">
        <dgm:presLayoutVars>
          <dgm:hierBranch val="init"/>
        </dgm:presLayoutVars>
      </dgm:prSet>
      <dgm:spPr/>
    </dgm:pt>
    <dgm:pt modelId="{AF994761-0F86-4CF8-BF67-6C2115D7AD5F}" type="pres">
      <dgm:prSet presAssocID="{E1E54E25-009D-45DC-99B1-3597F69C13AD}" presName="rootComposite1" presStyleCnt="0"/>
      <dgm:spPr/>
    </dgm:pt>
    <dgm:pt modelId="{87A6A27A-44F7-4DE7-AB50-17B9F4F84BA1}" type="pres">
      <dgm:prSet presAssocID="{E1E54E25-009D-45DC-99B1-3597F69C13AD}" presName="rootText1" presStyleLbl="node0" presStyleIdx="0" presStyleCnt="1" custLinFactNeighborX="-670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11288E-6A60-40B1-95E3-25E89F5CD996}" type="pres">
      <dgm:prSet presAssocID="{E1E54E25-009D-45DC-99B1-3597F69C13AD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2532DE9C-0EB2-404C-8969-9D0CD9A9729A}" type="pres">
      <dgm:prSet presAssocID="{E1E54E25-009D-45DC-99B1-3597F69C13AD}" presName="hierChild2" presStyleCnt="0"/>
      <dgm:spPr/>
    </dgm:pt>
    <dgm:pt modelId="{E9E2274A-C0DD-4DFE-BC18-C347ED49FA9A}" type="pres">
      <dgm:prSet presAssocID="{965D0A20-54D3-4E14-BE58-8CD7D9B5A8DA}" presName="Name64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1B4DB332-F84B-4BE8-A1FD-BAD8E14FB097}" type="pres">
      <dgm:prSet presAssocID="{AF945EB9-07F5-44B3-B001-C8BC500D1233}" presName="hierRoot2" presStyleCnt="0">
        <dgm:presLayoutVars>
          <dgm:hierBranch val="init"/>
        </dgm:presLayoutVars>
      </dgm:prSet>
      <dgm:spPr/>
    </dgm:pt>
    <dgm:pt modelId="{BE21BA5C-CF35-460D-B8FA-115F0F77FD84}" type="pres">
      <dgm:prSet presAssocID="{AF945EB9-07F5-44B3-B001-C8BC500D1233}" presName="rootComposite" presStyleCnt="0"/>
      <dgm:spPr/>
    </dgm:pt>
    <dgm:pt modelId="{D6C8BF19-6E95-41E5-85CB-D42071DF608B}" type="pres">
      <dgm:prSet presAssocID="{AF945EB9-07F5-44B3-B001-C8BC500D1233}" presName="rootText" presStyleLbl="node2" presStyleIdx="0" presStyleCnt="1" custLinFactNeighborX="-3357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D02416-36A4-4710-AED5-406D4518DB42}" type="pres">
      <dgm:prSet presAssocID="{AF945EB9-07F5-44B3-B001-C8BC500D1233}" presName="rootConnector" presStyleLbl="node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185DA00B-8389-4D59-84D8-B17BCB00C0FD}" type="pres">
      <dgm:prSet presAssocID="{AF945EB9-07F5-44B3-B001-C8BC500D1233}" presName="hierChild4" presStyleCnt="0"/>
      <dgm:spPr/>
    </dgm:pt>
    <dgm:pt modelId="{5EE59DB9-984B-4BF0-A102-1DE91D981EC1}" type="pres">
      <dgm:prSet presAssocID="{D4BC12E4-AB64-49F7-96AD-F047DC5AD045}" presName="Name64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CD93FAE5-F37B-49B9-A74C-0924C9E56F3A}" type="pres">
      <dgm:prSet presAssocID="{26257E4E-AC74-44C8-8ACA-331CE67C4D42}" presName="hierRoot2" presStyleCnt="0">
        <dgm:presLayoutVars>
          <dgm:hierBranch val="init"/>
        </dgm:presLayoutVars>
      </dgm:prSet>
      <dgm:spPr/>
    </dgm:pt>
    <dgm:pt modelId="{F51C8347-63E0-403B-8BA2-96D6A9A2CDC6}" type="pres">
      <dgm:prSet presAssocID="{26257E4E-AC74-44C8-8ACA-331CE67C4D42}" presName="rootComposite" presStyleCnt="0"/>
      <dgm:spPr/>
    </dgm:pt>
    <dgm:pt modelId="{783EB70F-22B0-4E15-9D39-3470D06FFDA6}" type="pres">
      <dgm:prSet presAssocID="{26257E4E-AC74-44C8-8ACA-331CE67C4D42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81D9FD-F563-4D46-9ED6-52E23BA7EBCF}" type="pres">
      <dgm:prSet presAssocID="{26257E4E-AC74-44C8-8ACA-331CE67C4D42}" presName="rootConnector" presStyleLbl="node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4B9FFDA0-35D1-4BA6-81A5-BEE96284ECF1}" type="pres">
      <dgm:prSet presAssocID="{26257E4E-AC74-44C8-8ACA-331CE67C4D42}" presName="hierChild4" presStyleCnt="0"/>
      <dgm:spPr/>
    </dgm:pt>
    <dgm:pt modelId="{E71CD840-385C-487F-8973-54FF7E2EBAE5}" type="pres">
      <dgm:prSet presAssocID="{26257E4E-AC74-44C8-8ACA-331CE67C4D42}" presName="hierChild5" presStyleCnt="0"/>
      <dgm:spPr/>
    </dgm:pt>
    <dgm:pt modelId="{8AC8AEE9-06DE-472B-8B0E-69B5006F0492}" type="pres">
      <dgm:prSet presAssocID="{9D45D0CE-D618-4499-A32F-D7074956C17D}" presName="Name64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FAF5117C-814B-48A6-948E-8A82705BCEE0}" type="pres">
      <dgm:prSet presAssocID="{4A2D9B87-5512-472E-BDF6-12D76AA0AED6}" presName="hierRoot2" presStyleCnt="0">
        <dgm:presLayoutVars>
          <dgm:hierBranch val="init"/>
        </dgm:presLayoutVars>
      </dgm:prSet>
      <dgm:spPr/>
    </dgm:pt>
    <dgm:pt modelId="{30C60243-CF46-4362-8B86-11246A7A84AD}" type="pres">
      <dgm:prSet presAssocID="{4A2D9B87-5512-472E-BDF6-12D76AA0AED6}" presName="rootComposite" presStyleCnt="0"/>
      <dgm:spPr/>
    </dgm:pt>
    <dgm:pt modelId="{3531B62E-80E9-4E05-B4B5-EEF3113E672C}" type="pres">
      <dgm:prSet presAssocID="{4A2D9B87-5512-472E-BDF6-12D76AA0AED6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41A766-A413-4A8E-AD5B-9F53843F12C5}" type="pres">
      <dgm:prSet presAssocID="{4A2D9B87-5512-472E-BDF6-12D76AA0AED6}" presName="rootConnector" presStyleLbl="node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D0D27574-0782-43BE-A925-DE3035FA4FB4}" type="pres">
      <dgm:prSet presAssocID="{4A2D9B87-5512-472E-BDF6-12D76AA0AED6}" presName="hierChild4" presStyleCnt="0"/>
      <dgm:spPr/>
    </dgm:pt>
    <dgm:pt modelId="{09300A59-A6CA-4813-A11A-B97365FE6FAE}" type="pres">
      <dgm:prSet presAssocID="{4A2D9B87-5512-472E-BDF6-12D76AA0AED6}" presName="hierChild5" presStyleCnt="0"/>
      <dgm:spPr/>
    </dgm:pt>
    <dgm:pt modelId="{74CF7DE8-E9FB-493F-92AD-2CCFC4D0FF42}" type="pres">
      <dgm:prSet presAssocID="{548706B7-401E-49E1-A980-018EA99E4D03}" presName="Name64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723B995A-BCAC-43F4-BB0A-A5CF9B2124DE}" type="pres">
      <dgm:prSet presAssocID="{0D0FD8A8-90E9-42EF-A384-9BA14D6B2F73}" presName="hierRoot2" presStyleCnt="0">
        <dgm:presLayoutVars>
          <dgm:hierBranch val="init"/>
        </dgm:presLayoutVars>
      </dgm:prSet>
      <dgm:spPr/>
    </dgm:pt>
    <dgm:pt modelId="{EBC7821D-49ED-41C1-B42B-AC1883137574}" type="pres">
      <dgm:prSet presAssocID="{0D0FD8A8-90E9-42EF-A384-9BA14D6B2F73}" presName="rootComposite" presStyleCnt="0"/>
      <dgm:spPr/>
    </dgm:pt>
    <dgm:pt modelId="{4D2D5B53-3D18-4928-9673-020FFB5EBB37}" type="pres">
      <dgm:prSet presAssocID="{0D0FD8A8-90E9-42EF-A384-9BA14D6B2F73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5EE68E-17DF-4B6B-AED1-5982153848C5}" type="pres">
      <dgm:prSet presAssocID="{0D0FD8A8-90E9-42EF-A384-9BA14D6B2F73}" presName="rootConnector" presStyleLbl="node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622BDE46-5146-4498-B9FC-8D8F50C943ED}" type="pres">
      <dgm:prSet presAssocID="{0D0FD8A8-90E9-42EF-A384-9BA14D6B2F73}" presName="hierChild4" presStyleCnt="0"/>
      <dgm:spPr/>
    </dgm:pt>
    <dgm:pt modelId="{01338212-691D-4F17-9223-9789545F0F11}" type="pres">
      <dgm:prSet presAssocID="{0D0FD8A8-90E9-42EF-A384-9BA14D6B2F73}" presName="hierChild5" presStyleCnt="0"/>
      <dgm:spPr/>
    </dgm:pt>
    <dgm:pt modelId="{BC9C55E3-F23F-4781-87F9-F893B3D13B0A}" type="pres">
      <dgm:prSet presAssocID="{5790F166-B144-448F-9EDE-BF4A2D6F0EE2}" presName="Name64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EC0AFA50-32D7-40C1-A3F2-5C9320E5CE76}" type="pres">
      <dgm:prSet presAssocID="{AFF28CB6-86E5-4D31-9C60-E7C9C4061D80}" presName="hierRoot2" presStyleCnt="0">
        <dgm:presLayoutVars>
          <dgm:hierBranch val="init"/>
        </dgm:presLayoutVars>
      </dgm:prSet>
      <dgm:spPr/>
    </dgm:pt>
    <dgm:pt modelId="{5877B631-D4F1-4B0F-BA1E-AD803613D8D0}" type="pres">
      <dgm:prSet presAssocID="{AFF28CB6-86E5-4D31-9C60-E7C9C4061D80}" presName="rootComposite" presStyleCnt="0"/>
      <dgm:spPr/>
    </dgm:pt>
    <dgm:pt modelId="{EDFE7D4C-2CE7-48F0-830B-CCBBACF6D85A}" type="pres">
      <dgm:prSet presAssocID="{AFF28CB6-86E5-4D31-9C60-E7C9C4061D80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49464B-CDE0-4592-B108-A7E0D3EB5B08}" type="pres">
      <dgm:prSet presAssocID="{AFF28CB6-86E5-4D31-9C60-E7C9C4061D80}" presName="rootConnector" presStyleLbl="node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6888EEE8-BC19-456E-A277-7BF0A2045F99}" type="pres">
      <dgm:prSet presAssocID="{AFF28CB6-86E5-4D31-9C60-E7C9C4061D80}" presName="hierChild4" presStyleCnt="0"/>
      <dgm:spPr/>
    </dgm:pt>
    <dgm:pt modelId="{1964C971-405C-4BFB-8F99-F65AB3546A4F}" type="pres">
      <dgm:prSet presAssocID="{98AE345A-14AD-410C-B07B-CFAE1730CB1E}" presName="Name64" presStyleLbl="parChTrans1D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03D8C06-5521-4BF3-8A1F-FCF8F34011D2}" type="pres">
      <dgm:prSet presAssocID="{2462EB66-C459-4868-8E3D-ED4F3CE1E966}" presName="hierRoot2" presStyleCnt="0">
        <dgm:presLayoutVars>
          <dgm:hierBranch val="init"/>
        </dgm:presLayoutVars>
      </dgm:prSet>
      <dgm:spPr/>
    </dgm:pt>
    <dgm:pt modelId="{56770B56-1FD6-4B9B-8CC2-8BEB759C40A2}" type="pres">
      <dgm:prSet presAssocID="{2462EB66-C459-4868-8E3D-ED4F3CE1E966}" presName="rootComposite" presStyleCnt="0"/>
      <dgm:spPr/>
    </dgm:pt>
    <dgm:pt modelId="{386E9D55-C243-480F-8AFA-36E17611CA54}" type="pres">
      <dgm:prSet presAssocID="{2462EB66-C459-4868-8E3D-ED4F3CE1E966}" presName="rootText" presStyleLbl="node4" presStyleIdx="0" presStyleCnt="4" custLinFactNeighborX="44823" custLinFactNeighborY="-675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0092A9-4DD4-45D6-A5D9-0BB657A083CC}" type="pres">
      <dgm:prSet presAssocID="{2462EB66-C459-4868-8E3D-ED4F3CE1E966}" presName="rootConnector" presStyleLbl="node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424A64C-A2F3-4C2D-8F29-E9CE2DC699B8}" type="pres">
      <dgm:prSet presAssocID="{2462EB66-C459-4868-8E3D-ED4F3CE1E966}" presName="hierChild4" presStyleCnt="0"/>
      <dgm:spPr/>
    </dgm:pt>
    <dgm:pt modelId="{7564E48A-4A5B-42CB-BB16-1F65EA3E3BF1}" type="pres">
      <dgm:prSet presAssocID="{5FD8E3B1-35D3-447F-8611-BE49CF38EFFD}" presName="Name64" presStyleLbl="parChTrans1D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A0E4F70-5B75-4BB4-A548-1434CCBC403D}" type="pres">
      <dgm:prSet presAssocID="{60042D7B-9EB5-4635-99C7-5A1B02E4F635}" presName="hierRoot2" presStyleCnt="0">
        <dgm:presLayoutVars>
          <dgm:hierBranch val="init"/>
        </dgm:presLayoutVars>
      </dgm:prSet>
      <dgm:spPr/>
    </dgm:pt>
    <dgm:pt modelId="{2201BA02-92A1-4C01-AB04-613D2BA1B288}" type="pres">
      <dgm:prSet presAssocID="{60042D7B-9EB5-4635-99C7-5A1B02E4F635}" presName="rootComposite" presStyleCnt="0"/>
      <dgm:spPr/>
    </dgm:pt>
    <dgm:pt modelId="{D781ECF6-D274-4190-A390-A9D6F186CFFE}" type="pres">
      <dgm:prSet presAssocID="{60042D7B-9EB5-4635-99C7-5A1B02E4F635}" presName="rootText" presStyleLbl="node4" presStyleIdx="1" presStyleCnt="4" custLinFactNeighborX="74000" custLinFactNeighborY="-675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739DC2-D564-48C8-92BB-47DEFBFDED7B}" type="pres">
      <dgm:prSet presAssocID="{60042D7B-9EB5-4635-99C7-5A1B02E4F635}" presName="rootConnector" presStyleLbl="node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74DB727-23E5-44AF-AB8D-BF2C2C180820}" type="pres">
      <dgm:prSet presAssocID="{60042D7B-9EB5-4635-99C7-5A1B02E4F635}" presName="hierChild4" presStyleCnt="0"/>
      <dgm:spPr/>
    </dgm:pt>
    <dgm:pt modelId="{967FB6DB-A84A-4BF9-B5A5-643C295A6672}" type="pres">
      <dgm:prSet presAssocID="{60042D7B-9EB5-4635-99C7-5A1B02E4F635}" presName="hierChild5" presStyleCnt="0"/>
      <dgm:spPr/>
    </dgm:pt>
    <dgm:pt modelId="{AF6C2BD2-AEC3-4EF0-86CF-77635E7E3A0A}" type="pres">
      <dgm:prSet presAssocID="{2462EB66-C459-4868-8E3D-ED4F3CE1E966}" presName="hierChild5" presStyleCnt="0"/>
      <dgm:spPr/>
    </dgm:pt>
    <dgm:pt modelId="{3806BFAB-5986-4AEB-9544-4D0471DB9BA4}" type="pres">
      <dgm:prSet presAssocID="{ED302828-7E07-4E23-8931-0CEE2C0150FB}" presName="Name64" presStyleLbl="parChTrans1D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D75D8B7-35C7-46E0-8A77-94F9741D91A3}" type="pres">
      <dgm:prSet presAssocID="{ADB716A9-9148-47A2-88A7-D17414E0F7D9}" presName="hierRoot2" presStyleCnt="0">
        <dgm:presLayoutVars>
          <dgm:hierBranch val="init"/>
        </dgm:presLayoutVars>
      </dgm:prSet>
      <dgm:spPr/>
    </dgm:pt>
    <dgm:pt modelId="{E8250D41-D0E8-4C70-BE47-8966C410A097}" type="pres">
      <dgm:prSet presAssocID="{ADB716A9-9148-47A2-88A7-D17414E0F7D9}" presName="rootComposite" presStyleCnt="0"/>
      <dgm:spPr/>
    </dgm:pt>
    <dgm:pt modelId="{FF966CDB-06C1-4021-A640-C5D0FC042662}" type="pres">
      <dgm:prSet presAssocID="{ADB716A9-9148-47A2-88A7-D17414E0F7D9}" presName="rootText" presStyleLbl="node4" presStyleIdx="2" presStyleCnt="4" custLinFactNeighborX="44823" custLinFactNeighborY="7266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58F253-4B2E-4319-A0E1-680E3553E1AF}" type="pres">
      <dgm:prSet presAssocID="{ADB716A9-9148-47A2-88A7-D17414E0F7D9}" presName="rootConnector" presStyleLbl="node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EA8DD76-59FA-4A99-A207-C857C04001A7}" type="pres">
      <dgm:prSet presAssocID="{ADB716A9-9148-47A2-88A7-D17414E0F7D9}" presName="hierChild4" presStyleCnt="0"/>
      <dgm:spPr/>
    </dgm:pt>
    <dgm:pt modelId="{8F56CCF2-D723-498C-8735-438AC57AEF83}" type="pres">
      <dgm:prSet presAssocID="{B124A06E-EF86-4381-870F-A38411F1721F}" presName="Name64" presStyleLbl="parChTrans1D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F70660B5-4586-4B0B-BFCE-3EE02799E65E}" type="pres">
      <dgm:prSet presAssocID="{428ED580-B184-4E88-A742-8E34E881C80F}" presName="hierRoot2" presStyleCnt="0">
        <dgm:presLayoutVars>
          <dgm:hierBranch val="init"/>
        </dgm:presLayoutVars>
      </dgm:prSet>
      <dgm:spPr/>
    </dgm:pt>
    <dgm:pt modelId="{19422F40-8FA2-4F27-A6F4-5BA34129B353}" type="pres">
      <dgm:prSet presAssocID="{428ED580-B184-4E88-A742-8E34E881C80F}" presName="rootComposite" presStyleCnt="0"/>
      <dgm:spPr/>
    </dgm:pt>
    <dgm:pt modelId="{8EE04F23-9EB8-4EC3-99E6-E0B690BAFC7A}" type="pres">
      <dgm:prSet presAssocID="{428ED580-B184-4E88-A742-8E34E881C80F}" presName="rootText" presStyleLbl="node4" presStyleIdx="3" presStyleCnt="4" custLinFactNeighborX="74000" custLinFactNeighborY="7266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8A937B-E8D2-41B9-AF54-4E1F0D62A942}" type="pres">
      <dgm:prSet presAssocID="{428ED580-B184-4E88-A742-8E34E881C80F}" presName="rootConnector" presStyleLbl="node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B884360-9B3D-45E5-96BC-7B84A07D022D}" type="pres">
      <dgm:prSet presAssocID="{428ED580-B184-4E88-A742-8E34E881C80F}" presName="hierChild4" presStyleCnt="0"/>
      <dgm:spPr/>
    </dgm:pt>
    <dgm:pt modelId="{5F46CB05-4F2C-40AD-A07C-325F39F73F31}" type="pres">
      <dgm:prSet presAssocID="{428ED580-B184-4E88-A742-8E34E881C80F}" presName="hierChild5" presStyleCnt="0"/>
      <dgm:spPr/>
    </dgm:pt>
    <dgm:pt modelId="{64E47AB0-7685-454B-B223-85252E09BBE4}" type="pres">
      <dgm:prSet presAssocID="{ADB716A9-9148-47A2-88A7-D17414E0F7D9}" presName="hierChild5" presStyleCnt="0"/>
      <dgm:spPr/>
    </dgm:pt>
    <dgm:pt modelId="{84CF0DEA-DAA2-4067-BA4A-DFD0E6D08729}" type="pres">
      <dgm:prSet presAssocID="{AFF28CB6-86E5-4D31-9C60-E7C9C4061D80}" presName="hierChild5" presStyleCnt="0"/>
      <dgm:spPr/>
    </dgm:pt>
    <dgm:pt modelId="{E2496906-D65F-491F-98BA-B46BCCD8A25E}" type="pres">
      <dgm:prSet presAssocID="{868D65B7-0D5B-4962-8DE9-92DA673F6782}" presName="Name64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60BE8946-02D9-46A4-836A-D1139F13F03C}" type="pres">
      <dgm:prSet presAssocID="{E76BAB30-D854-4DA5-8D0B-50F66F3FBFBE}" presName="hierRoot2" presStyleCnt="0">
        <dgm:presLayoutVars>
          <dgm:hierBranch val="init"/>
        </dgm:presLayoutVars>
      </dgm:prSet>
      <dgm:spPr/>
    </dgm:pt>
    <dgm:pt modelId="{AD736415-CC38-4768-9D54-5297C8D62407}" type="pres">
      <dgm:prSet presAssocID="{E76BAB30-D854-4DA5-8D0B-50F66F3FBFBE}" presName="rootComposite" presStyleCnt="0"/>
      <dgm:spPr/>
    </dgm:pt>
    <dgm:pt modelId="{25CC8440-1B50-42AB-A776-5FFDE3499217}" type="pres">
      <dgm:prSet presAssocID="{E76BAB30-D854-4DA5-8D0B-50F66F3FBFBE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43E00D-C69D-4C11-9945-8146E8DA212E}" type="pres">
      <dgm:prSet presAssocID="{E76BAB30-D854-4DA5-8D0B-50F66F3FBFBE}" presName="rootConnector" presStyleLbl="node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98FED3AC-4CA2-4BA0-87B8-0B2A38ED5F88}" type="pres">
      <dgm:prSet presAssocID="{E76BAB30-D854-4DA5-8D0B-50F66F3FBFBE}" presName="hierChild4" presStyleCnt="0"/>
      <dgm:spPr/>
    </dgm:pt>
    <dgm:pt modelId="{C84C7A1A-AEA9-4A15-BB69-A704748890FC}" type="pres">
      <dgm:prSet presAssocID="{E76BAB30-D854-4DA5-8D0B-50F66F3FBFBE}" presName="hierChild5" presStyleCnt="0"/>
      <dgm:spPr/>
    </dgm:pt>
    <dgm:pt modelId="{5272EF09-9C4B-44C4-9036-88CA6BE8CECD}" type="pres">
      <dgm:prSet presAssocID="{612AD214-410E-4291-BEAF-D5EAF04DB8C1}" presName="Name64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6B9E2206-A596-4A3B-B99A-F87C5B75DF3C}" type="pres">
      <dgm:prSet presAssocID="{C3B043C7-623B-4141-B3F4-CCFCFED484F4}" presName="hierRoot2" presStyleCnt="0">
        <dgm:presLayoutVars>
          <dgm:hierBranch val="init"/>
        </dgm:presLayoutVars>
      </dgm:prSet>
      <dgm:spPr/>
    </dgm:pt>
    <dgm:pt modelId="{A1426B67-2C66-4705-A546-6754AEFFDAFD}" type="pres">
      <dgm:prSet presAssocID="{C3B043C7-623B-4141-B3F4-CCFCFED484F4}" presName="rootComposite" presStyleCnt="0"/>
      <dgm:spPr/>
    </dgm:pt>
    <dgm:pt modelId="{D47FF66B-797F-45AB-92CE-5506ED9249EF}" type="pres">
      <dgm:prSet presAssocID="{C3B043C7-623B-4141-B3F4-CCFCFED484F4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0624B7-B556-4211-B015-0212D38A23F9}" type="pres">
      <dgm:prSet presAssocID="{C3B043C7-623B-4141-B3F4-CCFCFED484F4}" presName="rootConnector" presStyleLbl="node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6D8E4A0D-BC8D-467E-B8EA-7F0E7A52B950}" type="pres">
      <dgm:prSet presAssocID="{C3B043C7-623B-4141-B3F4-CCFCFED484F4}" presName="hierChild4" presStyleCnt="0"/>
      <dgm:spPr/>
    </dgm:pt>
    <dgm:pt modelId="{1EA65C38-23C6-45EE-A8D6-8067B8CA0F76}" type="pres">
      <dgm:prSet presAssocID="{C3B043C7-623B-4141-B3F4-CCFCFED484F4}" presName="hierChild5" presStyleCnt="0"/>
      <dgm:spPr/>
    </dgm:pt>
    <dgm:pt modelId="{E59D5112-AD2F-46B4-BCDD-0B717B8B42C8}" type="pres">
      <dgm:prSet presAssocID="{B6F29F22-B20E-4805-ACBF-F9CEFD467FA9}" presName="Name64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B37BAE4D-6265-43E6-82E9-A9143EB6E0A9}" type="pres">
      <dgm:prSet presAssocID="{6726EB40-365D-4672-8E57-2AE77A588A39}" presName="hierRoot2" presStyleCnt="0">
        <dgm:presLayoutVars>
          <dgm:hierBranch val="init"/>
        </dgm:presLayoutVars>
      </dgm:prSet>
      <dgm:spPr/>
    </dgm:pt>
    <dgm:pt modelId="{9B9CA2CF-B806-4815-852A-01512F2BBE5C}" type="pres">
      <dgm:prSet presAssocID="{6726EB40-365D-4672-8E57-2AE77A588A39}" presName="rootComposite" presStyleCnt="0"/>
      <dgm:spPr/>
    </dgm:pt>
    <dgm:pt modelId="{CB2B0D6F-040A-4AFB-BE25-DA63C2CE03D9}" type="pres">
      <dgm:prSet presAssocID="{6726EB40-365D-4672-8E57-2AE77A588A39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83322E-233C-4A86-9ACB-242BF1A658C9}" type="pres">
      <dgm:prSet presAssocID="{6726EB40-365D-4672-8E57-2AE77A588A39}" presName="rootConnector" presStyleLbl="node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1173ACCA-9E60-4386-9025-3877022F7E92}" type="pres">
      <dgm:prSet presAssocID="{6726EB40-365D-4672-8E57-2AE77A588A39}" presName="hierChild4" presStyleCnt="0"/>
      <dgm:spPr/>
    </dgm:pt>
    <dgm:pt modelId="{97671449-EAA5-40C6-9B66-4B968F862E63}" type="pres">
      <dgm:prSet presAssocID="{6726EB40-365D-4672-8E57-2AE77A588A39}" presName="hierChild5" presStyleCnt="0"/>
      <dgm:spPr/>
    </dgm:pt>
    <dgm:pt modelId="{7B1EBC3D-5C48-4DCB-BA8D-686327E5FF9B}" type="pres">
      <dgm:prSet presAssocID="{AF945EB9-07F5-44B3-B001-C8BC500D1233}" presName="hierChild5" presStyleCnt="0"/>
      <dgm:spPr/>
    </dgm:pt>
    <dgm:pt modelId="{43858CBD-4750-4D27-88DB-F83E99673C80}" type="pres">
      <dgm:prSet presAssocID="{E1E54E25-009D-45DC-99B1-3597F69C13AD}" presName="hierChild3" presStyleCnt="0"/>
      <dgm:spPr/>
    </dgm:pt>
  </dgm:ptLst>
  <dgm:cxnLst>
    <dgm:cxn modelId="{2BAAF427-6FD5-4941-B0F3-ACAC6A576D1A}" srcId="{2462EB66-C459-4868-8E3D-ED4F3CE1E966}" destId="{60042D7B-9EB5-4635-99C7-5A1B02E4F635}" srcOrd="0" destOrd="0" parTransId="{5FD8E3B1-35D3-447F-8611-BE49CF38EFFD}" sibTransId="{0EC6A8FC-97D7-4AAD-9D72-B90955082220}"/>
    <dgm:cxn modelId="{3AA1C856-A4BA-44EE-99EB-3E9A7A9CE4A3}" type="presOf" srcId="{5FD8E3B1-35D3-447F-8611-BE49CF38EFFD}" destId="{7564E48A-4A5B-42CB-BB16-1F65EA3E3BF1}" srcOrd="0" destOrd="0" presId="urn:microsoft.com/office/officeart/2009/3/layout/HorizontalOrganizationChart"/>
    <dgm:cxn modelId="{A9FD51B4-6158-424C-8BC2-B041263D4173}" type="presOf" srcId="{612AD214-410E-4291-BEAF-D5EAF04DB8C1}" destId="{5272EF09-9C4B-44C4-9036-88CA6BE8CECD}" srcOrd="0" destOrd="0" presId="urn:microsoft.com/office/officeart/2009/3/layout/HorizontalOrganizationChart"/>
    <dgm:cxn modelId="{F78D992E-5432-49E8-9DCC-94B5548CF9F9}" srcId="{6C145779-5679-408D-9F14-07913EDB58C7}" destId="{E1E54E25-009D-45DC-99B1-3597F69C13AD}" srcOrd="0" destOrd="0" parTransId="{E0C85F8F-749C-4218-B78A-FCB6BF769DE7}" sibTransId="{B56CC512-8F64-42D5-A4EA-60115B50E9AF}"/>
    <dgm:cxn modelId="{09E52B14-61B4-4059-957C-01E934786D31}" type="presOf" srcId="{E1E54E25-009D-45DC-99B1-3597F69C13AD}" destId="{87A6A27A-44F7-4DE7-AB50-17B9F4F84BA1}" srcOrd="0" destOrd="0" presId="urn:microsoft.com/office/officeart/2009/3/layout/HorizontalOrganizationChart"/>
    <dgm:cxn modelId="{3672B0FF-79F1-4D05-BA6B-0CE83063F01E}" type="presOf" srcId="{4A2D9B87-5512-472E-BDF6-12D76AA0AED6}" destId="{3531B62E-80E9-4E05-B4B5-EEF3113E672C}" srcOrd="0" destOrd="0" presId="urn:microsoft.com/office/officeart/2009/3/layout/HorizontalOrganizationChart"/>
    <dgm:cxn modelId="{7B28DF0D-04FF-4554-BA46-DAF7B50431DF}" type="presOf" srcId="{2462EB66-C459-4868-8E3D-ED4F3CE1E966}" destId="{B30092A9-4DD4-45D6-A5D9-0BB657A083CC}" srcOrd="1" destOrd="0" presId="urn:microsoft.com/office/officeart/2009/3/layout/HorizontalOrganizationChart"/>
    <dgm:cxn modelId="{F4C690A9-E2F4-453D-B56F-B2ABBF994F7E}" type="presOf" srcId="{C3B043C7-623B-4141-B3F4-CCFCFED484F4}" destId="{D47FF66B-797F-45AB-92CE-5506ED9249EF}" srcOrd="0" destOrd="0" presId="urn:microsoft.com/office/officeart/2009/3/layout/HorizontalOrganizationChart"/>
    <dgm:cxn modelId="{011CA6B1-38E1-4A64-8B8C-570AC594F739}" type="presOf" srcId="{4A2D9B87-5512-472E-BDF6-12D76AA0AED6}" destId="{CA41A766-A413-4A8E-AD5B-9F53843F12C5}" srcOrd="1" destOrd="0" presId="urn:microsoft.com/office/officeart/2009/3/layout/HorizontalOrganizationChart"/>
    <dgm:cxn modelId="{6DA688BF-8A78-4727-A1A2-DBEB8D4D8AB0}" type="presOf" srcId="{ADB716A9-9148-47A2-88A7-D17414E0F7D9}" destId="{0C58F253-4B2E-4319-A0E1-680E3553E1AF}" srcOrd="1" destOrd="0" presId="urn:microsoft.com/office/officeart/2009/3/layout/HorizontalOrganizationChart"/>
    <dgm:cxn modelId="{D770F53E-9DC5-4421-84C0-419CE40BDB31}" type="presOf" srcId="{6726EB40-365D-4672-8E57-2AE77A588A39}" destId="{CB2B0D6F-040A-4AFB-BE25-DA63C2CE03D9}" srcOrd="0" destOrd="0" presId="urn:microsoft.com/office/officeart/2009/3/layout/HorizontalOrganizationChart"/>
    <dgm:cxn modelId="{5DC6919D-041A-4A95-95A1-D27234A0F5B3}" srcId="{AFF28CB6-86E5-4D31-9C60-E7C9C4061D80}" destId="{ADB716A9-9148-47A2-88A7-D17414E0F7D9}" srcOrd="1" destOrd="0" parTransId="{ED302828-7E07-4E23-8931-0CEE2C0150FB}" sibTransId="{D5D8DCEE-6D59-4B97-AAA2-BD9C4C1C1E2C}"/>
    <dgm:cxn modelId="{D962FFC3-A211-402B-AC0A-AA896D7A896C}" srcId="{AF945EB9-07F5-44B3-B001-C8BC500D1233}" destId="{4A2D9B87-5512-472E-BDF6-12D76AA0AED6}" srcOrd="1" destOrd="0" parTransId="{9D45D0CE-D618-4499-A32F-D7074956C17D}" sibTransId="{EF5B2DFB-991F-45ED-B287-74F41548E17C}"/>
    <dgm:cxn modelId="{1E3B57A1-B48B-422C-8F96-108A1AEE6DE6}" srcId="{ADB716A9-9148-47A2-88A7-D17414E0F7D9}" destId="{428ED580-B184-4E88-A742-8E34E881C80F}" srcOrd="0" destOrd="0" parTransId="{B124A06E-EF86-4381-870F-A38411F1721F}" sibTransId="{F8E71124-17FE-4206-BB49-14DF47C42000}"/>
    <dgm:cxn modelId="{B3AF5243-3847-4555-BC2A-3D15613D3BE5}" srcId="{AFF28CB6-86E5-4D31-9C60-E7C9C4061D80}" destId="{2462EB66-C459-4868-8E3D-ED4F3CE1E966}" srcOrd="0" destOrd="0" parTransId="{98AE345A-14AD-410C-B07B-CFAE1730CB1E}" sibTransId="{6EC4F776-8999-4383-B64A-113D127B1FBE}"/>
    <dgm:cxn modelId="{02C2BF54-FEDA-4BDE-B57A-115176B57980}" type="presOf" srcId="{965D0A20-54D3-4E14-BE58-8CD7D9B5A8DA}" destId="{E9E2274A-C0DD-4DFE-BC18-C347ED49FA9A}" srcOrd="0" destOrd="0" presId="urn:microsoft.com/office/officeart/2009/3/layout/HorizontalOrganizationChart"/>
    <dgm:cxn modelId="{599A94B5-3C5A-4C82-9095-869452F5A3E1}" srcId="{E1E54E25-009D-45DC-99B1-3597F69C13AD}" destId="{AF945EB9-07F5-44B3-B001-C8BC500D1233}" srcOrd="0" destOrd="0" parTransId="{965D0A20-54D3-4E14-BE58-8CD7D9B5A8DA}" sibTransId="{5292DFF7-A882-4CFF-8EF1-5370C25DE997}"/>
    <dgm:cxn modelId="{BF457E8B-55ED-4A36-AF34-53FCAFE09A30}" type="presOf" srcId="{AFF28CB6-86E5-4D31-9C60-E7C9C4061D80}" destId="{EDFE7D4C-2CE7-48F0-830B-CCBBACF6D85A}" srcOrd="0" destOrd="0" presId="urn:microsoft.com/office/officeart/2009/3/layout/HorizontalOrganizationChart"/>
    <dgm:cxn modelId="{9553D076-F42F-4B1B-ADEF-85E41A4B89FC}" srcId="{AF945EB9-07F5-44B3-B001-C8BC500D1233}" destId="{0D0FD8A8-90E9-42EF-A384-9BA14D6B2F73}" srcOrd="2" destOrd="0" parTransId="{548706B7-401E-49E1-A980-018EA99E4D03}" sibTransId="{A878A51F-8561-4CF2-9442-676B690F0B74}"/>
    <dgm:cxn modelId="{7970EDC8-0A50-4A86-9442-F246ED3836D6}" type="presOf" srcId="{428ED580-B184-4E88-A742-8E34E881C80F}" destId="{0C8A937B-E8D2-41B9-AF54-4E1F0D62A942}" srcOrd="1" destOrd="0" presId="urn:microsoft.com/office/officeart/2009/3/layout/HorizontalOrganizationChart"/>
    <dgm:cxn modelId="{0A45FC84-3E88-4B35-90A0-CAA0BFF15E67}" type="presOf" srcId="{AFF28CB6-86E5-4D31-9C60-E7C9C4061D80}" destId="{0249464B-CDE0-4592-B108-A7E0D3EB5B08}" srcOrd="1" destOrd="0" presId="urn:microsoft.com/office/officeart/2009/3/layout/HorizontalOrganizationChart"/>
    <dgm:cxn modelId="{77F1BAB7-A9BC-4EB7-B482-0A4635EDAEB8}" type="presOf" srcId="{428ED580-B184-4E88-A742-8E34E881C80F}" destId="{8EE04F23-9EB8-4EC3-99E6-E0B690BAFC7A}" srcOrd="0" destOrd="0" presId="urn:microsoft.com/office/officeart/2009/3/layout/HorizontalOrganizationChart"/>
    <dgm:cxn modelId="{BEE14803-E6EE-4021-AD24-4EAB0480878D}" srcId="{AF945EB9-07F5-44B3-B001-C8BC500D1233}" destId="{26257E4E-AC74-44C8-8ACA-331CE67C4D42}" srcOrd="0" destOrd="0" parTransId="{D4BC12E4-AB64-49F7-96AD-F047DC5AD045}" sibTransId="{7BBB2BEE-C34A-4F4A-882E-550CE8A4A539}"/>
    <dgm:cxn modelId="{1E22DED7-5DB2-4CBE-98E3-1D351D5774E9}" type="presOf" srcId="{AF945EB9-07F5-44B3-B001-C8BC500D1233}" destId="{73D02416-36A4-4710-AED5-406D4518DB42}" srcOrd="1" destOrd="0" presId="urn:microsoft.com/office/officeart/2009/3/layout/HorizontalOrganizationChart"/>
    <dgm:cxn modelId="{DBA55141-7A3D-483F-909F-F2E2DA956F8F}" type="presOf" srcId="{548706B7-401E-49E1-A980-018EA99E4D03}" destId="{74CF7DE8-E9FB-493F-92AD-2CCFC4D0FF42}" srcOrd="0" destOrd="0" presId="urn:microsoft.com/office/officeart/2009/3/layout/HorizontalOrganizationChart"/>
    <dgm:cxn modelId="{34EE2BC8-2469-4202-86C6-C60D68DFD22B}" type="presOf" srcId="{0D0FD8A8-90E9-42EF-A384-9BA14D6B2F73}" destId="{DE5EE68E-17DF-4B6B-AED1-5982153848C5}" srcOrd="1" destOrd="0" presId="urn:microsoft.com/office/officeart/2009/3/layout/HorizontalOrganizationChart"/>
    <dgm:cxn modelId="{814681C0-B8A3-46FF-BC18-37AAD7E17BC1}" type="presOf" srcId="{0D0FD8A8-90E9-42EF-A384-9BA14D6B2F73}" destId="{4D2D5B53-3D18-4928-9673-020FFB5EBB37}" srcOrd="0" destOrd="0" presId="urn:microsoft.com/office/officeart/2009/3/layout/HorizontalOrganizationChart"/>
    <dgm:cxn modelId="{E5AD13C9-E729-40FA-950F-D4142C1CD346}" type="presOf" srcId="{60042D7B-9EB5-4635-99C7-5A1B02E4F635}" destId="{D781ECF6-D274-4190-A390-A9D6F186CFFE}" srcOrd="0" destOrd="0" presId="urn:microsoft.com/office/officeart/2009/3/layout/HorizontalOrganizationChart"/>
    <dgm:cxn modelId="{581C144F-5C11-4C83-99F8-3C1098D804B6}" type="presOf" srcId="{ADB716A9-9148-47A2-88A7-D17414E0F7D9}" destId="{FF966CDB-06C1-4021-A640-C5D0FC042662}" srcOrd="0" destOrd="0" presId="urn:microsoft.com/office/officeart/2009/3/layout/HorizontalOrganizationChart"/>
    <dgm:cxn modelId="{80AA1C8C-189C-4335-8FAC-8B0DFCA4A21B}" type="presOf" srcId="{2462EB66-C459-4868-8E3D-ED4F3CE1E966}" destId="{386E9D55-C243-480F-8AFA-36E17611CA54}" srcOrd="0" destOrd="0" presId="urn:microsoft.com/office/officeart/2009/3/layout/HorizontalOrganizationChart"/>
    <dgm:cxn modelId="{1770F313-93C3-4508-B933-F19ED7D35A42}" type="presOf" srcId="{B124A06E-EF86-4381-870F-A38411F1721F}" destId="{8F56CCF2-D723-498C-8735-438AC57AEF83}" srcOrd="0" destOrd="0" presId="urn:microsoft.com/office/officeart/2009/3/layout/HorizontalOrganizationChart"/>
    <dgm:cxn modelId="{D1532779-1F91-45AD-8A98-96A45B48C3AE}" type="presOf" srcId="{98AE345A-14AD-410C-B07B-CFAE1730CB1E}" destId="{1964C971-405C-4BFB-8F99-F65AB3546A4F}" srcOrd="0" destOrd="0" presId="urn:microsoft.com/office/officeart/2009/3/layout/HorizontalOrganizationChart"/>
    <dgm:cxn modelId="{7F40A6E9-0B90-4888-BFD5-F529243B299D}" type="presOf" srcId="{60042D7B-9EB5-4635-99C7-5A1B02E4F635}" destId="{8F739DC2-D564-48C8-92BB-47DEFBFDED7B}" srcOrd="1" destOrd="0" presId="urn:microsoft.com/office/officeart/2009/3/layout/HorizontalOrganizationChart"/>
    <dgm:cxn modelId="{69981445-13A7-42F5-A45C-011101C3CA0F}" srcId="{AF945EB9-07F5-44B3-B001-C8BC500D1233}" destId="{E76BAB30-D854-4DA5-8D0B-50F66F3FBFBE}" srcOrd="4" destOrd="0" parTransId="{868D65B7-0D5B-4962-8DE9-92DA673F6782}" sibTransId="{57F364A1-7418-4CF1-A126-C55F38CEE02E}"/>
    <dgm:cxn modelId="{C5DBBB55-CBB7-445A-A8F7-5DB5DDE4EFC6}" type="presOf" srcId="{D4BC12E4-AB64-49F7-96AD-F047DC5AD045}" destId="{5EE59DB9-984B-4BF0-A102-1DE91D981EC1}" srcOrd="0" destOrd="0" presId="urn:microsoft.com/office/officeart/2009/3/layout/HorizontalOrganizationChart"/>
    <dgm:cxn modelId="{02B4151F-8DE0-46B1-AEE2-4A001D261147}" type="presOf" srcId="{6726EB40-365D-4672-8E57-2AE77A588A39}" destId="{0883322E-233C-4A86-9ACB-242BF1A658C9}" srcOrd="1" destOrd="0" presId="urn:microsoft.com/office/officeart/2009/3/layout/HorizontalOrganizationChart"/>
    <dgm:cxn modelId="{3F4CD7E4-8AC9-40F0-A655-819074FF95E4}" srcId="{AF945EB9-07F5-44B3-B001-C8BC500D1233}" destId="{C3B043C7-623B-4141-B3F4-CCFCFED484F4}" srcOrd="5" destOrd="0" parTransId="{612AD214-410E-4291-BEAF-D5EAF04DB8C1}" sibTransId="{4765AFF8-9DE8-47ED-9F1B-3987A27637F4}"/>
    <dgm:cxn modelId="{19F7A8B6-B038-4E94-B223-86CFF1172C33}" type="presOf" srcId="{AF945EB9-07F5-44B3-B001-C8BC500D1233}" destId="{D6C8BF19-6E95-41E5-85CB-D42071DF608B}" srcOrd="0" destOrd="0" presId="urn:microsoft.com/office/officeart/2009/3/layout/HorizontalOrganizationChart"/>
    <dgm:cxn modelId="{D49F538F-792E-4597-85F5-02106F269FF8}" type="presOf" srcId="{5790F166-B144-448F-9EDE-BF4A2D6F0EE2}" destId="{BC9C55E3-F23F-4781-87F9-F893B3D13B0A}" srcOrd="0" destOrd="0" presId="urn:microsoft.com/office/officeart/2009/3/layout/HorizontalOrganizationChart"/>
    <dgm:cxn modelId="{34AB4AB1-6FC3-49D7-9A55-8DCBA93C4916}" type="presOf" srcId="{B6F29F22-B20E-4805-ACBF-F9CEFD467FA9}" destId="{E59D5112-AD2F-46B4-BCDD-0B717B8B42C8}" srcOrd="0" destOrd="0" presId="urn:microsoft.com/office/officeart/2009/3/layout/HorizontalOrganizationChart"/>
    <dgm:cxn modelId="{466C21AD-E8B7-44BB-B5BC-79149B8D71BC}" srcId="{AF945EB9-07F5-44B3-B001-C8BC500D1233}" destId="{AFF28CB6-86E5-4D31-9C60-E7C9C4061D80}" srcOrd="3" destOrd="0" parTransId="{5790F166-B144-448F-9EDE-BF4A2D6F0EE2}" sibTransId="{818BEB57-80A5-4499-813B-904E7637F0D5}"/>
    <dgm:cxn modelId="{C8692424-2EDA-45E2-88DB-EB1177CCFA21}" srcId="{AF945EB9-07F5-44B3-B001-C8BC500D1233}" destId="{6726EB40-365D-4672-8E57-2AE77A588A39}" srcOrd="6" destOrd="0" parTransId="{B6F29F22-B20E-4805-ACBF-F9CEFD467FA9}" sibTransId="{106CF65E-1D44-4F1C-B56E-38D7683BFFEB}"/>
    <dgm:cxn modelId="{368DAE3C-5CB1-4331-9E9B-37EA768D1C9C}" type="presOf" srcId="{868D65B7-0D5B-4962-8DE9-92DA673F6782}" destId="{E2496906-D65F-491F-98BA-B46BCCD8A25E}" srcOrd="0" destOrd="0" presId="urn:microsoft.com/office/officeart/2009/3/layout/HorizontalOrganizationChart"/>
    <dgm:cxn modelId="{FE9001A3-C822-485E-8172-61E1D8491105}" type="presOf" srcId="{9D45D0CE-D618-4499-A32F-D7074956C17D}" destId="{8AC8AEE9-06DE-472B-8B0E-69B5006F0492}" srcOrd="0" destOrd="0" presId="urn:microsoft.com/office/officeart/2009/3/layout/HorizontalOrganizationChart"/>
    <dgm:cxn modelId="{07564203-85BF-4EA4-B8D6-D61D49D02522}" type="presOf" srcId="{E76BAB30-D854-4DA5-8D0B-50F66F3FBFBE}" destId="{5643E00D-C69D-4C11-9945-8146E8DA212E}" srcOrd="1" destOrd="0" presId="urn:microsoft.com/office/officeart/2009/3/layout/HorizontalOrganizationChart"/>
    <dgm:cxn modelId="{7DC8F242-A8E4-4724-AE10-B342695E3F58}" type="presOf" srcId="{6C145779-5679-408D-9F14-07913EDB58C7}" destId="{A6EF07FF-5786-440C-82C0-4FBC4359D7D6}" srcOrd="0" destOrd="0" presId="urn:microsoft.com/office/officeart/2009/3/layout/HorizontalOrganizationChart"/>
    <dgm:cxn modelId="{C354D0FD-0BCF-4D35-B33D-678F4E13D40C}" type="presOf" srcId="{C3B043C7-623B-4141-B3F4-CCFCFED484F4}" destId="{350624B7-B556-4211-B015-0212D38A23F9}" srcOrd="1" destOrd="0" presId="urn:microsoft.com/office/officeart/2009/3/layout/HorizontalOrganizationChart"/>
    <dgm:cxn modelId="{A478D46B-EA01-4558-8BBC-46D5B51DA4DA}" type="presOf" srcId="{E76BAB30-D854-4DA5-8D0B-50F66F3FBFBE}" destId="{25CC8440-1B50-42AB-A776-5FFDE3499217}" srcOrd="0" destOrd="0" presId="urn:microsoft.com/office/officeart/2009/3/layout/HorizontalOrganizationChart"/>
    <dgm:cxn modelId="{B98E9370-A47E-452E-AEE3-03C1A75470D5}" type="presOf" srcId="{E1E54E25-009D-45DC-99B1-3597F69C13AD}" destId="{4711288E-6A60-40B1-95E3-25E89F5CD996}" srcOrd="1" destOrd="0" presId="urn:microsoft.com/office/officeart/2009/3/layout/HorizontalOrganizationChart"/>
    <dgm:cxn modelId="{DB568F57-7614-4835-98D0-B8288E49BC89}" type="presOf" srcId="{26257E4E-AC74-44C8-8ACA-331CE67C4D42}" destId="{3981D9FD-F563-4D46-9ED6-52E23BA7EBCF}" srcOrd="1" destOrd="0" presId="urn:microsoft.com/office/officeart/2009/3/layout/HorizontalOrganizationChart"/>
    <dgm:cxn modelId="{61AE7DD6-F6A7-4CEC-A54D-B8CFE4860490}" type="presOf" srcId="{26257E4E-AC74-44C8-8ACA-331CE67C4D42}" destId="{783EB70F-22B0-4E15-9D39-3470D06FFDA6}" srcOrd="0" destOrd="0" presId="urn:microsoft.com/office/officeart/2009/3/layout/HorizontalOrganizationChart"/>
    <dgm:cxn modelId="{427DAB27-35F3-4718-AC9C-E17390554CEC}" type="presOf" srcId="{ED302828-7E07-4E23-8931-0CEE2C0150FB}" destId="{3806BFAB-5986-4AEB-9544-4D0471DB9BA4}" srcOrd="0" destOrd="0" presId="urn:microsoft.com/office/officeart/2009/3/layout/HorizontalOrganizationChart"/>
    <dgm:cxn modelId="{348A6F29-65A6-46B1-8A69-AA9D7E4EA035}" type="presParOf" srcId="{A6EF07FF-5786-440C-82C0-4FBC4359D7D6}" destId="{B22874BC-F0F6-4189-8861-CFB0FDCB2393}" srcOrd="0" destOrd="0" presId="urn:microsoft.com/office/officeart/2009/3/layout/HorizontalOrganizationChart"/>
    <dgm:cxn modelId="{44E8155D-4124-4D5A-9C36-10E6DE87B555}" type="presParOf" srcId="{B22874BC-F0F6-4189-8861-CFB0FDCB2393}" destId="{AF994761-0F86-4CF8-BF67-6C2115D7AD5F}" srcOrd="0" destOrd="0" presId="urn:microsoft.com/office/officeart/2009/3/layout/HorizontalOrganizationChart"/>
    <dgm:cxn modelId="{988FBB7B-12CF-476C-8FBA-FC24DB05E84C}" type="presParOf" srcId="{AF994761-0F86-4CF8-BF67-6C2115D7AD5F}" destId="{87A6A27A-44F7-4DE7-AB50-17B9F4F84BA1}" srcOrd="0" destOrd="0" presId="urn:microsoft.com/office/officeart/2009/3/layout/HorizontalOrganizationChart"/>
    <dgm:cxn modelId="{B4D04095-F012-4742-9A1E-425466190669}" type="presParOf" srcId="{AF994761-0F86-4CF8-BF67-6C2115D7AD5F}" destId="{4711288E-6A60-40B1-95E3-25E89F5CD996}" srcOrd="1" destOrd="0" presId="urn:microsoft.com/office/officeart/2009/3/layout/HorizontalOrganizationChart"/>
    <dgm:cxn modelId="{2A5E05A2-57AA-4187-9ACB-1680F9C4765F}" type="presParOf" srcId="{B22874BC-F0F6-4189-8861-CFB0FDCB2393}" destId="{2532DE9C-0EB2-404C-8969-9D0CD9A9729A}" srcOrd="1" destOrd="0" presId="urn:microsoft.com/office/officeart/2009/3/layout/HorizontalOrganizationChart"/>
    <dgm:cxn modelId="{22EBA82A-9952-4C1C-99AB-1FC235FF3D90}" type="presParOf" srcId="{2532DE9C-0EB2-404C-8969-9D0CD9A9729A}" destId="{E9E2274A-C0DD-4DFE-BC18-C347ED49FA9A}" srcOrd="0" destOrd="0" presId="urn:microsoft.com/office/officeart/2009/3/layout/HorizontalOrganizationChart"/>
    <dgm:cxn modelId="{14F38236-130B-426F-8B20-90EF5B818C26}" type="presParOf" srcId="{2532DE9C-0EB2-404C-8969-9D0CD9A9729A}" destId="{1B4DB332-F84B-4BE8-A1FD-BAD8E14FB097}" srcOrd="1" destOrd="0" presId="urn:microsoft.com/office/officeart/2009/3/layout/HorizontalOrganizationChart"/>
    <dgm:cxn modelId="{EEF3E944-E812-4D8E-92DD-3B68ADA347E3}" type="presParOf" srcId="{1B4DB332-F84B-4BE8-A1FD-BAD8E14FB097}" destId="{BE21BA5C-CF35-460D-B8FA-115F0F77FD84}" srcOrd="0" destOrd="0" presId="urn:microsoft.com/office/officeart/2009/3/layout/HorizontalOrganizationChart"/>
    <dgm:cxn modelId="{D57D596E-11CC-4F5E-92CB-0C1D9019BE10}" type="presParOf" srcId="{BE21BA5C-CF35-460D-B8FA-115F0F77FD84}" destId="{D6C8BF19-6E95-41E5-85CB-D42071DF608B}" srcOrd="0" destOrd="0" presId="urn:microsoft.com/office/officeart/2009/3/layout/HorizontalOrganizationChart"/>
    <dgm:cxn modelId="{27F591D8-0F0A-48C5-86FC-BE6D42889EEC}" type="presParOf" srcId="{BE21BA5C-CF35-460D-B8FA-115F0F77FD84}" destId="{73D02416-36A4-4710-AED5-406D4518DB42}" srcOrd="1" destOrd="0" presId="urn:microsoft.com/office/officeart/2009/3/layout/HorizontalOrganizationChart"/>
    <dgm:cxn modelId="{2997561C-5640-4315-A218-14B45C306A34}" type="presParOf" srcId="{1B4DB332-F84B-4BE8-A1FD-BAD8E14FB097}" destId="{185DA00B-8389-4D59-84D8-B17BCB00C0FD}" srcOrd="1" destOrd="0" presId="urn:microsoft.com/office/officeart/2009/3/layout/HorizontalOrganizationChart"/>
    <dgm:cxn modelId="{29CF4365-0204-4AF6-A973-CAF3E608C891}" type="presParOf" srcId="{185DA00B-8389-4D59-84D8-B17BCB00C0FD}" destId="{5EE59DB9-984B-4BF0-A102-1DE91D981EC1}" srcOrd="0" destOrd="0" presId="urn:microsoft.com/office/officeart/2009/3/layout/HorizontalOrganizationChart"/>
    <dgm:cxn modelId="{44A82955-4EF3-4B18-8650-2C3400D40130}" type="presParOf" srcId="{185DA00B-8389-4D59-84D8-B17BCB00C0FD}" destId="{CD93FAE5-F37B-49B9-A74C-0924C9E56F3A}" srcOrd="1" destOrd="0" presId="urn:microsoft.com/office/officeart/2009/3/layout/HorizontalOrganizationChart"/>
    <dgm:cxn modelId="{3F9A0281-A1CD-44B4-AAE3-7610F49D6179}" type="presParOf" srcId="{CD93FAE5-F37B-49B9-A74C-0924C9E56F3A}" destId="{F51C8347-63E0-403B-8BA2-96D6A9A2CDC6}" srcOrd="0" destOrd="0" presId="urn:microsoft.com/office/officeart/2009/3/layout/HorizontalOrganizationChart"/>
    <dgm:cxn modelId="{9C305EC0-2FC0-420F-A9C3-8A1F06A1769E}" type="presParOf" srcId="{F51C8347-63E0-403B-8BA2-96D6A9A2CDC6}" destId="{783EB70F-22B0-4E15-9D39-3470D06FFDA6}" srcOrd="0" destOrd="0" presId="urn:microsoft.com/office/officeart/2009/3/layout/HorizontalOrganizationChart"/>
    <dgm:cxn modelId="{96366240-D8CA-4F8D-97F7-3C6AEAC59F17}" type="presParOf" srcId="{F51C8347-63E0-403B-8BA2-96D6A9A2CDC6}" destId="{3981D9FD-F563-4D46-9ED6-52E23BA7EBCF}" srcOrd="1" destOrd="0" presId="urn:microsoft.com/office/officeart/2009/3/layout/HorizontalOrganizationChart"/>
    <dgm:cxn modelId="{FD394F82-8C09-4455-9523-CC0BF89DB200}" type="presParOf" srcId="{CD93FAE5-F37B-49B9-A74C-0924C9E56F3A}" destId="{4B9FFDA0-35D1-4BA6-81A5-BEE96284ECF1}" srcOrd="1" destOrd="0" presId="urn:microsoft.com/office/officeart/2009/3/layout/HorizontalOrganizationChart"/>
    <dgm:cxn modelId="{B13EBFA2-78A9-4A19-977F-00A86172195F}" type="presParOf" srcId="{CD93FAE5-F37B-49B9-A74C-0924C9E56F3A}" destId="{E71CD840-385C-487F-8973-54FF7E2EBAE5}" srcOrd="2" destOrd="0" presId="urn:microsoft.com/office/officeart/2009/3/layout/HorizontalOrganizationChart"/>
    <dgm:cxn modelId="{A53CEC52-9916-46EA-9F22-D6617F053689}" type="presParOf" srcId="{185DA00B-8389-4D59-84D8-B17BCB00C0FD}" destId="{8AC8AEE9-06DE-472B-8B0E-69B5006F0492}" srcOrd="2" destOrd="0" presId="urn:microsoft.com/office/officeart/2009/3/layout/HorizontalOrganizationChart"/>
    <dgm:cxn modelId="{D9C676F2-DA3B-42CB-B140-97F910AE22A7}" type="presParOf" srcId="{185DA00B-8389-4D59-84D8-B17BCB00C0FD}" destId="{FAF5117C-814B-48A6-948E-8A82705BCEE0}" srcOrd="3" destOrd="0" presId="urn:microsoft.com/office/officeart/2009/3/layout/HorizontalOrganizationChart"/>
    <dgm:cxn modelId="{F30B2B2A-27F7-4157-A891-A3A8BB85D54C}" type="presParOf" srcId="{FAF5117C-814B-48A6-948E-8A82705BCEE0}" destId="{30C60243-CF46-4362-8B86-11246A7A84AD}" srcOrd="0" destOrd="0" presId="urn:microsoft.com/office/officeart/2009/3/layout/HorizontalOrganizationChart"/>
    <dgm:cxn modelId="{E4D44C20-43CC-4C62-9AB3-19682EF1B362}" type="presParOf" srcId="{30C60243-CF46-4362-8B86-11246A7A84AD}" destId="{3531B62E-80E9-4E05-B4B5-EEF3113E672C}" srcOrd="0" destOrd="0" presId="urn:microsoft.com/office/officeart/2009/3/layout/HorizontalOrganizationChart"/>
    <dgm:cxn modelId="{3B2D3831-5C06-49E0-BED8-B8A86F4BB3D5}" type="presParOf" srcId="{30C60243-CF46-4362-8B86-11246A7A84AD}" destId="{CA41A766-A413-4A8E-AD5B-9F53843F12C5}" srcOrd="1" destOrd="0" presId="urn:microsoft.com/office/officeart/2009/3/layout/HorizontalOrganizationChart"/>
    <dgm:cxn modelId="{F3EEDC21-DE9A-41B3-B014-32AABBC57F2E}" type="presParOf" srcId="{FAF5117C-814B-48A6-948E-8A82705BCEE0}" destId="{D0D27574-0782-43BE-A925-DE3035FA4FB4}" srcOrd="1" destOrd="0" presId="urn:microsoft.com/office/officeart/2009/3/layout/HorizontalOrganizationChart"/>
    <dgm:cxn modelId="{4F6BEBE7-E4EA-43C3-8911-FEDE63264FE1}" type="presParOf" srcId="{FAF5117C-814B-48A6-948E-8A82705BCEE0}" destId="{09300A59-A6CA-4813-A11A-B97365FE6FAE}" srcOrd="2" destOrd="0" presId="urn:microsoft.com/office/officeart/2009/3/layout/HorizontalOrganizationChart"/>
    <dgm:cxn modelId="{F01BFE8C-FE21-44C1-8EC0-0F361224299A}" type="presParOf" srcId="{185DA00B-8389-4D59-84D8-B17BCB00C0FD}" destId="{74CF7DE8-E9FB-493F-92AD-2CCFC4D0FF42}" srcOrd="4" destOrd="0" presId="urn:microsoft.com/office/officeart/2009/3/layout/HorizontalOrganizationChart"/>
    <dgm:cxn modelId="{DEC5CC01-B4E8-4559-A350-29D0CE321E4F}" type="presParOf" srcId="{185DA00B-8389-4D59-84D8-B17BCB00C0FD}" destId="{723B995A-BCAC-43F4-BB0A-A5CF9B2124DE}" srcOrd="5" destOrd="0" presId="urn:microsoft.com/office/officeart/2009/3/layout/HorizontalOrganizationChart"/>
    <dgm:cxn modelId="{93A674B2-5054-48B8-9B43-E88F9F4C4D74}" type="presParOf" srcId="{723B995A-BCAC-43F4-BB0A-A5CF9B2124DE}" destId="{EBC7821D-49ED-41C1-B42B-AC1883137574}" srcOrd="0" destOrd="0" presId="urn:microsoft.com/office/officeart/2009/3/layout/HorizontalOrganizationChart"/>
    <dgm:cxn modelId="{03E10F0F-E10B-4173-B276-DD0EDF20E360}" type="presParOf" srcId="{EBC7821D-49ED-41C1-B42B-AC1883137574}" destId="{4D2D5B53-3D18-4928-9673-020FFB5EBB37}" srcOrd="0" destOrd="0" presId="urn:microsoft.com/office/officeart/2009/3/layout/HorizontalOrganizationChart"/>
    <dgm:cxn modelId="{A677ACF6-CFFC-4877-AA51-E4EBB8AC538C}" type="presParOf" srcId="{EBC7821D-49ED-41C1-B42B-AC1883137574}" destId="{DE5EE68E-17DF-4B6B-AED1-5982153848C5}" srcOrd="1" destOrd="0" presId="urn:microsoft.com/office/officeart/2009/3/layout/HorizontalOrganizationChart"/>
    <dgm:cxn modelId="{2D6E4E61-6A77-4B1F-9A51-6D88709BF9EB}" type="presParOf" srcId="{723B995A-BCAC-43F4-BB0A-A5CF9B2124DE}" destId="{622BDE46-5146-4498-B9FC-8D8F50C943ED}" srcOrd="1" destOrd="0" presId="urn:microsoft.com/office/officeart/2009/3/layout/HorizontalOrganizationChart"/>
    <dgm:cxn modelId="{910AB2CE-1249-454D-AA36-23DBD8BDA377}" type="presParOf" srcId="{723B995A-BCAC-43F4-BB0A-A5CF9B2124DE}" destId="{01338212-691D-4F17-9223-9789545F0F11}" srcOrd="2" destOrd="0" presId="urn:microsoft.com/office/officeart/2009/3/layout/HorizontalOrganizationChart"/>
    <dgm:cxn modelId="{B8B03781-5535-43A8-8BB5-8AA3F9FD656E}" type="presParOf" srcId="{185DA00B-8389-4D59-84D8-B17BCB00C0FD}" destId="{BC9C55E3-F23F-4781-87F9-F893B3D13B0A}" srcOrd="6" destOrd="0" presId="urn:microsoft.com/office/officeart/2009/3/layout/HorizontalOrganizationChart"/>
    <dgm:cxn modelId="{3074DFF4-971B-4928-8708-0F877D54405C}" type="presParOf" srcId="{185DA00B-8389-4D59-84D8-B17BCB00C0FD}" destId="{EC0AFA50-32D7-40C1-A3F2-5C9320E5CE76}" srcOrd="7" destOrd="0" presId="urn:microsoft.com/office/officeart/2009/3/layout/HorizontalOrganizationChart"/>
    <dgm:cxn modelId="{D37C6360-1B2B-4438-9E1B-F2D9B2B8EA52}" type="presParOf" srcId="{EC0AFA50-32D7-40C1-A3F2-5C9320E5CE76}" destId="{5877B631-D4F1-4B0F-BA1E-AD803613D8D0}" srcOrd="0" destOrd="0" presId="urn:microsoft.com/office/officeart/2009/3/layout/HorizontalOrganizationChart"/>
    <dgm:cxn modelId="{DC880B97-1BB0-4A67-9F37-11CE03D35C56}" type="presParOf" srcId="{5877B631-D4F1-4B0F-BA1E-AD803613D8D0}" destId="{EDFE7D4C-2CE7-48F0-830B-CCBBACF6D85A}" srcOrd="0" destOrd="0" presId="urn:microsoft.com/office/officeart/2009/3/layout/HorizontalOrganizationChart"/>
    <dgm:cxn modelId="{C74C45D6-52C0-42DA-BBD0-FACB06A3D8BE}" type="presParOf" srcId="{5877B631-D4F1-4B0F-BA1E-AD803613D8D0}" destId="{0249464B-CDE0-4592-B108-A7E0D3EB5B08}" srcOrd="1" destOrd="0" presId="urn:microsoft.com/office/officeart/2009/3/layout/HorizontalOrganizationChart"/>
    <dgm:cxn modelId="{7C829309-1155-47F8-8F2E-F487472FB741}" type="presParOf" srcId="{EC0AFA50-32D7-40C1-A3F2-5C9320E5CE76}" destId="{6888EEE8-BC19-456E-A277-7BF0A2045F99}" srcOrd="1" destOrd="0" presId="urn:microsoft.com/office/officeart/2009/3/layout/HorizontalOrganizationChart"/>
    <dgm:cxn modelId="{0A32D982-EAB9-4969-80BB-DAB873B60DDF}" type="presParOf" srcId="{6888EEE8-BC19-456E-A277-7BF0A2045F99}" destId="{1964C971-405C-4BFB-8F99-F65AB3546A4F}" srcOrd="0" destOrd="0" presId="urn:microsoft.com/office/officeart/2009/3/layout/HorizontalOrganizationChart"/>
    <dgm:cxn modelId="{FF3BC194-F440-4FD8-8738-0E56FF223B17}" type="presParOf" srcId="{6888EEE8-BC19-456E-A277-7BF0A2045F99}" destId="{F03D8C06-5521-4BF3-8A1F-FCF8F34011D2}" srcOrd="1" destOrd="0" presId="urn:microsoft.com/office/officeart/2009/3/layout/HorizontalOrganizationChart"/>
    <dgm:cxn modelId="{75F3F90E-8946-409F-8F49-DFA56B9EFFA3}" type="presParOf" srcId="{F03D8C06-5521-4BF3-8A1F-FCF8F34011D2}" destId="{56770B56-1FD6-4B9B-8CC2-8BEB759C40A2}" srcOrd="0" destOrd="0" presId="urn:microsoft.com/office/officeart/2009/3/layout/HorizontalOrganizationChart"/>
    <dgm:cxn modelId="{F24288BD-3EB3-44DC-839C-1140615BEEF1}" type="presParOf" srcId="{56770B56-1FD6-4B9B-8CC2-8BEB759C40A2}" destId="{386E9D55-C243-480F-8AFA-36E17611CA54}" srcOrd="0" destOrd="0" presId="urn:microsoft.com/office/officeart/2009/3/layout/HorizontalOrganizationChart"/>
    <dgm:cxn modelId="{FDBE86C8-DA4F-45CC-9A99-6C9FCACA7AD0}" type="presParOf" srcId="{56770B56-1FD6-4B9B-8CC2-8BEB759C40A2}" destId="{B30092A9-4DD4-45D6-A5D9-0BB657A083CC}" srcOrd="1" destOrd="0" presId="urn:microsoft.com/office/officeart/2009/3/layout/HorizontalOrganizationChart"/>
    <dgm:cxn modelId="{E69155A3-08B0-4B35-9C0E-3C2FF0328050}" type="presParOf" srcId="{F03D8C06-5521-4BF3-8A1F-FCF8F34011D2}" destId="{A424A64C-A2F3-4C2D-8F29-E9CE2DC699B8}" srcOrd="1" destOrd="0" presId="urn:microsoft.com/office/officeart/2009/3/layout/HorizontalOrganizationChart"/>
    <dgm:cxn modelId="{BB5496C5-ECED-4BE2-BE2D-B459FB10B371}" type="presParOf" srcId="{A424A64C-A2F3-4C2D-8F29-E9CE2DC699B8}" destId="{7564E48A-4A5B-42CB-BB16-1F65EA3E3BF1}" srcOrd="0" destOrd="0" presId="urn:microsoft.com/office/officeart/2009/3/layout/HorizontalOrganizationChart"/>
    <dgm:cxn modelId="{3120A815-DDDD-4AC7-B21E-63572BD8ED62}" type="presParOf" srcId="{A424A64C-A2F3-4C2D-8F29-E9CE2DC699B8}" destId="{7A0E4F70-5B75-4BB4-A548-1434CCBC403D}" srcOrd="1" destOrd="0" presId="urn:microsoft.com/office/officeart/2009/3/layout/HorizontalOrganizationChart"/>
    <dgm:cxn modelId="{21E2DFD3-892A-4FFF-A3AC-1164BD90F0C3}" type="presParOf" srcId="{7A0E4F70-5B75-4BB4-A548-1434CCBC403D}" destId="{2201BA02-92A1-4C01-AB04-613D2BA1B288}" srcOrd="0" destOrd="0" presId="urn:microsoft.com/office/officeart/2009/3/layout/HorizontalOrganizationChart"/>
    <dgm:cxn modelId="{D8BC7E7B-E24D-4620-A388-DD5A062412BB}" type="presParOf" srcId="{2201BA02-92A1-4C01-AB04-613D2BA1B288}" destId="{D781ECF6-D274-4190-A390-A9D6F186CFFE}" srcOrd="0" destOrd="0" presId="urn:microsoft.com/office/officeart/2009/3/layout/HorizontalOrganizationChart"/>
    <dgm:cxn modelId="{4371C2CD-CEEF-43BF-B84B-96525B3CA782}" type="presParOf" srcId="{2201BA02-92A1-4C01-AB04-613D2BA1B288}" destId="{8F739DC2-D564-48C8-92BB-47DEFBFDED7B}" srcOrd="1" destOrd="0" presId="urn:microsoft.com/office/officeart/2009/3/layout/HorizontalOrganizationChart"/>
    <dgm:cxn modelId="{FE2DCD0E-1984-44CE-95BD-C418EE20E05E}" type="presParOf" srcId="{7A0E4F70-5B75-4BB4-A548-1434CCBC403D}" destId="{774DB727-23E5-44AF-AB8D-BF2C2C180820}" srcOrd="1" destOrd="0" presId="urn:microsoft.com/office/officeart/2009/3/layout/HorizontalOrganizationChart"/>
    <dgm:cxn modelId="{666CCB2D-9A25-4846-B15B-71AB0C3EEB36}" type="presParOf" srcId="{7A0E4F70-5B75-4BB4-A548-1434CCBC403D}" destId="{967FB6DB-A84A-4BF9-B5A5-643C295A6672}" srcOrd="2" destOrd="0" presId="urn:microsoft.com/office/officeart/2009/3/layout/HorizontalOrganizationChart"/>
    <dgm:cxn modelId="{C00FBB70-89CF-49C4-8D0A-B4442DFE88C5}" type="presParOf" srcId="{F03D8C06-5521-4BF3-8A1F-FCF8F34011D2}" destId="{AF6C2BD2-AEC3-4EF0-86CF-77635E7E3A0A}" srcOrd="2" destOrd="0" presId="urn:microsoft.com/office/officeart/2009/3/layout/HorizontalOrganizationChart"/>
    <dgm:cxn modelId="{3F5CAABF-EA4A-49F5-B0CF-7AADE2C8F33A}" type="presParOf" srcId="{6888EEE8-BC19-456E-A277-7BF0A2045F99}" destId="{3806BFAB-5986-4AEB-9544-4D0471DB9BA4}" srcOrd="2" destOrd="0" presId="urn:microsoft.com/office/officeart/2009/3/layout/HorizontalOrganizationChart"/>
    <dgm:cxn modelId="{043B77A0-90B1-4D2D-A12B-8B1A678E2C6E}" type="presParOf" srcId="{6888EEE8-BC19-456E-A277-7BF0A2045F99}" destId="{4D75D8B7-35C7-46E0-8A77-94F9741D91A3}" srcOrd="3" destOrd="0" presId="urn:microsoft.com/office/officeart/2009/3/layout/HorizontalOrganizationChart"/>
    <dgm:cxn modelId="{8A4A6E9B-C171-4FC0-88F8-3B8291B2BA15}" type="presParOf" srcId="{4D75D8B7-35C7-46E0-8A77-94F9741D91A3}" destId="{E8250D41-D0E8-4C70-BE47-8966C410A097}" srcOrd="0" destOrd="0" presId="urn:microsoft.com/office/officeart/2009/3/layout/HorizontalOrganizationChart"/>
    <dgm:cxn modelId="{27DF7A04-C6BA-4471-A705-317438341A0C}" type="presParOf" srcId="{E8250D41-D0E8-4C70-BE47-8966C410A097}" destId="{FF966CDB-06C1-4021-A640-C5D0FC042662}" srcOrd="0" destOrd="0" presId="urn:microsoft.com/office/officeart/2009/3/layout/HorizontalOrganizationChart"/>
    <dgm:cxn modelId="{BE45BCFE-6E91-486D-A647-999DED07A036}" type="presParOf" srcId="{E8250D41-D0E8-4C70-BE47-8966C410A097}" destId="{0C58F253-4B2E-4319-A0E1-680E3553E1AF}" srcOrd="1" destOrd="0" presId="urn:microsoft.com/office/officeart/2009/3/layout/HorizontalOrganizationChart"/>
    <dgm:cxn modelId="{6A6B784F-A2DA-4D65-96DA-0AB6BCDB1753}" type="presParOf" srcId="{4D75D8B7-35C7-46E0-8A77-94F9741D91A3}" destId="{7EA8DD76-59FA-4A99-A207-C857C04001A7}" srcOrd="1" destOrd="0" presId="urn:microsoft.com/office/officeart/2009/3/layout/HorizontalOrganizationChart"/>
    <dgm:cxn modelId="{7F13B43F-FCB9-4091-86C6-44456EE03BED}" type="presParOf" srcId="{7EA8DD76-59FA-4A99-A207-C857C04001A7}" destId="{8F56CCF2-D723-498C-8735-438AC57AEF83}" srcOrd="0" destOrd="0" presId="urn:microsoft.com/office/officeart/2009/3/layout/HorizontalOrganizationChart"/>
    <dgm:cxn modelId="{3E470E0D-1200-4C99-99CC-429A195898DD}" type="presParOf" srcId="{7EA8DD76-59FA-4A99-A207-C857C04001A7}" destId="{F70660B5-4586-4B0B-BFCE-3EE02799E65E}" srcOrd="1" destOrd="0" presId="urn:microsoft.com/office/officeart/2009/3/layout/HorizontalOrganizationChart"/>
    <dgm:cxn modelId="{8E1E5476-9AF7-4F43-847C-1F3D38B34262}" type="presParOf" srcId="{F70660B5-4586-4B0B-BFCE-3EE02799E65E}" destId="{19422F40-8FA2-4F27-A6F4-5BA34129B353}" srcOrd="0" destOrd="0" presId="urn:microsoft.com/office/officeart/2009/3/layout/HorizontalOrganizationChart"/>
    <dgm:cxn modelId="{3A87C679-119C-471A-AE86-8BA8EBF80E49}" type="presParOf" srcId="{19422F40-8FA2-4F27-A6F4-5BA34129B353}" destId="{8EE04F23-9EB8-4EC3-99E6-E0B690BAFC7A}" srcOrd="0" destOrd="0" presId="urn:microsoft.com/office/officeart/2009/3/layout/HorizontalOrganizationChart"/>
    <dgm:cxn modelId="{586D0C17-DA97-4508-BD47-42D71DC1B161}" type="presParOf" srcId="{19422F40-8FA2-4F27-A6F4-5BA34129B353}" destId="{0C8A937B-E8D2-41B9-AF54-4E1F0D62A942}" srcOrd="1" destOrd="0" presId="urn:microsoft.com/office/officeart/2009/3/layout/HorizontalOrganizationChart"/>
    <dgm:cxn modelId="{8AD8C971-CD34-45D4-9387-64AE198068F5}" type="presParOf" srcId="{F70660B5-4586-4B0B-BFCE-3EE02799E65E}" destId="{3B884360-9B3D-45E5-96BC-7B84A07D022D}" srcOrd="1" destOrd="0" presId="urn:microsoft.com/office/officeart/2009/3/layout/HorizontalOrganizationChart"/>
    <dgm:cxn modelId="{CD041C2A-32B8-4788-A9DF-FCCC80CB7A21}" type="presParOf" srcId="{F70660B5-4586-4B0B-BFCE-3EE02799E65E}" destId="{5F46CB05-4F2C-40AD-A07C-325F39F73F31}" srcOrd="2" destOrd="0" presId="urn:microsoft.com/office/officeart/2009/3/layout/HorizontalOrganizationChart"/>
    <dgm:cxn modelId="{22281F77-4BAB-471B-9E45-FC67324F7B57}" type="presParOf" srcId="{4D75D8B7-35C7-46E0-8A77-94F9741D91A3}" destId="{64E47AB0-7685-454B-B223-85252E09BBE4}" srcOrd="2" destOrd="0" presId="urn:microsoft.com/office/officeart/2009/3/layout/HorizontalOrganizationChart"/>
    <dgm:cxn modelId="{1956B889-9CD4-4C1E-A76C-C208FB6115D2}" type="presParOf" srcId="{EC0AFA50-32D7-40C1-A3F2-5C9320E5CE76}" destId="{84CF0DEA-DAA2-4067-BA4A-DFD0E6D08729}" srcOrd="2" destOrd="0" presId="urn:microsoft.com/office/officeart/2009/3/layout/HorizontalOrganizationChart"/>
    <dgm:cxn modelId="{22F9182D-AEC2-4368-9BC9-04E02FFA7D18}" type="presParOf" srcId="{185DA00B-8389-4D59-84D8-B17BCB00C0FD}" destId="{E2496906-D65F-491F-98BA-B46BCCD8A25E}" srcOrd="8" destOrd="0" presId="urn:microsoft.com/office/officeart/2009/3/layout/HorizontalOrganizationChart"/>
    <dgm:cxn modelId="{ED36AD38-A0CF-4F7F-917A-D837C4CF982D}" type="presParOf" srcId="{185DA00B-8389-4D59-84D8-B17BCB00C0FD}" destId="{60BE8946-02D9-46A4-836A-D1139F13F03C}" srcOrd="9" destOrd="0" presId="urn:microsoft.com/office/officeart/2009/3/layout/HorizontalOrganizationChart"/>
    <dgm:cxn modelId="{B32CB29B-EED2-4800-93BB-BD3904FB2EBE}" type="presParOf" srcId="{60BE8946-02D9-46A4-836A-D1139F13F03C}" destId="{AD736415-CC38-4768-9D54-5297C8D62407}" srcOrd="0" destOrd="0" presId="urn:microsoft.com/office/officeart/2009/3/layout/HorizontalOrganizationChart"/>
    <dgm:cxn modelId="{56048DAD-4335-4B9E-A554-D8206FABA1A7}" type="presParOf" srcId="{AD736415-CC38-4768-9D54-5297C8D62407}" destId="{25CC8440-1B50-42AB-A776-5FFDE3499217}" srcOrd="0" destOrd="0" presId="urn:microsoft.com/office/officeart/2009/3/layout/HorizontalOrganizationChart"/>
    <dgm:cxn modelId="{11EBA975-E07F-4236-956B-8E2E984B0885}" type="presParOf" srcId="{AD736415-CC38-4768-9D54-5297C8D62407}" destId="{5643E00D-C69D-4C11-9945-8146E8DA212E}" srcOrd="1" destOrd="0" presId="urn:microsoft.com/office/officeart/2009/3/layout/HorizontalOrganizationChart"/>
    <dgm:cxn modelId="{6A7D1177-B67D-42B4-B3CD-F0E75A0615CF}" type="presParOf" srcId="{60BE8946-02D9-46A4-836A-D1139F13F03C}" destId="{98FED3AC-4CA2-4BA0-87B8-0B2A38ED5F88}" srcOrd="1" destOrd="0" presId="urn:microsoft.com/office/officeart/2009/3/layout/HorizontalOrganizationChart"/>
    <dgm:cxn modelId="{37FB7526-7B40-4E47-ACF4-06AB79E257B8}" type="presParOf" srcId="{60BE8946-02D9-46A4-836A-D1139F13F03C}" destId="{C84C7A1A-AEA9-4A15-BB69-A704748890FC}" srcOrd="2" destOrd="0" presId="urn:microsoft.com/office/officeart/2009/3/layout/HorizontalOrganizationChart"/>
    <dgm:cxn modelId="{EFA0ECF9-792B-4C89-98AD-795151B01B6A}" type="presParOf" srcId="{185DA00B-8389-4D59-84D8-B17BCB00C0FD}" destId="{5272EF09-9C4B-44C4-9036-88CA6BE8CECD}" srcOrd="10" destOrd="0" presId="urn:microsoft.com/office/officeart/2009/3/layout/HorizontalOrganizationChart"/>
    <dgm:cxn modelId="{3854EDF5-1DD1-47FD-825D-BEFB0355BC3F}" type="presParOf" srcId="{185DA00B-8389-4D59-84D8-B17BCB00C0FD}" destId="{6B9E2206-A596-4A3B-B99A-F87C5B75DF3C}" srcOrd="11" destOrd="0" presId="urn:microsoft.com/office/officeart/2009/3/layout/HorizontalOrganizationChart"/>
    <dgm:cxn modelId="{76ED5310-07BD-4091-B109-7DEBC9C49FA7}" type="presParOf" srcId="{6B9E2206-A596-4A3B-B99A-F87C5B75DF3C}" destId="{A1426B67-2C66-4705-A546-6754AEFFDAFD}" srcOrd="0" destOrd="0" presId="urn:microsoft.com/office/officeart/2009/3/layout/HorizontalOrganizationChart"/>
    <dgm:cxn modelId="{C63231F4-D104-4D9C-87B6-630A7ED86DE8}" type="presParOf" srcId="{A1426B67-2C66-4705-A546-6754AEFFDAFD}" destId="{D47FF66B-797F-45AB-92CE-5506ED9249EF}" srcOrd="0" destOrd="0" presId="urn:microsoft.com/office/officeart/2009/3/layout/HorizontalOrganizationChart"/>
    <dgm:cxn modelId="{4936D4B2-47DC-4882-A821-981B45EB42A4}" type="presParOf" srcId="{A1426B67-2C66-4705-A546-6754AEFFDAFD}" destId="{350624B7-B556-4211-B015-0212D38A23F9}" srcOrd="1" destOrd="0" presId="urn:microsoft.com/office/officeart/2009/3/layout/HorizontalOrganizationChart"/>
    <dgm:cxn modelId="{0F35462C-A338-47F3-8703-5B3A4631441C}" type="presParOf" srcId="{6B9E2206-A596-4A3B-B99A-F87C5B75DF3C}" destId="{6D8E4A0D-BC8D-467E-B8EA-7F0E7A52B950}" srcOrd="1" destOrd="0" presId="urn:microsoft.com/office/officeart/2009/3/layout/HorizontalOrganizationChart"/>
    <dgm:cxn modelId="{65A493F4-6C35-46D7-909C-197A2483DB8B}" type="presParOf" srcId="{6B9E2206-A596-4A3B-B99A-F87C5B75DF3C}" destId="{1EA65C38-23C6-45EE-A8D6-8067B8CA0F76}" srcOrd="2" destOrd="0" presId="urn:microsoft.com/office/officeart/2009/3/layout/HorizontalOrganizationChart"/>
    <dgm:cxn modelId="{AD39BAC8-DDF8-403D-978A-6335E19BEC23}" type="presParOf" srcId="{185DA00B-8389-4D59-84D8-B17BCB00C0FD}" destId="{E59D5112-AD2F-46B4-BCDD-0B717B8B42C8}" srcOrd="12" destOrd="0" presId="urn:microsoft.com/office/officeart/2009/3/layout/HorizontalOrganizationChart"/>
    <dgm:cxn modelId="{12F2F6C3-CA08-4A69-B1CC-FBDF03277732}" type="presParOf" srcId="{185DA00B-8389-4D59-84D8-B17BCB00C0FD}" destId="{B37BAE4D-6265-43E6-82E9-A9143EB6E0A9}" srcOrd="13" destOrd="0" presId="urn:microsoft.com/office/officeart/2009/3/layout/HorizontalOrganizationChart"/>
    <dgm:cxn modelId="{9B7EFD7C-F0DB-4631-A5C3-7A1E4FCE6CFB}" type="presParOf" srcId="{B37BAE4D-6265-43E6-82E9-A9143EB6E0A9}" destId="{9B9CA2CF-B806-4815-852A-01512F2BBE5C}" srcOrd="0" destOrd="0" presId="urn:microsoft.com/office/officeart/2009/3/layout/HorizontalOrganizationChart"/>
    <dgm:cxn modelId="{50D2122C-BC8D-45E4-A7D6-6F827EFE0BC0}" type="presParOf" srcId="{9B9CA2CF-B806-4815-852A-01512F2BBE5C}" destId="{CB2B0D6F-040A-4AFB-BE25-DA63C2CE03D9}" srcOrd="0" destOrd="0" presId="urn:microsoft.com/office/officeart/2009/3/layout/HorizontalOrganizationChart"/>
    <dgm:cxn modelId="{E12303BD-4E84-405A-808C-9955D6557D8D}" type="presParOf" srcId="{9B9CA2CF-B806-4815-852A-01512F2BBE5C}" destId="{0883322E-233C-4A86-9ACB-242BF1A658C9}" srcOrd="1" destOrd="0" presId="urn:microsoft.com/office/officeart/2009/3/layout/HorizontalOrganizationChart"/>
    <dgm:cxn modelId="{6C5C8B03-DF2B-4F38-9948-CFA90EF1D30C}" type="presParOf" srcId="{B37BAE4D-6265-43E6-82E9-A9143EB6E0A9}" destId="{1173ACCA-9E60-4386-9025-3877022F7E92}" srcOrd="1" destOrd="0" presId="urn:microsoft.com/office/officeart/2009/3/layout/HorizontalOrganizationChart"/>
    <dgm:cxn modelId="{7A9638A6-B661-48FE-8B27-B7A56EB2F3A7}" type="presParOf" srcId="{B37BAE4D-6265-43E6-82E9-A9143EB6E0A9}" destId="{97671449-EAA5-40C6-9B66-4B968F862E63}" srcOrd="2" destOrd="0" presId="urn:microsoft.com/office/officeart/2009/3/layout/HorizontalOrganizationChart"/>
    <dgm:cxn modelId="{7CE865D5-C762-4EFB-A392-D505ED21D9D1}" type="presParOf" srcId="{1B4DB332-F84B-4BE8-A1FD-BAD8E14FB097}" destId="{7B1EBC3D-5C48-4DCB-BA8D-686327E5FF9B}" srcOrd="2" destOrd="0" presId="urn:microsoft.com/office/officeart/2009/3/layout/HorizontalOrganizationChart"/>
    <dgm:cxn modelId="{321C6B49-2351-4016-AE45-FD254308A751}" type="presParOf" srcId="{B22874BC-F0F6-4189-8861-CFB0FDCB2393}" destId="{43858CBD-4750-4D27-88DB-F83E99673C80}" srcOrd="2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DDAC1-68CC-4FA0-BDA9-E7725ECE367F}">
      <dsp:nvSpPr>
        <dsp:cNvPr id="0" name=""/>
        <dsp:cNvSpPr/>
      </dsp:nvSpPr>
      <dsp:spPr>
        <a:xfrm>
          <a:off x="10673869" y="5947104"/>
          <a:ext cx="969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975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77812-FA47-47A2-9C0F-5519F5E0566F}">
      <dsp:nvSpPr>
        <dsp:cNvPr id="0" name=""/>
        <dsp:cNvSpPr/>
      </dsp:nvSpPr>
      <dsp:spPr>
        <a:xfrm>
          <a:off x="4855329" y="3907847"/>
          <a:ext cx="969756" cy="2084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4878" y="0"/>
              </a:lnTo>
              <a:lnTo>
                <a:pt x="484878" y="2084977"/>
              </a:lnTo>
              <a:lnTo>
                <a:pt x="969756" y="20849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445FE-13E1-49CB-AD67-81CA9A1B6734}">
      <dsp:nvSpPr>
        <dsp:cNvPr id="0" name=""/>
        <dsp:cNvSpPr/>
      </dsp:nvSpPr>
      <dsp:spPr>
        <a:xfrm>
          <a:off x="4855329" y="3862127"/>
          <a:ext cx="969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975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77C9A-823F-4551-985A-5B047DEAB8BD}">
      <dsp:nvSpPr>
        <dsp:cNvPr id="0" name=""/>
        <dsp:cNvSpPr/>
      </dsp:nvSpPr>
      <dsp:spPr>
        <a:xfrm>
          <a:off x="10673869" y="1822870"/>
          <a:ext cx="969756" cy="1042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4878" y="0"/>
              </a:lnTo>
              <a:lnTo>
                <a:pt x="484878" y="1042488"/>
              </a:lnTo>
              <a:lnTo>
                <a:pt x="969756" y="10424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35814-ADAC-4CCB-8DF9-3F728A30D1E5}">
      <dsp:nvSpPr>
        <dsp:cNvPr id="0" name=""/>
        <dsp:cNvSpPr/>
      </dsp:nvSpPr>
      <dsp:spPr>
        <a:xfrm>
          <a:off x="10673869" y="780382"/>
          <a:ext cx="969756" cy="1042488"/>
        </a:xfrm>
        <a:custGeom>
          <a:avLst/>
          <a:gdLst/>
          <a:ahLst/>
          <a:cxnLst/>
          <a:rect l="0" t="0" r="0" b="0"/>
          <a:pathLst>
            <a:path>
              <a:moveTo>
                <a:pt x="0" y="1042488"/>
              </a:moveTo>
              <a:lnTo>
                <a:pt x="484878" y="1042488"/>
              </a:lnTo>
              <a:lnTo>
                <a:pt x="484878" y="0"/>
              </a:lnTo>
              <a:lnTo>
                <a:pt x="96975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61E7C-B071-42C1-AFEA-8E37F86A4582}">
      <dsp:nvSpPr>
        <dsp:cNvPr id="0" name=""/>
        <dsp:cNvSpPr/>
      </dsp:nvSpPr>
      <dsp:spPr>
        <a:xfrm>
          <a:off x="4855329" y="1822870"/>
          <a:ext cx="969756" cy="2084977"/>
        </a:xfrm>
        <a:custGeom>
          <a:avLst/>
          <a:gdLst/>
          <a:ahLst/>
          <a:cxnLst/>
          <a:rect l="0" t="0" r="0" b="0"/>
          <a:pathLst>
            <a:path>
              <a:moveTo>
                <a:pt x="0" y="2084977"/>
              </a:moveTo>
              <a:lnTo>
                <a:pt x="484878" y="2084977"/>
              </a:lnTo>
              <a:lnTo>
                <a:pt x="484878" y="0"/>
              </a:lnTo>
              <a:lnTo>
                <a:pt x="96975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A7A39-6094-4B47-A969-EF2439BAB812}">
      <dsp:nvSpPr>
        <dsp:cNvPr id="0" name=""/>
        <dsp:cNvSpPr/>
      </dsp:nvSpPr>
      <dsp:spPr>
        <a:xfrm>
          <a:off x="6545" y="3168408"/>
          <a:ext cx="4848783" cy="1478879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개발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Developement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6545" y="3168408"/>
        <a:ext cx="4848783" cy="1478879"/>
      </dsp:txXfrm>
    </dsp:sp>
    <dsp:sp modelId="{7B480074-2871-46DB-8FAA-47D7446EFB33}">
      <dsp:nvSpPr>
        <dsp:cNvPr id="0" name=""/>
        <dsp:cNvSpPr/>
      </dsp:nvSpPr>
      <dsp:spPr>
        <a:xfrm>
          <a:off x="5825086" y="1083431"/>
          <a:ext cx="4848783" cy="14788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안 경현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BackEnd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5825086" y="1083431"/>
        <a:ext cx="4848783" cy="1478879"/>
      </dsp:txXfrm>
    </dsp:sp>
    <dsp:sp modelId="{7D221D19-8EA2-4661-ADEF-C0AB813687BB}">
      <dsp:nvSpPr>
        <dsp:cNvPr id="0" name=""/>
        <dsp:cNvSpPr/>
      </dsp:nvSpPr>
      <dsp:spPr>
        <a:xfrm>
          <a:off x="11643626" y="40942"/>
          <a:ext cx="4848783" cy="14788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공통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>
              <a:latin typeface="MS PGothic" pitchFamily="34" charset="-128"/>
              <a:ea typeface="MS PGothic" pitchFamily="34" charset="-128"/>
            </a:rPr>
            <a:t>Servlet</a:t>
          </a:r>
        </a:p>
      </dsp:txBody>
      <dsp:txXfrm>
        <a:off x="11643626" y="40942"/>
        <a:ext cx="4848783" cy="1478879"/>
      </dsp:txXfrm>
    </dsp:sp>
    <dsp:sp modelId="{E0E7DB13-5CC1-4FE3-8985-090577317588}">
      <dsp:nvSpPr>
        <dsp:cNvPr id="0" name=""/>
        <dsp:cNvSpPr/>
      </dsp:nvSpPr>
      <dsp:spPr>
        <a:xfrm>
          <a:off x="11643626" y="2125919"/>
          <a:ext cx="4848783" cy="14788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정 지은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DataBase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11643626" y="2125919"/>
        <a:ext cx="4848783" cy="1478879"/>
      </dsp:txXfrm>
    </dsp:sp>
    <dsp:sp modelId="{33CC376B-ECA2-4641-8F68-21C941EC8FC6}">
      <dsp:nvSpPr>
        <dsp:cNvPr id="0" name=""/>
        <dsp:cNvSpPr/>
      </dsp:nvSpPr>
      <dsp:spPr>
        <a:xfrm>
          <a:off x="5825086" y="3168408"/>
          <a:ext cx="4848783" cy="147887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이 승훈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FullStack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5825086" y="3168408"/>
        <a:ext cx="4848783" cy="1478879"/>
      </dsp:txXfrm>
    </dsp:sp>
    <dsp:sp modelId="{1427F7C1-820E-4933-9FF8-CDE95E83654B}">
      <dsp:nvSpPr>
        <dsp:cNvPr id="0" name=""/>
        <dsp:cNvSpPr/>
      </dsp:nvSpPr>
      <dsp:spPr>
        <a:xfrm>
          <a:off x="5825086" y="5253385"/>
          <a:ext cx="4848783" cy="1478879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민 주현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FrontEnd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5825086" y="5253385"/>
        <a:ext cx="4848783" cy="1478879"/>
      </dsp:txXfrm>
    </dsp:sp>
    <dsp:sp modelId="{C9EB3D23-8F19-4CFA-A21C-FD7327FB5A5E}">
      <dsp:nvSpPr>
        <dsp:cNvPr id="0" name=""/>
        <dsp:cNvSpPr/>
      </dsp:nvSpPr>
      <dsp:spPr>
        <a:xfrm>
          <a:off x="11643626" y="5253385"/>
          <a:ext cx="4848783" cy="1478879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이 </a:t>
          </a:r>
          <a:r>
            <a:rPr lang="ko-KR" altLang="en-US" sz="2800" b="1" kern="1200" dirty="0" err="1">
              <a:latin typeface="MS PGothic" pitchFamily="34" charset="-128"/>
              <a:ea typeface="MS PGothic" pitchFamily="34" charset="-128"/>
            </a:rPr>
            <a:t>득건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>
              <a:latin typeface="MS PGothic" pitchFamily="34" charset="-128"/>
              <a:ea typeface="MS PGothic" pitchFamily="34" charset="-128"/>
            </a:rPr>
            <a:t>Form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11643626" y="5253385"/>
        <a:ext cx="4848783" cy="1478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D5112-AD2F-46B4-BCDD-0B717B8B42C8}">
      <dsp:nvSpPr>
        <dsp:cNvPr id="0" name=""/>
        <dsp:cNvSpPr/>
      </dsp:nvSpPr>
      <dsp:spPr>
        <a:xfrm>
          <a:off x="6048167" y="3010643"/>
          <a:ext cx="1118050" cy="2692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9349" y="0"/>
              </a:lnTo>
              <a:lnTo>
                <a:pt x="909349" y="2692235"/>
              </a:lnTo>
              <a:lnTo>
                <a:pt x="1118050" y="2692235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2EF09-9C4B-44C4-9036-88CA6BE8CECD}">
      <dsp:nvSpPr>
        <dsp:cNvPr id="0" name=""/>
        <dsp:cNvSpPr/>
      </dsp:nvSpPr>
      <dsp:spPr>
        <a:xfrm>
          <a:off x="6048167" y="3010643"/>
          <a:ext cx="1118050" cy="1794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9349" y="0"/>
              </a:lnTo>
              <a:lnTo>
                <a:pt x="909349" y="1794823"/>
              </a:lnTo>
              <a:lnTo>
                <a:pt x="1118050" y="1794823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96906-D65F-491F-98BA-B46BCCD8A25E}">
      <dsp:nvSpPr>
        <dsp:cNvPr id="0" name=""/>
        <dsp:cNvSpPr/>
      </dsp:nvSpPr>
      <dsp:spPr>
        <a:xfrm>
          <a:off x="6048167" y="3010643"/>
          <a:ext cx="1118050" cy="897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9349" y="0"/>
              </a:lnTo>
              <a:lnTo>
                <a:pt x="909349" y="897411"/>
              </a:lnTo>
              <a:lnTo>
                <a:pt x="1118050" y="897411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6CCF2-D723-498C-8735-438AC57AEF83}">
      <dsp:nvSpPr>
        <dsp:cNvPr id="0" name=""/>
        <dsp:cNvSpPr/>
      </dsp:nvSpPr>
      <dsp:spPr>
        <a:xfrm>
          <a:off x="12693085" y="3876149"/>
          <a:ext cx="10263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26326" y="4572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6BFAB-5986-4AEB-9544-4D0471DB9BA4}">
      <dsp:nvSpPr>
        <dsp:cNvPr id="0" name=""/>
        <dsp:cNvSpPr/>
      </dsp:nvSpPr>
      <dsp:spPr>
        <a:xfrm>
          <a:off x="9253222" y="3010643"/>
          <a:ext cx="1352859" cy="911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158" y="0"/>
              </a:lnTo>
              <a:lnTo>
                <a:pt x="1144158" y="911226"/>
              </a:lnTo>
              <a:lnTo>
                <a:pt x="1352859" y="91122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4E48A-4A5B-42CB-BB16-1F65EA3E3BF1}">
      <dsp:nvSpPr>
        <dsp:cNvPr id="0" name=""/>
        <dsp:cNvSpPr/>
      </dsp:nvSpPr>
      <dsp:spPr>
        <a:xfrm>
          <a:off x="12693085" y="2086459"/>
          <a:ext cx="10263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26326" y="4572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arrow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4C971-405C-4BFB-8F99-F65AB3546A4F}">
      <dsp:nvSpPr>
        <dsp:cNvPr id="0" name=""/>
        <dsp:cNvSpPr/>
      </dsp:nvSpPr>
      <dsp:spPr>
        <a:xfrm>
          <a:off x="9253222" y="2132179"/>
          <a:ext cx="1352859" cy="878463"/>
        </a:xfrm>
        <a:custGeom>
          <a:avLst/>
          <a:gdLst/>
          <a:ahLst/>
          <a:cxnLst/>
          <a:rect l="0" t="0" r="0" b="0"/>
          <a:pathLst>
            <a:path>
              <a:moveTo>
                <a:pt x="0" y="878463"/>
              </a:moveTo>
              <a:lnTo>
                <a:pt x="1144158" y="878463"/>
              </a:lnTo>
              <a:lnTo>
                <a:pt x="1144158" y="0"/>
              </a:lnTo>
              <a:lnTo>
                <a:pt x="1352859" y="0"/>
              </a:lnTo>
            </a:path>
          </a:pathLst>
        </a:custGeom>
        <a:noFill/>
        <a:ln w="38100" cap="flat" cmpd="sng" algn="ctr">
          <a:noFill/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C55E3-F23F-4781-87F9-F893B3D13B0A}">
      <dsp:nvSpPr>
        <dsp:cNvPr id="0" name=""/>
        <dsp:cNvSpPr/>
      </dsp:nvSpPr>
      <dsp:spPr>
        <a:xfrm>
          <a:off x="6048167" y="2964923"/>
          <a:ext cx="11180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18050" y="4572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F7DE8-E9FB-493F-92AD-2CCFC4D0FF42}">
      <dsp:nvSpPr>
        <dsp:cNvPr id="0" name=""/>
        <dsp:cNvSpPr/>
      </dsp:nvSpPr>
      <dsp:spPr>
        <a:xfrm>
          <a:off x="6048167" y="2113231"/>
          <a:ext cx="1118050" cy="897411"/>
        </a:xfrm>
        <a:custGeom>
          <a:avLst/>
          <a:gdLst/>
          <a:ahLst/>
          <a:cxnLst/>
          <a:rect l="0" t="0" r="0" b="0"/>
          <a:pathLst>
            <a:path>
              <a:moveTo>
                <a:pt x="0" y="897411"/>
              </a:moveTo>
              <a:lnTo>
                <a:pt x="909349" y="897411"/>
              </a:lnTo>
              <a:lnTo>
                <a:pt x="909349" y="0"/>
              </a:lnTo>
              <a:lnTo>
                <a:pt x="1118050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8AEE9-06DE-472B-8B0E-69B5006F0492}">
      <dsp:nvSpPr>
        <dsp:cNvPr id="0" name=""/>
        <dsp:cNvSpPr/>
      </dsp:nvSpPr>
      <dsp:spPr>
        <a:xfrm>
          <a:off x="6048167" y="1215819"/>
          <a:ext cx="1118050" cy="1794823"/>
        </a:xfrm>
        <a:custGeom>
          <a:avLst/>
          <a:gdLst/>
          <a:ahLst/>
          <a:cxnLst/>
          <a:rect l="0" t="0" r="0" b="0"/>
          <a:pathLst>
            <a:path>
              <a:moveTo>
                <a:pt x="0" y="1794823"/>
              </a:moveTo>
              <a:lnTo>
                <a:pt x="909349" y="1794823"/>
              </a:lnTo>
              <a:lnTo>
                <a:pt x="909349" y="0"/>
              </a:lnTo>
              <a:lnTo>
                <a:pt x="1118050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59DB9-984B-4BF0-A102-1DE91D981EC1}">
      <dsp:nvSpPr>
        <dsp:cNvPr id="0" name=""/>
        <dsp:cNvSpPr/>
      </dsp:nvSpPr>
      <dsp:spPr>
        <a:xfrm>
          <a:off x="6048167" y="318407"/>
          <a:ext cx="1118050" cy="2692235"/>
        </a:xfrm>
        <a:custGeom>
          <a:avLst/>
          <a:gdLst/>
          <a:ahLst/>
          <a:cxnLst/>
          <a:rect l="0" t="0" r="0" b="0"/>
          <a:pathLst>
            <a:path>
              <a:moveTo>
                <a:pt x="0" y="2692235"/>
              </a:moveTo>
              <a:lnTo>
                <a:pt x="909349" y="2692235"/>
              </a:lnTo>
              <a:lnTo>
                <a:pt x="909349" y="0"/>
              </a:lnTo>
              <a:lnTo>
                <a:pt x="1118050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2274A-C0DD-4DFE-BC18-C347ED49FA9A}">
      <dsp:nvSpPr>
        <dsp:cNvPr id="0" name=""/>
        <dsp:cNvSpPr/>
      </dsp:nvSpPr>
      <dsp:spPr>
        <a:xfrm>
          <a:off x="2845429" y="2964923"/>
          <a:ext cx="1115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15733" y="4572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arrow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6A27A-44F7-4DE7-AB50-17B9F4F84BA1}">
      <dsp:nvSpPr>
        <dsp:cNvPr id="0" name=""/>
        <dsp:cNvSpPr/>
      </dsp:nvSpPr>
      <dsp:spPr>
        <a:xfrm>
          <a:off x="758424" y="2692375"/>
          <a:ext cx="2087004" cy="63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/>
            <a:t>Index</a:t>
          </a:r>
          <a:endParaRPr lang="ko-KR" altLang="en-US" sz="2400" b="1" kern="1200" dirty="0"/>
        </a:p>
      </dsp:txBody>
      <dsp:txXfrm>
        <a:off x="758424" y="2692375"/>
        <a:ext cx="2087004" cy="636536"/>
      </dsp:txXfrm>
    </dsp:sp>
    <dsp:sp modelId="{D6C8BF19-6E95-41E5-85CB-D42071DF608B}">
      <dsp:nvSpPr>
        <dsp:cNvPr id="0" name=""/>
        <dsp:cNvSpPr/>
      </dsp:nvSpPr>
      <dsp:spPr>
        <a:xfrm>
          <a:off x="3961162" y="2692375"/>
          <a:ext cx="2087004" cy="636536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/>
            <a:t>Front Controller</a:t>
          </a:r>
          <a:endParaRPr lang="ko-KR" altLang="en-US" sz="2400" b="1" kern="1200" dirty="0"/>
        </a:p>
      </dsp:txBody>
      <dsp:txXfrm>
        <a:off x="3961162" y="2692375"/>
        <a:ext cx="2087004" cy="636536"/>
      </dsp:txXfrm>
    </dsp:sp>
    <dsp:sp modelId="{783EB70F-22B0-4E15-9D39-3470D06FFDA6}">
      <dsp:nvSpPr>
        <dsp:cNvPr id="0" name=""/>
        <dsp:cNvSpPr/>
      </dsp:nvSpPr>
      <dsp:spPr>
        <a:xfrm>
          <a:off x="7166217" y="139"/>
          <a:ext cx="2087004" cy="63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/>
            <a:t>Main</a:t>
          </a:r>
          <a:endParaRPr lang="ko-KR" altLang="en-US" sz="2400" b="1" kern="1200" dirty="0"/>
        </a:p>
      </dsp:txBody>
      <dsp:txXfrm>
        <a:off x="7166217" y="139"/>
        <a:ext cx="2087004" cy="636536"/>
      </dsp:txXfrm>
    </dsp:sp>
    <dsp:sp modelId="{3531B62E-80E9-4E05-B4B5-EEF3113E672C}">
      <dsp:nvSpPr>
        <dsp:cNvPr id="0" name=""/>
        <dsp:cNvSpPr/>
      </dsp:nvSpPr>
      <dsp:spPr>
        <a:xfrm>
          <a:off x="7166217" y="897551"/>
          <a:ext cx="2087004" cy="63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/>
            <a:t>Introduce</a:t>
          </a:r>
          <a:endParaRPr lang="ko-KR" altLang="en-US" sz="2400" b="1" kern="1200" dirty="0"/>
        </a:p>
      </dsp:txBody>
      <dsp:txXfrm>
        <a:off x="7166217" y="897551"/>
        <a:ext cx="2087004" cy="636536"/>
      </dsp:txXfrm>
    </dsp:sp>
    <dsp:sp modelId="{4D2D5B53-3D18-4928-9673-020FFB5EBB37}">
      <dsp:nvSpPr>
        <dsp:cNvPr id="0" name=""/>
        <dsp:cNvSpPr/>
      </dsp:nvSpPr>
      <dsp:spPr>
        <a:xfrm>
          <a:off x="7166217" y="1794963"/>
          <a:ext cx="2087004" cy="63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/>
            <a:t>Style</a:t>
          </a:r>
          <a:endParaRPr lang="ko-KR" altLang="en-US" sz="2400" b="1" kern="1200" dirty="0"/>
        </a:p>
      </dsp:txBody>
      <dsp:txXfrm>
        <a:off x="7166217" y="1794963"/>
        <a:ext cx="2087004" cy="636536"/>
      </dsp:txXfrm>
    </dsp:sp>
    <dsp:sp modelId="{EDFE7D4C-2CE7-48F0-830B-CCBBACF6D85A}">
      <dsp:nvSpPr>
        <dsp:cNvPr id="0" name=""/>
        <dsp:cNvSpPr/>
      </dsp:nvSpPr>
      <dsp:spPr>
        <a:xfrm>
          <a:off x="7166217" y="2692375"/>
          <a:ext cx="2087004" cy="63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/>
            <a:t>Booking</a:t>
          </a:r>
          <a:endParaRPr lang="ko-KR" altLang="en-US" sz="2400" b="1" kern="1200" dirty="0"/>
        </a:p>
      </dsp:txBody>
      <dsp:txXfrm>
        <a:off x="7166217" y="2692375"/>
        <a:ext cx="2087004" cy="636536"/>
      </dsp:txXfrm>
    </dsp:sp>
    <dsp:sp modelId="{386E9D55-C243-480F-8AFA-36E17611CA54}">
      <dsp:nvSpPr>
        <dsp:cNvPr id="0" name=""/>
        <dsp:cNvSpPr/>
      </dsp:nvSpPr>
      <dsp:spPr>
        <a:xfrm>
          <a:off x="10606081" y="1813911"/>
          <a:ext cx="2087004" cy="636536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/>
            <a:t>Service</a:t>
          </a:r>
          <a:endParaRPr lang="ko-KR" altLang="en-US" sz="2400" b="1" kern="1200" dirty="0"/>
        </a:p>
      </dsp:txBody>
      <dsp:txXfrm>
        <a:off x="10606081" y="1813911"/>
        <a:ext cx="2087004" cy="636536"/>
      </dsp:txXfrm>
    </dsp:sp>
    <dsp:sp modelId="{D781ECF6-D274-4190-A390-A9D6F186CFFE}">
      <dsp:nvSpPr>
        <dsp:cNvPr id="0" name=""/>
        <dsp:cNvSpPr/>
      </dsp:nvSpPr>
      <dsp:spPr>
        <a:xfrm>
          <a:off x="13719412" y="1813911"/>
          <a:ext cx="2087004" cy="636536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/>
            <a:t>DAO</a:t>
          </a:r>
          <a:endParaRPr lang="ko-KR" altLang="en-US" sz="2400" b="1" kern="1200" dirty="0"/>
        </a:p>
      </dsp:txBody>
      <dsp:txXfrm>
        <a:off x="13719412" y="1813911"/>
        <a:ext cx="2087004" cy="636536"/>
      </dsp:txXfrm>
    </dsp:sp>
    <dsp:sp modelId="{FF966CDB-06C1-4021-A640-C5D0FC042662}">
      <dsp:nvSpPr>
        <dsp:cNvPr id="0" name=""/>
        <dsp:cNvSpPr/>
      </dsp:nvSpPr>
      <dsp:spPr>
        <a:xfrm>
          <a:off x="10606081" y="3603601"/>
          <a:ext cx="2087004" cy="636536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/>
            <a:t>Servlet</a:t>
          </a:r>
          <a:endParaRPr lang="ko-KR" altLang="en-US" sz="2400" b="1" kern="1200" dirty="0"/>
        </a:p>
      </dsp:txBody>
      <dsp:txXfrm>
        <a:off x="10606081" y="3603601"/>
        <a:ext cx="2087004" cy="636536"/>
      </dsp:txXfrm>
    </dsp:sp>
    <dsp:sp modelId="{8EE04F23-9EB8-4EC3-99E6-E0B690BAFC7A}">
      <dsp:nvSpPr>
        <dsp:cNvPr id="0" name=""/>
        <dsp:cNvSpPr/>
      </dsp:nvSpPr>
      <dsp:spPr>
        <a:xfrm>
          <a:off x="13719412" y="3603601"/>
          <a:ext cx="2087004" cy="636536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/>
            <a:t>DB</a:t>
          </a:r>
          <a:endParaRPr lang="ko-KR" altLang="en-US" sz="2400" b="1" kern="1200" dirty="0"/>
        </a:p>
      </dsp:txBody>
      <dsp:txXfrm>
        <a:off x="13719412" y="3603601"/>
        <a:ext cx="2087004" cy="636536"/>
      </dsp:txXfrm>
    </dsp:sp>
    <dsp:sp modelId="{25CC8440-1B50-42AB-A776-5FFDE3499217}">
      <dsp:nvSpPr>
        <dsp:cNvPr id="0" name=""/>
        <dsp:cNvSpPr/>
      </dsp:nvSpPr>
      <dsp:spPr>
        <a:xfrm>
          <a:off x="7166217" y="3589787"/>
          <a:ext cx="2087004" cy="63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/>
            <a:t>Board</a:t>
          </a:r>
          <a:endParaRPr lang="ko-KR" altLang="en-US" sz="2400" b="1" kern="1200" dirty="0"/>
        </a:p>
      </dsp:txBody>
      <dsp:txXfrm>
        <a:off x="7166217" y="3589787"/>
        <a:ext cx="2087004" cy="636536"/>
      </dsp:txXfrm>
    </dsp:sp>
    <dsp:sp modelId="{D47FF66B-797F-45AB-92CE-5506ED9249EF}">
      <dsp:nvSpPr>
        <dsp:cNvPr id="0" name=""/>
        <dsp:cNvSpPr/>
      </dsp:nvSpPr>
      <dsp:spPr>
        <a:xfrm>
          <a:off x="7166217" y="4487199"/>
          <a:ext cx="2087004" cy="63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/>
            <a:t>Event</a:t>
          </a:r>
          <a:endParaRPr lang="ko-KR" altLang="en-US" sz="2400" b="1" kern="1200" dirty="0"/>
        </a:p>
      </dsp:txBody>
      <dsp:txXfrm>
        <a:off x="7166217" y="4487199"/>
        <a:ext cx="2087004" cy="636536"/>
      </dsp:txXfrm>
    </dsp:sp>
    <dsp:sp modelId="{CB2B0D6F-040A-4AFB-BE25-DA63C2CE03D9}">
      <dsp:nvSpPr>
        <dsp:cNvPr id="0" name=""/>
        <dsp:cNvSpPr/>
      </dsp:nvSpPr>
      <dsp:spPr>
        <a:xfrm>
          <a:off x="7166217" y="5384611"/>
          <a:ext cx="2087004" cy="63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/>
            <a:t>My Page</a:t>
          </a:r>
          <a:endParaRPr lang="ko-KR" altLang="en-US" sz="2400" b="1" kern="1200" dirty="0"/>
        </a:p>
      </dsp:txBody>
      <dsp:txXfrm>
        <a:off x="7166217" y="5384611"/>
        <a:ext cx="2087004" cy="636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pPr/>
              <a:t>2017/12/4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968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438338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88286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424295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742438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681774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18125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3541345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040824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680732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540303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2892531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392010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752102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251581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5891489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5751060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390968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00846" y="725053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171825"/>
            <a:ext cx="9322368" cy="4886325"/>
          </a:xfrm>
          <a:custGeom>
            <a:avLst/>
            <a:gdLst>
              <a:gd name="connsiteX0" fmla="*/ 8026368 w 9322368"/>
              <a:gd name="connsiteY0" fmla="*/ 648000 h 4886325"/>
              <a:gd name="connsiteX1" fmla="*/ 8674368 w 9322368"/>
              <a:gd name="connsiteY1" fmla="*/ 648000 h 4886325"/>
              <a:gd name="connsiteX2" fmla="*/ 8674368 w 9322368"/>
              <a:gd name="connsiteY2" fmla="*/ 1296000 h 4886325"/>
              <a:gd name="connsiteX3" fmla="*/ 8026368 w 9322368"/>
              <a:gd name="connsiteY3" fmla="*/ 1296000 h 4886325"/>
              <a:gd name="connsiteX4" fmla="*/ 8674368 w 9322368"/>
              <a:gd name="connsiteY4" fmla="*/ 0 h 4886325"/>
              <a:gd name="connsiteX5" fmla="*/ 9322368 w 9322368"/>
              <a:gd name="connsiteY5" fmla="*/ 0 h 4886325"/>
              <a:gd name="connsiteX6" fmla="*/ 9322368 w 9322368"/>
              <a:gd name="connsiteY6" fmla="*/ 648000 h 4886325"/>
              <a:gd name="connsiteX7" fmla="*/ 8674368 w 9322368"/>
              <a:gd name="connsiteY7" fmla="*/ 648000 h 4886325"/>
              <a:gd name="connsiteX8" fmla="*/ 0 w 9322368"/>
              <a:gd name="connsiteY8" fmla="*/ 0 h 4886325"/>
              <a:gd name="connsiteX9" fmla="*/ 7378368 w 9322368"/>
              <a:gd name="connsiteY9" fmla="*/ 0 h 4886325"/>
              <a:gd name="connsiteX10" fmla="*/ 8026368 w 9322368"/>
              <a:gd name="connsiteY10" fmla="*/ 0 h 4886325"/>
              <a:gd name="connsiteX11" fmla="*/ 8026368 w 9322368"/>
              <a:gd name="connsiteY11" fmla="*/ 648000 h 4886325"/>
              <a:gd name="connsiteX12" fmla="*/ 7378368 w 9322368"/>
              <a:gd name="connsiteY12" fmla="*/ 648000 h 4886325"/>
              <a:gd name="connsiteX13" fmla="*/ 7378368 w 9322368"/>
              <a:gd name="connsiteY13" fmla="*/ 1296000 h 4886325"/>
              <a:gd name="connsiteX14" fmla="*/ 8026368 w 9322368"/>
              <a:gd name="connsiteY14" fmla="*/ 1296000 h 4886325"/>
              <a:gd name="connsiteX15" fmla="*/ 8026368 w 9322368"/>
              <a:gd name="connsiteY15" fmla="*/ 1944000 h 4886325"/>
              <a:gd name="connsiteX16" fmla="*/ 7378368 w 9322368"/>
              <a:gd name="connsiteY16" fmla="*/ 1944000 h 4886325"/>
              <a:gd name="connsiteX17" fmla="*/ 7378368 w 9322368"/>
              <a:gd name="connsiteY17" fmla="*/ 4886325 h 4886325"/>
              <a:gd name="connsiteX18" fmla="*/ 0 w 9322368"/>
              <a:gd name="connsiteY18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22368" h="4886325">
                <a:moveTo>
                  <a:pt x="8026368" y="648000"/>
                </a:moveTo>
                <a:lnTo>
                  <a:pt x="8674368" y="648000"/>
                </a:lnTo>
                <a:lnTo>
                  <a:pt x="8674368" y="1296000"/>
                </a:lnTo>
                <a:lnTo>
                  <a:pt x="8026368" y="1296000"/>
                </a:lnTo>
                <a:close/>
                <a:moveTo>
                  <a:pt x="8674368" y="0"/>
                </a:moveTo>
                <a:lnTo>
                  <a:pt x="9322368" y="0"/>
                </a:lnTo>
                <a:lnTo>
                  <a:pt x="9322368" y="648000"/>
                </a:lnTo>
                <a:lnTo>
                  <a:pt x="8674368" y="648000"/>
                </a:lnTo>
                <a:close/>
                <a:moveTo>
                  <a:pt x="0" y="0"/>
                </a:moveTo>
                <a:lnTo>
                  <a:pt x="7378368" y="0"/>
                </a:lnTo>
                <a:lnTo>
                  <a:pt x="8026368" y="0"/>
                </a:lnTo>
                <a:lnTo>
                  <a:pt x="8026368" y="648000"/>
                </a:lnTo>
                <a:lnTo>
                  <a:pt x="7378368" y="648000"/>
                </a:lnTo>
                <a:lnTo>
                  <a:pt x="7378368" y="1296000"/>
                </a:lnTo>
                <a:lnTo>
                  <a:pt x="8026368" y="1296000"/>
                </a:lnTo>
                <a:lnTo>
                  <a:pt x="8026368" y="1944000"/>
                </a:lnTo>
                <a:lnTo>
                  <a:pt x="7378368" y="1944000"/>
                </a:lnTo>
                <a:lnTo>
                  <a:pt x="7378368" y="4886325"/>
                </a:lnTo>
                <a:lnTo>
                  <a:pt x="0" y="4886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15" grpId="0" animBg="1"/>
      <p:bldP spid="15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5176461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147528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7118595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502208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9315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696421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169858" y="2450473"/>
            <a:ext cx="3378565" cy="3377012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1135084" y="6304855"/>
            <a:ext cx="717550" cy="718579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1227008" y="639729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58" y="636815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1135084" y="7212845"/>
            <a:ext cx="717550" cy="71857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1227008" y="730528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944558" y="727614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1135084" y="8149976"/>
            <a:ext cx="717550" cy="71857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1227008" y="8242414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944558" y="8213275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4924210" y="3647411"/>
            <a:ext cx="5781889" cy="1889006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924210" y="2267231"/>
            <a:ext cx="578188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035163" y="346552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4924210" y="2838434"/>
            <a:ext cx="5781889" cy="61048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11239577" y="2616868"/>
            <a:ext cx="1" cy="7704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11239578" y="3772760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11239578" y="5248983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11239577" y="6725206"/>
            <a:ext cx="1" cy="10908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11030988" y="2353630"/>
            <a:ext cx="417178" cy="417178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 userDrawn="1"/>
        </p:nvSpPr>
        <p:spPr>
          <a:xfrm>
            <a:off x="11046879" y="3387363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 userDrawn="1"/>
        </p:nvSpPr>
        <p:spPr>
          <a:xfrm>
            <a:off x="11046879" y="48635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 userDrawn="1"/>
        </p:nvSpPr>
        <p:spPr>
          <a:xfrm>
            <a:off x="11046879" y="633980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 userDrawn="1"/>
        </p:nvSpPr>
        <p:spPr>
          <a:xfrm>
            <a:off x="11046879" y="781603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1534568" y="2318517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534567" y="333642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534568" y="382369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11534567" y="479354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11534568" y="528081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11534566" y="625066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534567" y="673793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534565" y="7714164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11534566" y="8201428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4924210" y="5718579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4924210" y="6205843"/>
            <a:ext cx="5777098" cy="1143436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4924210" y="7475020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4924210" y="7962284"/>
            <a:ext cx="5777098" cy="1150651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5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75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4" grpId="0" animBg="1"/>
      <p:bldP spid="46" grpId="0" animBg="1"/>
      <p:bldP spid="48" grpId="0" animBg="1"/>
      <p:bldP spid="5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5" y="3821588"/>
            <a:ext cx="13643811" cy="3568017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053809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628084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0507871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4734902" y="655590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886770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86770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3228304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698138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769988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12701630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8516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6888516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823005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11890262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11890262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3231796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684351"/>
            <a:ext cx="18287642" cy="4413136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 background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684351"/>
            <a:ext cx="8186056" cy="4413136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3904343"/>
            <a:ext cx="7104744" cy="285931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6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6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9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06900" y="7289077"/>
            <a:ext cx="8603968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58189" y="2684351"/>
            <a:ext cx="5827868" cy="6357136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9031" y="3031958"/>
            <a:ext cx="5086111" cy="56628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140740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0775" y="6157520"/>
            <a:ext cx="13506449" cy="8824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7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388278" y="3776058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388278" y="2786737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388278" y="7001529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388278" y="6012208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2228602"/>
            <a:ext cx="3583638" cy="732217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7642859" y="3165437"/>
            <a:ext cx="3055621" cy="54832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4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126646" y="1944914"/>
            <a:ext cx="6069156" cy="8340499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68390" y="3776058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168390" y="278673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68390" y="7001529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168390" y="6012208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41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698914"/>
            <a:ext cx="11887200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578967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311352" y="441670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8513005" y="2520949"/>
            <a:ext cx="9776571" cy="395768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520949"/>
            <a:ext cx="9776572" cy="395768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351485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51485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456909" y="741881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408210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408210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513634" y="7418818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0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163324" y="342226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163324" y="6829920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895601"/>
            <a:ext cx="18287642" cy="6359589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387520" y="7535560"/>
            <a:ext cx="11896024" cy="1719629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358977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011286" y="1878795"/>
            <a:ext cx="3758481" cy="5440643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3289579" y="2858733"/>
            <a:ext cx="3201895" cy="446093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6390747"/>
            <a:ext cx="8363858" cy="88248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677134" y="2244696"/>
            <a:ext cx="3178175" cy="509587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7559425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11000457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14441489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4118393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117939" y="6593539"/>
            <a:ext cx="3178629" cy="747032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58971" y="6593539"/>
            <a:ext cx="3178629" cy="747032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00003" y="6593539"/>
            <a:ext cx="3178629" cy="747032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4441035" y="6593539"/>
            <a:ext cx="3178629" cy="747032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76907" y="6593539"/>
            <a:ext cx="3178629" cy="747032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7" grpId="0"/>
      <p:bldP spid="40" grpId="0"/>
      <p:bldP spid="31" grpId="0"/>
      <p:bldP spid="30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12579336" y="2185597"/>
            <a:ext cx="5364000" cy="3420000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915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159336" y="5605597"/>
            <a:ext cx="3420000" cy="34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1226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82017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415462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68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9" grpId="0" animBg="1"/>
      <p:bldP spid="56" grpId="0" animBg="1"/>
      <p:bldP spid="25" grpId="0" animBg="1"/>
      <p:bldP spid="35" grpId="0" animBg="1"/>
      <p:bldP spid="38" grpId="0" animBg="1"/>
      <p:bldP spid="42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9159875" y="2185329"/>
            <a:ext cx="8782949" cy="6839609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1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29" grpId="0" animBg="1"/>
      <p:bldP spid="25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395028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395027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057648" y="7738943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57648" y="6885536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163071" y="760257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73767" y="7717604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73767" y="6864197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297029" y="75812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057648" y="5507500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057648" y="4654093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2163071" y="537113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73767" y="5486161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673767" y="4632754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4297029" y="5349794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057648" y="3250892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057648" y="2397485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163071" y="3114525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73767" y="3250892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3767" y="2397485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4297029" y="3114525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11180893" y="7259052"/>
            <a:ext cx="876755" cy="52140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6230351" y="7046287"/>
            <a:ext cx="732789" cy="1914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6230352" y="5006271"/>
            <a:ext cx="732789" cy="4261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6230351" y="2771001"/>
            <a:ext cx="732789" cy="10475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11180893" y="5027609"/>
            <a:ext cx="876755" cy="11653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11180893" y="2771001"/>
            <a:ext cx="876755" cy="18344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6963140" y="6902325"/>
            <a:ext cx="287924" cy="287924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 userDrawn="1"/>
        </p:nvSpPr>
        <p:spPr>
          <a:xfrm>
            <a:off x="10892969" y="6049009"/>
            <a:ext cx="287924" cy="287924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 userDrawn="1"/>
        </p:nvSpPr>
        <p:spPr>
          <a:xfrm>
            <a:off x="6963140" y="5288467"/>
            <a:ext cx="287924" cy="287924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 userDrawn="1"/>
        </p:nvSpPr>
        <p:spPr>
          <a:xfrm>
            <a:off x="10892969" y="4461522"/>
            <a:ext cx="287924" cy="287924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 userDrawn="1"/>
        </p:nvSpPr>
        <p:spPr>
          <a:xfrm>
            <a:off x="6963140" y="3674609"/>
            <a:ext cx="287924" cy="287924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10892969" y="7636495"/>
            <a:ext cx="287924" cy="287924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2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50"/>
                            </p:stCondLst>
                            <p:childTnLst>
                              <p:par>
                                <p:cTn id="51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079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00"/>
                            </p:stCondLst>
                            <p:childTnLst>
                              <p:par>
                                <p:cTn id="75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1529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2284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400"/>
                            </p:stCondLst>
                            <p:childTnLst>
                              <p:par>
                                <p:cTn id="123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062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1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65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1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8201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50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6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extLst mod="1"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6736438" y="3234592"/>
            <a:ext cx="2284254" cy="228753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25891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399299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300367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412749" y="3768837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99299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300367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1984816" y="37688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36802" y="675375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36802" y="576443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4406011" y="6529597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1877319" y="675375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1877319" y="576443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11984816" y="652959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9267916" y="3232954"/>
            <a:ext cx="2284254" cy="2287530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9593065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6736438" y="5764432"/>
            <a:ext cx="2284254" cy="2287530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25891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9266278" y="5762794"/>
            <a:ext cx="2284254" cy="228753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593065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96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7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/>
      <p:bldP spid="17" grpId="0" animBg="1"/>
      <p:bldP spid="17" grpId="1" animBg="1"/>
      <p:bldP spid="2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0" grpId="1" animBg="1"/>
      <p:bldP spid="2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9167574" y="2741622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8950891" y="5268130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6430724" y="5051447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6647406" y="2524939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35742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236810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1984816" y="31332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904424" y="721947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904424" y="623015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2011921" y="69953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721947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623015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4412749" y="69953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43540" y="335742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543540" y="236810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4412749" y="31332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0319316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0319316" y="653823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7350100" y="655061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7350100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1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8" y="4698914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8" y="357896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42816" y="4701002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42816" y="358105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653768" y="4418791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円/楕円 30"/>
          <p:cNvSpPr/>
          <p:nvPr userDrawn="1"/>
        </p:nvSpPr>
        <p:spPr>
          <a:xfrm>
            <a:off x="8506495" y="5688869"/>
            <a:ext cx="1275009" cy="3502148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7916" y="3023183"/>
            <a:ext cx="5998233" cy="590539"/>
          </a:xfrm>
        </p:spPr>
        <p:txBody>
          <a:bodyPr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57916" y="2191030"/>
            <a:ext cx="599823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8243083" y="2899044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4"/>
          <p:cNvSpPr/>
          <p:nvPr userDrawn="1"/>
        </p:nvSpPr>
        <p:spPr>
          <a:xfrm>
            <a:off x="8611939" y="3755995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865196" y="401006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10701039" y="5228213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954296" y="548228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090811" y="5624558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90811" y="4792405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176539" y="550041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6" name="円/楕円 4"/>
          <p:cNvSpPr/>
          <p:nvPr userDrawn="1"/>
        </p:nvSpPr>
        <p:spPr>
          <a:xfrm>
            <a:off x="6519919" y="52238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6773176" y="547791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89683" y="5620188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89683" y="4788035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4312365" y="549604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2" name="円/楕円 4"/>
          <p:cNvSpPr/>
          <p:nvPr userDrawn="1"/>
        </p:nvSpPr>
        <p:spPr>
          <a:xfrm>
            <a:off x="11880418" y="735755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12133675" y="761162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70190" y="7753900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70190" y="6921747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3355918" y="7629761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7" name="円/楕円 4"/>
          <p:cNvSpPr/>
          <p:nvPr userDrawn="1"/>
        </p:nvSpPr>
        <p:spPr>
          <a:xfrm>
            <a:off x="5346461" y="7361665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5599718" y="761573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16225" y="7758010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16225" y="692585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3138907" y="76338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5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/>
      <p:bldP spid="39" grpId="0" animBg="1"/>
      <p:bldP spid="40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/>
      <p:bldP spid="4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animBg="1"/>
      <p:bldP spid="63" grpId="0"/>
      <p:bldP spid="6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animBg="1"/>
      <p:bldP spid="68" grpId="0"/>
      <p:bldP spid="69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</p:bldLst>
  </p:timing>
  <p:extLst mod="1">
    <p:ext uri="{DCECCB84-F9BA-43D5-87BE-67443E8EF086}">
      <p15:sldGuideLst xmlns:p15="http://schemas.microsoft.com/office/powerpoint/2012/main">
        <p15:guide id="1" orient="horz" pos="3194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6793057" y="164934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2128748" y="472143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12367248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6195271" y="6129705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326919" y="1476686"/>
            <a:ext cx="5412207" cy="5190503"/>
            <a:chOff x="3326919" y="1476686"/>
            <a:chExt cx="5412207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599070" y="351012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700897" y="3481545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6811422" y="2903055"/>
            <a:ext cx="5464797" cy="5190503"/>
            <a:chOff x="6811422" y="2903055"/>
            <a:chExt cx="5464797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1136163" y="491839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91081" y="49224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0295924" y="4329423"/>
            <a:ext cx="5479402" cy="5190503"/>
            <a:chOff x="10295924" y="4329423"/>
            <a:chExt cx="5479402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635270" y="637555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677628" y="6329481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7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3" grpId="0" animBg="1"/>
      <p:bldP spid="44" grpId="0" animBg="1"/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581149" y="3053187"/>
            <a:ext cx="4131127" cy="4128938"/>
            <a:chOff x="3326919" y="1476686"/>
            <a:chExt cx="5193255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8" y="329117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7124851" y="3077444"/>
            <a:ext cx="4364293" cy="4128938"/>
            <a:chOff x="3326919" y="1476686"/>
            <a:chExt cx="5486368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9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12668553" y="3077444"/>
            <a:ext cx="4364292" cy="4128938"/>
            <a:chOff x="3326919" y="1476686"/>
            <a:chExt cx="5486367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8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6102172" y="20986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8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017589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45262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072591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9" y="4155702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6545262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12072591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0387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18060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45389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09100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63938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76397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4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9" grpId="0"/>
      <p:bldP spid="5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10253326" y="21092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612770" y="221114"/>
            <a:ext cx="7388422" cy="6827572"/>
            <a:chOff x="1612770" y="221114"/>
            <a:chExt cx="7388422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861136" y="3073044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5088923" y="1637232"/>
            <a:ext cx="6667652" cy="6230468"/>
            <a:chOff x="5088923" y="1637232"/>
            <a:chExt cx="6667652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616519" y="419061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8440954" y="3001937"/>
            <a:ext cx="6071004" cy="5736188"/>
            <a:chOff x="8440954" y="3001937"/>
            <a:chExt cx="6071004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371902" y="5308176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11855133" y="4392308"/>
            <a:ext cx="5412207" cy="5190503"/>
            <a:chOff x="11855133" y="4392308"/>
            <a:chExt cx="5412207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6127284" y="6425743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04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721152" y="1052069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5266296" y="3096793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92313" y="3075687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30030" y="418017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532646" y="52976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250219" y="6428276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29026" y="394107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18631" y="504392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54582" y="6166842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077106" y="7298904"/>
            <a:ext cx="6595110" cy="2102176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3171260" y="808042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3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楕円 9"/>
          <p:cNvSpPr/>
          <p:nvPr userDrawn="1"/>
        </p:nvSpPr>
        <p:spPr>
          <a:xfrm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 userDrawn="1"/>
        </p:nvSpPr>
        <p:spPr>
          <a:xfrm>
            <a:off x="9677017" y="3135364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 userDrawn="1"/>
        </p:nvSpPr>
        <p:spPr>
          <a:xfrm>
            <a:off x="6362317" y="6297664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 userDrawn="1"/>
        </p:nvSpPr>
        <p:spPr>
          <a:xfrm>
            <a:off x="10894271" y="7165661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314973" y="3343674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314973" y="2354353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422470" y="311951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2960" y="6166982"/>
            <a:ext cx="5514403" cy="179165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960" y="5177661"/>
            <a:ext cx="5514403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079367" y="594282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973" y="6721633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2314973" y="5732312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422470" y="6497478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10062414" y="2727869"/>
            <a:ext cx="2252559" cy="6001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6037363" y="5551177"/>
            <a:ext cx="517653" cy="746487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11279668" y="6105828"/>
            <a:ext cx="1035305" cy="1252532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882775" y="2500074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882775" y="3138994"/>
            <a:ext cx="4152900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882775" y="4379126"/>
            <a:ext cx="4152900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882775" y="7191719"/>
            <a:ext cx="4152900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882775" y="3143689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82775" y="2504769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882775" y="454442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882775" y="5181775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882775" y="5819122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882775" y="645647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7064375" y="249650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064375" y="3135422"/>
            <a:ext cx="4152900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7064375" y="4375554"/>
            <a:ext cx="4152900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64375" y="7188147"/>
            <a:ext cx="4152900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7064375" y="314011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75" y="250119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7064375" y="454085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75" y="517820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7064375" y="581555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7064375" y="645289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2245975" y="249288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2245975" y="3131802"/>
            <a:ext cx="4152900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245975" y="4371934"/>
            <a:ext cx="4152900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245975" y="7184527"/>
            <a:ext cx="4152900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12245975" y="313649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12245975" y="249757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12245975" y="453723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12245975" y="517458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12245975" y="581193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12245975" y="644927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950791" y="2500074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0791" y="3138994"/>
            <a:ext cx="3867394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950791" y="4379126"/>
            <a:ext cx="3867394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50791" y="7191719"/>
            <a:ext cx="3867394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950791" y="3143689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950791" y="2504769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950791" y="454442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950791" y="518177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950791" y="5819122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950791" y="645647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5125916" y="249650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125916" y="3135422"/>
            <a:ext cx="3867394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125916" y="4375554"/>
            <a:ext cx="3867394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125916" y="7188147"/>
            <a:ext cx="3867394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5125916" y="314011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5125916" y="250119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5125916" y="454085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5125916" y="517820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5125916" y="581555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5125916" y="645289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301041" y="249288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9301041" y="3131802"/>
            <a:ext cx="3867394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9301041" y="4371934"/>
            <a:ext cx="3867394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301041" y="7184527"/>
            <a:ext cx="3867394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9301041" y="313649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9301041" y="249757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9301041" y="453723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9301041" y="517458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9301041" y="581193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9301041" y="644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476166" y="2497577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476166" y="3136497"/>
            <a:ext cx="3867394" cy="12699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3476166" y="4376629"/>
            <a:ext cx="3867394" cy="2805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3476166" y="7189222"/>
            <a:ext cx="3867394" cy="246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13476166" y="3141192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13476166" y="2502272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13476166" y="4541931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13476166" y="517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13476166" y="581662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13476166" y="645397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1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15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9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671545" y="4416703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010850" y="4416703"/>
            <a:ext cx="161121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7090483" y="3840023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8257714" y="7240469"/>
            <a:ext cx="1772573" cy="28871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8257714" y="7624159"/>
            <a:ext cx="1772573" cy="598272"/>
            <a:chOff x="8257714" y="7948214"/>
            <a:chExt cx="1772573" cy="598272"/>
          </a:xfrm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9163230" y="2737514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10007427" y="3840690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9170850" y="5318355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7344063" y="2736847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7377018" y="5317688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9606200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355359" y="4571965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9606200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127545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7438415" y="456657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8127545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4938" y="8866801"/>
            <a:ext cx="6178123" cy="535813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054938" y="8327013"/>
            <a:ext cx="6178123" cy="5868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744227" y="6687801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744228" y="6190387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744226" y="4699440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744227" y="4202026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010972" y="2654827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10973" y="2157413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2481511" y="265482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2481512" y="217673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879065" y="469901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879066" y="422092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959396" y="6687909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959397" y="6209819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10042919" y="2238375"/>
            <a:ext cx="776782" cy="1159325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10846255" y="4474259"/>
            <a:ext cx="897972" cy="3431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10097096" y="6054699"/>
            <a:ext cx="1647132" cy="4079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6568368" y="6054699"/>
            <a:ext cx="1559177" cy="417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6488037" y="4483498"/>
            <a:ext cx="950378" cy="3285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7090483" y="2439308"/>
            <a:ext cx="1282510" cy="767120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50"/>
                            </p:stCondLst>
                            <p:childTnLst>
                              <p:par>
                                <p:cTn id="1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2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75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250"/>
                            </p:stCondLst>
                            <p:childTnLst>
                              <p:par>
                                <p:cTn id="17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75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250"/>
                            </p:stCondLst>
                            <p:childTnLst>
                              <p:par>
                                <p:cTn id="1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750"/>
                            </p:stCondLst>
                            <p:childTnLst>
                              <p:par>
                                <p:cTn id="18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5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75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250"/>
                            </p:stCondLst>
                            <p:childTnLst>
                              <p:par>
                                <p:cTn id="1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750"/>
                            </p:stCondLst>
                            <p:childTnLst>
                              <p:par>
                                <p:cTn id="2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250"/>
                            </p:stCondLst>
                            <p:childTnLst>
                              <p:par>
                                <p:cTn id="2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750"/>
                            </p:stCondLst>
                            <p:childTnLst>
                              <p:par>
                                <p:cTn id="2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1" grpId="0" animBg="1"/>
      <p:bldP spid="76" grpId="0" animBg="1"/>
      <p:bldP spid="76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アーチ 45"/>
          <p:cNvSpPr/>
          <p:nvPr userDrawn="1"/>
        </p:nvSpPr>
        <p:spPr>
          <a:xfrm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1035" y="3443562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45924" y="2959781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923" y="5014143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628325" y="2956517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2628325" y="5014143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9297517" y="576900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297516" y="3443561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01035" y="578027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7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1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26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9144001" y="2890044"/>
            <a:ext cx="0" cy="1186994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8836980" y="2148831"/>
            <a:ext cx="614041" cy="614041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837415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89621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76526" y="46132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9144001" y="4462435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9336699" y="6126367"/>
            <a:ext cx="629766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5557295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5752851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6694047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5752851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79697" y="646989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96780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5558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76526" y="827262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9144001" y="6319068"/>
            <a:ext cx="0" cy="141594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8335845" y="426973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700663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89621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27708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9144001" y="8120407"/>
            <a:ext cx="0" cy="21650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58635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55584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4077038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5933671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35010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0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5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4" grpId="0" animBg="1"/>
      <p:bldP spid="4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03335" y="330448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025299" y="330448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403335" y="6669410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025299" y="6669410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410301" y="2194770"/>
            <a:ext cx="11293623" cy="634970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410303" y="1673834"/>
            <a:ext cx="11293613" cy="644635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29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151" y="1271652"/>
            <a:ext cx="4109700" cy="8397032"/>
          </a:xfrm>
          <a:prstGeom prst="rect">
            <a:avLst/>
          </a:prstGeom>
          <a:effectLst/>
        </p:spPr>
      </p:pic>
      <p:sp>
        <p:nvSpPr>
          <p:cNvPr id="30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049791" y="2277470"/>
            <a:ext cx="3497607" cy="62667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570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0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35550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232167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0228784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4225401" y="533225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animBg="1"/>
      <p:bldP spid="17" grpId="3" animBg="1"/>
      <p:bldP spid="16" grpId="1" animBg="1"/>
      <p:bldP spid="16" grpId="2" animBg="1"/>
      <p:bldP spid="16" grpId="3" animBg="1"/>
      <p:bldP spid="4" grpId="1" animBg="1"/>
      <p:bldP spid="4" grpId="2" animBg="1"/>
      <p:bldP spid="4" grpId="3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87331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8230050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372769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8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  <p:bldP spid="37" grpId="0"/>
      <p:bldP spid="38" grpId="0" animBg="1"/>
      <p:bldP spid="39" grpId="0" animBg="1"/>
      <p:bldP spid="40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319211" y="3173861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999232" y="317386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319211" y="6538782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999232" y="65387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8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755" r:id="rId8"/>
    <p:sldLayoutId id="2147483715" r:id="rId9"/>
    <p:sldLayoutId id="2147483716" r:id="rId10"/>
    <p:sldLayoutId id="2147483805" r:id="rId11"/>
    <p:sldLayoutId id="2147483724" r:id="rId12"/>
    <p:sldLayoutId id="2147483756" r:id="rId13"/>
    <p:sldLayoutId id="2147483742" r:id="rId14"/>
    <p:sldLayoutId id="2147483757" r:id="rId15"/>
    <p:sldLayoutId id="2147483736" r:id="rId16"/>
    <p:sldLayoutId id="2147483761" r:id="rId17"/>
    <p:sldLayoutId id="2147483737" r:id="rId18"/>
    <p:sldLayoutId id="2147483759" r:id="rId19"/>
    <p:sldLayoutId id="2147483746" r:id="rId20"/>
    <p:sldLayoutId id="2147483758" r:id="rId21"/>
    <p:sldLayoutId id="2147483754" r:id="rId22"/>
    <p:sldLayoutId id="2147483731" r:id="rId23"/>
    <p:sldLayoutId id="2147483765" r:id="rId24"/>
    <p:sldLayoutId id="2147483766" r:id="rId25"/>
    <p:sldLayoutId id="2147483782" r:id="rId26"/>
    <p:sldLayoutId id="2147483792" r:id="rId27"/>
    <p:sldLayoutId id="2147483763" r:id="rId28"/>
    <p:sldLayoutId id="2147483775" r:id="rId29"/>
    <p:sldLayoutId id="2147483760" r:id="rId30"/>
    <p:sldLayoutId id="2147483762" r:id="rId31"/>
    <p:sldLayoutId id="2147483773" r:id="rId32"/>
    <p:sldLayoutId id="2147483777" r:id="rId33"/>
    <p:sldLayoutId id="2147483786" r:id="rId34"/>
    <p:sldLayoutId id="2147483787" r:id="rId35"/>
    <p:sldLayoutId id="2147483780" r:id="rId36"/>
    <p:sldLayoutId id="2147483783" r:id="rId37"/>
    <p:sldLayoutId id="2147483781" r:id="rId38"/>
    <p:sldLayoutId id="2147483785" r:id="rId39"/>
    <p:sldLayoutId id="2147483784" r:id="rId40"/>
    <p:sldLayoutId id="2147483791" r:id="rId41"/>
    <p:sldLayoutId id="2147483788" r:id="rId42"/>
    <p:sldLayoutId id="2147483789" r:id="rId43"/>
    <p:sldLayoutId id="2147483793" r:id="rId44"/>
    <p:sldLayoutId id="2147483794" r:id="rId45"/>
    <p:sldLayoutId id="2147483790" r:id="rId46"/>
    <p:sldLayoutId id="2147483796" r:id="rId47"/>
    <p:sldLayoutId id="2147483800" r:id="rId48"/>
    <p:sldLayoutId id="2147483801" r:id="rId49"/>
    <p:sldLayoutId id="2147483799" r:id="rId50"/>
    <p:sldLayoutId id="2147483803" r:id="rId51"/>
    <p:sldLayoutId id="2147483806" r:id="rId52"/>
    <p:sldLayoutId id="2147483751" r:id="rId5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  <p:sldLayoutId id="2147483814" r:id="rId15"/>
    <p:sldLayoutId id="2147483816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  <p:sldLayoutId id="2147483815" r:id="rId16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Baseball </a:t>
            </a:r>
            <a:r>
              <a:rPr kumimoji="1" lang="en-US" altLang="ja-JP" dirty="0" smtClean="0"/>
              <a:t>community </a:t>
            </a:r>
            <a:r>
              <a:rPr kumimoji="1" lang="en-US" altLang="ja-JP" dirty="0"/>
              <a:t>Site(BB PARK)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Directed by BB-BANK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17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125">
        <p:fade/>
      </p:transition>
    </mc:Choice>
    <mc:Fallback xmlns="">
      <p:transition spd="med" advTm="7125">
        <p:fade/>
      </p:transition>
    </mc:Fallback>
  </mc:AlternateContent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9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9" b="7819"/>
          <a:stretch>
            <a:fillRect/>
          </a:stretch>
        </p:blipFill>
        <p:spPr/>
      </p:pic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3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>
          <a:xfrm>
            <a:off x="10473428" y="5418315"/>
            <a:ext cx="6987257" cy="3849189"/>
          </a:xfrm>
        </p:spPr>
        <p:txBody>
          <a:bodyPr>
            <a:normAutofit/>
          </a:bodyPr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/>
          </p:nvPr>
        </p:nvSpPr>
        <p:spPr>
          <a:xfrm>
            <a:off x="10824293" y="3775177"/>
            <a:ext cx="6987257" cy="984575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Anytime, anywhere</a:t>
            </a:r>
            <a:endParaRPr kumimoji="1" lang="ja-JP" altLang="en-US" sz="3600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50765FD-BE11-41EA-9DB4-F44F8FC592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46898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284"/>
    </mc:Choice>
    <mc:Fallback xmlns="">
      <p:transition advTm="428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9" b="7819"/>
          <a:stretch>
            <a:fillRect/>
          </a:stretch>
        </p:blipFill>
        <p:spPr/>
      </p:pic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Coding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9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"/>
    </mc:Choice>
    <mc:Fallback xmlns="">
      <p:transition advTm="337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FlowChart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34279" y="1813560"/>
            <a:ext cx="16459200" cy="7151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8774976" y="5043665"/>
            <a:ext cx="163822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9738794" y="2314847"/>
            <a:ext cx="674411" cy="5420658"/>
            <a:chOff x="9738794" y="2675592"/>
            <a:chExt cx="674411" cy="5420658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10406062" y="2675592"/>
              <a:ext cx="0" cy="5420658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9738794" y="2695994"/>
              <a:ext cx="674411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9738794" y="3639422"/>
              <a:ext cx="674411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9738794" y="4510279"/>
              <a:ext cx="674411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9738794" y="6324564"/>
              <a:ext cx="674411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9738794" y="7224449"/>
              <a:ext cx="674411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9738794" y="8080680"/>
              <a:ext cx="674411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다이어그램 38"/>
          <p:cNvGraphicFramePr/>
          <p:nvPr/>
        </p:nvGraphicFramePr>
        <p:xfrm>
          <a:off x="934280" y="2017356"/>
          <a:ext cx="16419440" cy="602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5569020" y="8476952"/>
            <a:ext cx="7189717" cy="461665"/>
            <a:chOff x="5688911" y="8058150"/>
            <a:chExt cx="7189717" cy="461665"/>
          </a:xfrm>
        </p:grpSpPr>
        <p:sp>
          <p:nvSpPr>
            <p:cNvPr id="50" name="직사각형 49"/>
            <p:cNvSpPr/>
            <p:nvPr/>
          </p:nvSpPr>
          <p:spPr>
            <a:xfrm>
              <a:off x="5688911" y="8241357"/>
              <a:ext cx="933450" cy="95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ko-KR" altLang="en-US"/>
            </a:p>
          </p:txBody>
        </p:sp>
        <p:sp>
          <p:nvSpPr>
            <p:cNvPr id="51" name="TextBox 102"/>
            <p:cNvSpPr txBox="1"/>
            <p:nvPr/>
          </p:nvSpPr>
          <p:spPr>
            <a:xfrm>
              <a:off x="6622361" y="8058150"/>
              <a:ext cx="959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1" dirty="0"/>
                <a:t>View</a:t>
              </a:r>
              <a:endParaRPr lang="ko-KR" altLang="en-US" sz="2400" b="1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840732" y="8241357"/>
              <a:ext cx="933450" cy="95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ko-KR" altLang="en-US"/>
            </a:p>
          </p:txBody>
        </p:sp>
        <p:sp>
          <p:nvSpPr>
            <p:cNvPr id="53" name="TextBox 104"/>
            <p:cNvSpPr txBox="1"/>
            <p:nvPr/>
          </p:nvSpPr>
          <p:spPr>
            <a:xfrm>
              <a:off x="8774182" y="8058150"/>
              <a:ext cx="1751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1" dirty="0"/>
                <a:t>Controller</a:t>
              </a:r>
              <a:endParaRPr lang="ko-KR" altLang="en-US" sz="24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726807" y="8241357"/>
              <a:ext cx="933450" cy="952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ko-KR" altLang="en-US"/>
            </a:p>
          </p:txBody>
        </p:sp>
        <p:sp>
          <p:nvSpPr>
            <p:cNvPr id="55" name="TextBox 106"/>
            <p:cNvSpPr txBox="1"/>
            <p:nvPr/>
          </p:nvSpPr>
          <p:spPr>
            <a:xfrm>
              <a:off x="11660257" y="8058150"/>
              <a:ext cx="1218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1" dirty="0"/>
                <a:t>Model</a:t>
              </a:r>
              <a:endParaRPr lang="ko-KR" altLang="en-US" sz="2400" b="1" dirty="0"/>
            </a:p>
          </p:txBody>
        </p:sp>
      </p:grpSp>
      <p:cxnSp>
        <p:nvCxnSpPr>
          <p:cNvPr id="41" name="직선 화살표 연결선 40"/>
          <p:cNvCxnSpPr/>
          <p:nvPr/>
        </p:nvCxnSpPr>
        <p:spPr>
          <a:xfrm>
            <a:off x="15697200" y="4420805"/>
            <a:ext cx="0" cy="124572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12507999" y="4420805"/>
            <a:ext cx="0" cy="124572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888538" y="5438546"/>
            <a:ext cx="6619461" cy="2728488"/>
            <a:chOff x="5888538" y="5799291"/>
            <a:chExt cx="6619461" cy="2728488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12507999" y="6601593"/>
              <a:ext cx="0" cy="192618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5888538" y="5799291"/>
              <a:ext cx="0" cy="272848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H="1">
              <a:off x="5888538" y="8527779"/>
              <a:ext cx="661946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직선 화살표 연결선 67"/>
          <p:cNvCxnSpPr/>
          <p:nvPr/>
        </p:nvCxnSpPr>
        <p:spPr>
          <a:xfrm>
            <a:off x="10447020" y="4145280"/>
            <a:ext cx="1097280" cy="15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10447020" y="5928360"/>
            <a:ext cx="1097280" cy="15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7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ERD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34279" y="1825625"/>
            <a:ext cx="16459200" cy="713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227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34279" y="1825625"/>
            <a:ext cx="16459200" cy="713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227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9" b="7819"/>
          <a:stretch>
            <a:fillRect/>
          </a:stretch>
        </p:blipFill>
        <p:spPr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テキスト プレースホルダー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Rehearsal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39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23"/>
    </mc:Choice>
    <mc:Fallback xmlns="">
      <p:transition advTm="332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493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9" r="8239"/>
          <a:stretch>
            <a:fillRect/>
          </a:stretch>
        </p:blipFill>
        <p:spPr/>
      </p:pic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err="1"/>
              <a:t>Epiloge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6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7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8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10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"/>
    </mc:Choice>
    <mc:Fallback xmlns="">
      <p:transition advTm="337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34279" y="2305879"/>
            <a:ext cx="16459200" cy="6659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개선방향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業務分担</a:t>
            </a:r>
            <a:endParaRPr lang="ko-KR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3235884206"/>
              </p:ext>
            </p:extLst>
          </p:nvPr>
        </p:nvGraphicFramePr>
        <p:xfrm>
          <a:off x="894522" y="2225869"/>
          <a:ext cx="16498956" cy="677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856951"/>
      </p:ext>
    </p:extLst>
  </p:cSld>
  <p:clrMapOvr>
    <a:masterClrMapping/>
  </p:clrMapOvr>
  <p:transition spd="slow" advTm="6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</p:spPr>
        <p:txBody>
          <a:bodyPr/>
          <a:lstStyle/>
          <a:p>
            <a:r>
              <a:rPr kumimoji="1" lang="ko-KR" altLang="en-US" dirty="0"/>
              <a:t>소감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8" name="正方形/長方形 6"/>
          <p:cNvSpPr/>
          <p:nvPr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33"/>
          <p:cNvSpPr/>
          <p:nvPr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"/>
          <p:cNvSpPr/>
          <p:nvPr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7"/>
          <p:cNvSpPr/>
          <p:nvPr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"/>
          <p:cNvSpPr/>
          <p:nvPr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52"/>
          <p:cNvSpPr/>
          <p:nvPr/>
        </p:nvSpPr>
        <p:spPr>
          <a:xfrm>
            <a:off x="4490714" y="6535796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4"/>
          <p:cNvSpPr/>
          <p:nvPr/>
        </p:nvSpPr>
        <p:spPr>
          <a:xfrm>
            <a:off x="3059346" y="5966723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7"/>
          <p:cNvSpPr/>
          <p:nvPr/>
        </p:nvSpPr>
        <p:spPr>
          <a:xfrm>
            <a:off x="10961314" y="648867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4"/>
          <p:cNvSpPr/>
          <p:nvPr/>
        </p:nvSpPr>
        <p:spPr>
          <a:xfrm>
            <a:off x="9529946" y="5919604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36"/>
          <p:cNvSpPr txBox="1"/>
          <p:nvPr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1" name="テキスト ボックス 37"/>
          <p:cNvSpPr txBox="1"/>
          <p:nvPr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2" name="テキスト ボックス 38"/>
          <p:cNvSpPr txBox="1"/>
          <p:nvPr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3" name="テキスト ボックス 39"/>
          <p:cNvSpPr txBox="1"/>
          <p:nvPr/>
        </p:nvSpPr>
        <p:spPr>
          <a:xfrm>
            <a:off x="3182906" y="6181852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4" name="テキスト ボックス 40"/>
          <p:cNvSpPr txBox="1"/>
          <p:nvPr/>
        </p:nvSpPr>
        <p:spPr>
          <a:xfrm>
            <a:off x="9653506" y="6134733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8" name="テキスト プレースホルダー 23"/>
          <p:cNvSpPr txBox="1">
            <a:spLocks/>
          </p:cNvSpPr>
          <p:nvPr/>
        </p:nvSpPr>
        <p:spPr>
          <a:xfrm>
            <a:off x="1947003" y="3422834"/>
            <a:ext cx="4434499" cy="20568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/>
              <a:t>소감문 </a:t>
            </a:r>
            <a:r>
              <a:rPr kumimoji="1" lang="en-US" altLang="ko-KR" sz="2000" dirty="0"/>
              <a:t>1</a:t>
            </a:r>
            <a:endParaRPr kumimoji="1" lang="ja-JP" altLang="en-US" sz="2000" dirty="0"/>
          </a:p>
        </p:txBody>
      </p:sp>
      <p:sp>
        <p:nvSpPr>
          <p:cNvPr id="79" name="テキスト プレースホルダー 24"/>
          <p:cNvSpPr txBox="1">
            <a:spLocks/>
          </p:cNvSpPr>
          <p:nvPr/>
        </p:nvSpPr>
        <p:spPr>
          <a:xfrm>
            <a:off x="1947003" y="2433513"/>
            <a:ext cx="4250597" cy="747032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안 경현</a:t>
            </a:r>
            <a:endParaRPr kumimoji="1" lang="ja-JP" altLang="en-US" dirty="0"/>
          </a:p>
        </p:txBody>
      </p:sp>
      <p:sp>
        <p:nvSpPr>
          <p:cNvPr id="80" name="テキスト プレースホルダー 25"/>
          <p:cNvSpPr txBox="1">
            <a:spLocks/>
          </p:cNvSpPr>
          <p:nvPr/>
        </p:nvSpPr>
        <p:spPr>
          <a:xfrm>
            <a:off x="7701919" y="3422834"/>
            <a:ext cx="4434499" cy="20568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/>
              <a:t>소감문 </a:t>
            </a:r>
            <a:r>
              <a:rPr kumimoji="1" lang="en-US" altLang="ko-KR" sz="2000" dirty="0"/>
              <a:t>2</a:t>
            </a:r>
            <a:endParaRPr kumimoji="1" lang="ja-JP" altLang="en-US" sz="2000" dirty="0"/>
          </a:p>
        </p:txBody>
      </p:sp>
      <p:sp>
        <p:nvSpPr>
          <p:cNvPr id="81" name="テキスト プレースホルダー 26"/>
          <p:cNvSpPr txBox="1">
            <a:spLocks/>
          </p:cNvSpPr>
          <p:nvPr/>
        </p:nvSpPr>
        <p:spPr>
          <a:xfrm>
            <a:off x="7701919" y="2433513"/>
            <a:ext cx="4250597" cy="747032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이 승훈</a:t>
            </a:r>
            <a:endParaRPr kumimoji="1" lang="ja-JP" altLang="en-US" dirty="0"/>
          </a:p>
        </p:txBody>
      </p:sp>
      <p:sp>
        <p:nvSpPr>
          <p:cNvPr id="82" name="テキスト プレースホルダー 27"/>
          <p:cNvSpPr txBox="1">
            <a:spLocks/>
          </p:cNvSpPr>
          <p:nvPr/>
        </p:nvSpPr>
        <p:spPr>
          <a:xfrm>
            <a:off x="13489686" y="3422834"/>
            <a:ext cx="4434499" cy="205680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/>
              <a:t>데이터베이스는 조금씩 다뤄 봤지만 웹 사이트를 목적으로 세부적으로 디자인 하고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웹 설계에 참여한 건 처음이라 부족한 점이 많았습니다</a:t>
            </a:r>
            <a:r>
              <a:rPr kumimoji="1" lang="en-US" altLang="ko-KR" sz="2000" dirty="0"/>
              <a:t>. </a:t>
            </a:r>
            <a:r>
              <a:rPr kumimoji="1" lang="ko-KR" altLang="en-US" sz="2000" dirty="0"/>
              <a:t>여러가지로 능력 부족한 설계사 만나서 다들 고생하셨습니다</a:t>
            </a:r>
            <a:r>
              <a:rPr kumimoji="1" lang="en-US" altLang="ko-KR" sz="2000" dirty="0"/>
              <a:t>.</a:t>
            </a:r>
            <a:endParaRPr kumimoji="1" lang="ja-JP" altLang="en-US" sz="2000" dirty="0"/>
          </a:p>
        </p:txBody>
      </p:sp>
      <p:sp>
        <p:nvSpPr>
          <p:cNvPr id="83" name="テキスト プレースホルダー 28"/>
          <p:cNvSpPr txBox="1">
            <a:spLocks/>
          </p:cNvSpPr>
          <p:nvPr/>
        </p:nvSpPr>
        <p:spPr>
          <a:xfrm>
            <a:off x="13489686" y="2433513"/>
            <a:ext cx="4250597" cy="747032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정 지은</a:t>
            </a:r>
            <a:endParaRPr kumimoji="1" lang="ja-JP" altLang="en-US" dirty="0"/>
          </a:p>
        </p:txBody>
      </p:sp>
      <p:sp>
        <p:nvSpPr>
          <p:cNvPr id="84" name="テキスト プレースホルダー 29"/>
          <p:cNvSpPr txBox="1">
            <a:spLocks/>
          </p:cNvSpPr>
          <p:nvPr/>
        </p:nvSpPr>
        <p:spPr>
          <a:xfrm>
            <a:off x="4379763" y="6759951"/>
            <a:ext cx="4434499" cy="20568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/>
              <a:t>소감문 </a:t>
            </a:r>
            <a:r>
              <a:rPr kumimoji="1" lang="en-US" altLang="ko-KR" sz="2000" dirty="0"/>
              <a:t>4</a:t>
            </a:r>
            <a:endParaRPr kumimoji="1" lang="ja-JP" altLang="en-US" sz="2000" dirty="0"/>
          </a:p>
        </p:txBody>
      </p:sp>
      <p:sp>
        <p:nvSpPr>
          <p:cNvPr id="85" name="テキスト プレースホルダー 30"/>
          <p:cNvSpPr txBox="1">
            <a:spLocks/>
          </p:cNvSpPr>
          <p:nvPr/>
        </p:nvSpPr>
        <p:spPr>
          <a:xfrm>
            <a:off x="4379763" y="5770630"/>
            <a:ext cx="4250597" cy="747032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민 주현</a:t>
            </a:r>
            <a:endParaRPr kumimoji="1" lang="ja-JP" altLang="en-US" dirty="0"/>
          </a:p>
        </p:txBody>
      </p:sp>
      <p:sp>
        <p:nvSpPr>
          <p:cNvPr id="86" name="テキスト プレースホルダー 31"/>
          <p:cNvSpPr txBox="1">
            <a:spLocks/>
          </p:cNvSpPr>
          <p:nvPr/>
        </p:nvSpPr>
        <p:spPr>
          <a:xfrm>
            <a:off x="10850363" y="6712832"/>
            <a:ext cx="4434499" cy="2056805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/>
              <a:t>소감문 </a:t>
            </a:r>
            <a:r>
              <a:rPr kumimoji="1" lang="en-US" altLang="ko-KR" sz="2000" dirty="0"/>
              <a:t>5</a:t>
            </a:r>
            <a:endParaRPr kumimoji="1" lang="ja-JP" altLang="en-US" sz="2000" dirty="0"/>
          </a:p>
        </p:txBody>
      </p:sp>
      <p:sp>
        <p:nvSpPr>
          <p:cNvPr id="87" name="テキスト プレースホルダー 32"/>
          <p:cNvSpPr txBox="1">
            <a:spLocks/>
          </p:cNvSpPr>
          <p:nvPr/>
        </p:nvSpPr>
        <p:spPr>
          <a:xfrm>
            <a:off x="10850363" y="5723511"/>
            <a:ext cx="4250597" cy="747032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이 </a:t>
            </a:r>
            <a:r>
              <a:rPr kumimoji="1" lang="ko-KR" altLang="en-US" dirty="0" err="1"/>
              <a:t>득건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583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868"/>
    </mc:Choice>
    <mc:Fallback xmlns="">
      <p:transition advTm="1286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you!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570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544"/>
    </mc:Choice>
    <mc:Fallback xmlns="">
      <p:transition advTm="1354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3" name="スライド番号プレースホルダー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50164" y="2742553"/>
            <a:ext cx="14669479" cy="5524566"/>
            <a:chOff x="2350164" y="2742553"/>
            <a:chExt cx="14669479" cy="5524566"/>
          </a:xfrm>
        </p:grpSpPr>
        <p:sp>
          <p:nvSpPr>
            <p:cNvPr id="82" name="テキスト プレースホルダー 19"/>
            <p:cNvSpPr txBox="1">
              <a:spLocks/>
            </p:cNvSpPr>
            <p:nvPr/>
          </p:nvSpPr>
          <p:spPr>
            <a:xfrm>
              <a:off x="3670581" y="3659304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 err="1"/>
                <a:t>Thema</a:t>
              </a:r>
              <a:r>
                <a:rPr kumimoji="1" lang="en-US" altLang="ko-KR" dirty="0"/>
                <a:t>, Benchmarking</a:t>
              </a:r>
              <a:endParaRPr kumimoji="1" lang="ja-JP" altLang="en-US" dirty="0"/>
            </a:p>
          </p:txBody>
        </p:sp>
        <p:sp>
          <p:nvSpPr>
            <p:cNvPr id="83" name="テキスト プレースホルダー 20"/>
            <p:cNvSpPr txBox="1">
              <a:spLocks/>
            </p:cNvSpPr>
            <p:nvPr/>
          </p:nvSpPr>
          <p:spPr>
            <a:xfrm>
              <a:off x="3670581" y="2742553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/>
                <a:t>Introduction</a:t>
              </a:r>
              <a:endParaRPr kumimoji="1" lang="ja-JP" altLang="en-US" dirty="0"/>
            </a:p>
          </p:txBody>
        </p:sp>
        <p:sp>
          <p:nvSpPr>
            <p:cNvPr id="84" name="テキスト プレースホルダー 21"/>
            <p:cNvSpPr txBox="1">
              <a:spLocks/>
            </p:cNvSpPr>
            <p:nvPr/>
          </p:nvSpPr>
          <p:spPr>
            <a:xfrm>
              <a:off x="3670581" y="5681791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/>
                <a:t>Scheduler, Process</a:t>
              </a:r>
              <a:endParaRPr kumimoji="1" lang="ja-JP" altLang="en-US" dirty="0"/>
            </a:p>
          </p:txBody>
        </p:sp>
        <p:sp>
          <p:nvSpPr>
            <p:cNvPr id="85" name="テキスト プレースホルダー 22"/>
            <p:cNvSpPr txBox="1">
              <a:spLocks/>
            </p:cNvSpPr>
            <p:nvPr/>
          </p:nvSpPr>
          <p:spPr>
            <a:xfrm>
              <a:off x="3670581" y="4765040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/>
                <a:t>Development</a:t>
              </a:r>
              <a:endParaRPr kumimoji="1" lang="ja-JP" altLang="en-US" dirty="0"/>
            </a:p>
          </p:txBody>
        </p:sp>
        <p:sp>
          <p:nvSpPr>
            <p:cNvPr id="86" name="テキスト プレースホルダー 24"/>
            <p:cNvSpPr txBox="1">
              <a:spLocks/>
            </p:cNvSpPr>
            <p:nvPr/>
          </p:nvSpPr>
          <p:spPr>
            <a:xfrm>
              <a:off x="3670581" y="6787527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/>
                <a:t>Layout</a:t>
              </a:r>
              <a:endParaRPr kumimoji="1" lang="ja-JP" altLang="en-US" dirty="0"/>
            </a:p>
          </p:txBody>
        </p:sp>
        <p:sp>
          <p:nvSpPr>
            <p:cNvPr id="87" name="テキスト プレースホルダー 25"/>
            <p:cNvSpPr txBox="1">
              <a:spLocks/>
            </p:cNvSpPr>
            <p:nvPr/>
          </p:nvSpPr>
          <p:spPr>
            <a:xfrm>
              <a:off x="11665197" y="3659304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/>
                <a:t>Controller, Administrator, Booking</a:t>
              </a:r>
              <a:endParaRPr kumimoji="1" lang="ja-JP" altLang="en-US" dirty="0"/>
            </a:p>
          </p:txBody>
        </p:sp>
        <p:sp>
          <p:nvSpPr>
            <p:cNvPr id="88" name="テキスト プレースホルダー 26"/>
            <p:cNvSpPr txBox="1">
              <a:spLocks/>
            </p:cNvSpPr>
            <p:nvPr/>
          </p:nvSpPr>
          <p:spPr>
            <a:xfrm>
              <a:off x="11665197" y="2742553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/>
                <a:t>Coding</a:t>
              </a:r>
              <a:endParaRPr kumimoji="1" lang="ja-JP" altLang="en-US" dirty="0"/>
            </a:p>
          </p:txBody>
        </p:sp>
        <p:sp>
          <p:nvSpPr>
            <p:cNvPr id="89" name="テキスト プレースホルダー 28"/>
            <p:cNvSpPr txBox="1">
              <a:spLocks/>
            </p:cNvSpPr>
            <p:nvPr/>
          </p:nvSpPr>
          <p:spPr>
            <a:xfrm>
              <a:off x="11665197" y="4765040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/>
                <a:t>Rehearsal</a:t>
              </a:r>
              <a:endParaRPr kumimoji="1" lang="ja-JP" altLang="en-US" dirty="0"/>
            </a:p>
          </p:txBody>
        </p:sp>
        <p:sp>
          <p:nvSpPr>
            <p:cNvPr id="90" name="テキスト プレースホルダー 29"/>
            <p:cNvSpPr txBox="1">
              <a:spLocks/>
            </p:cNvSpPr>
            <p:nvPr/>
          </p:nvSpPr>
          <p:spPr>
            <a:xfrm>
              <a:off x="11665197" y="7704278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/>
                <a:t>Impression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and</a:t>
              </a:r>
              <a:r>
                <a:rPr kumimoji="1" lang="ko-KR" altLang="en-US" dirty="0"/>
                <a:t> </a:t>
              </a:r>
              <a:r>
                <a:rPr kumimoji="1" lang="en-US" altLang="ja-JP" dirty="0"/>
                <a:t>Q&amp;A</a:t>
              </a:r>
              <a:endParaRPr kumimoji="1" lang="ja-JP" altLang="en-US" dirty="0"/>
            </a:p>
          </p:txBody>
        </p:sp>
        <p:sp>
          <p:nvSpPr>
            <p:cNvPr id="91" name="テキスト プレースホルダー 30"/>
            <p:cNvSpPr txBox="1">
              <a:spLocks/>
            </p:cNvSpPr>
            <p:nvPr/>
          </p:nvSpPr>
          <p:spPr>
            <a:xfrm>
              <a:off x="11665197" y="6787527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/>
                <a:t>Epiloge</a:t>
              </a:r>
              <a:endParaRPr kumimoji="1" lang="ja-JP" altLang="en-US" dirty="0"/>
            </a:p>
          </p:txBody>
        </p:sp>
        <p:sp>
          <p:nvSpPr>
            <p:cNvPr id="92" name="正方形/長方形 6"/>
            <p:cNvSpPr/>
            <p:nvPr/>
          </p:nvSpPr>
          <p:spPr>
            <a:xfrm>
              <a:off x="3781532" y="3507719"/>
              <a:ext cx="1827899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4"/>
            <p:cNvSpPr/>
            <p:nvPr/>
          </p:nvSpPr>
          <p:spPr>
            <a:xfrm>
              <a:off x="2350164" y="2938646"/>
              <a:ext cx="1136515" cy="1138145"/>
            </a:xfrm>
            <a:prstGeom prst="rect">
              <a:avLst/>
            </a:prstGeom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テキスト ボックス 36"/>
            <p:cNvSpPr txBox="1"/>
            <p:nvPr/>
          </p:nvSpPr>
          <p:spPr>
            <a:xfrm>
              <a:off x="2473724" y="3153775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01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95" name="正方形/長方形 39"/>
            <p:cNvSpPr/>
            <p:nvPr/>
          </p:nvSpPr>
          <p:spPr>
            <a:xfrm>
              <a:off x="3781532" y="5530206"/>
              <a:ext cx="1827899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4"/>
            <p:cNvSpPr/>
            <p:nvPr/>
          </p:nvSpPr>
          <p:spPr>
            <a:xfrm>
              <a:off x="2350164" y="4961133"/>
              <a:ext cx="1136515" cy="1138145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テキスト ボックス 41"/>
            <p:cNvSpPr txBox="1"/>
            <p:nvPr/>
          </p:nvSpPr>
          <p:spPr>
            <a:xfrm>
              <a:off x="2473724" y="5176262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02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98" name="テキスト プレースホルダー 12"/>
            <p:cNvSpPr txBox="1">
              <a:spLocks/>
            </p:cNvSpPr>
            <p:nvPr/>
          </p:nvSpPr>
          <p:spPr>
            <a:xfrm>
              <a:off x="3670581" y="7704278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0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/>
                <a:t>Web Layout, Mobile Layout</a:t>
              </a:r>
              <a:endParaRPr kumimoji="1" lang="ja-JP" altLang="en-US" dirty="0"/>
            </a:p>
          </p:txBody>
        </p:sp>
        <p:sp>
          <p:nvSpPr>
            <p:cNvPr id="99" name="正方形/長方形 44"/>
            <p:cNvSpPr/>
            <p:nvPr/>
          </p:nvSpPr>
          <p:spPr>
            <a:xfrm>
              <a:off x="3781532" y="7552693"/>
              <a:ext cx="1827899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円/楕円 4"/>
            <p:cNvSpPr/>
            <p:nvPr/>
          </p:nvSpPr>
          <p:spPr>
            <a:xfrm>
              <a:off x="2350164" y="6983620"/>
              <a:ext cx="1136515" cy="1138145"/>
            </a:xfrm>
            <a:prstGeom prst="rect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テキスト ボックス 66"/>
            <p:cNvSpPr txBox="1"/>
            <p:nvPr/>
          </p:nvSpPr>
          <p:spPr>
            <a:xfrm>
              <a:off x="2473724" y="7198749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03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2" name="正方形/長方形 69"/>
            <p:cNvSpPr/>
            <p:nvPr/>
          </p:nvSpPr>
          <p:spPr>
            <a:xfrm>
              <a:off x="11776148" y="3507719"/>
              <a:ext cx="1827899" cy="72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/楕円 4"/>
            <p:cNvSpPr/>
            <p:nvPr/>
          </p:nvSpPr>
          <p:spPr>
            <a:xfrm>
              <a:off x="10344780" y="2938646"/>
              <a:ext cx="1136515" cy="1138145"/>
            </a:xfrm>
            <a:prstGeom prst="rect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テキスト ボックス 71"/>
            <p:cNvSpPr txBox="1"/>
            <p:nvPr/>
          </p:nvSpPr>
          <p:spPr>
            <a:xfrm>
              <a:off x="10468340" y="3153775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04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5" name="テキスト プレースホルダー 12"/>
            <p:cNvSpPr txBox="1">
              <a:spLocks/>
            </p:cNvSpPr>
            <p:nvPr/>
          </p:nvSpPr>
          <p:spPr>
            <a:xfrm>
              <a:off x="11665197" y="5681791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0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dirty="0"/>
                <a:t>Rehearsal</a:t>
              </a:r>
              <a:endParaRPr kumimoji="1" lang="ja-JP" altLang="en-US" dirty="0"/>
            </a:p>
          </p:txBody>
        </p:sp>
        <p:sp>
          <p:nvSpPr>
            <p:cNvPr id="106" name="正方形/長方形 74"/>
            <p:cNvSpPr/>
            <p:nvPr/>
          </p:nvSpPr>
          <p:spPr>
            <a:xfrm>
              <a:off x="11776148" y="5530206"/>
              <a:ext cx="1827899" cy="720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4"/>
            <p:cNvSpPr/>
            <p:nvPr/>
          </p:nvSpPr>
          <p:spPr>
            <a:xfrm>
              <a:off x="10344780" y="4961133"/>
              <a:ext cx="1136515" cy="1138145"/>
            </a:xfrm>
            <a:prstGeom prst="rect">
              <a:avLst/>
            </a:prstGeom>
            <a:solidFill>
              <a:schemeClr val="accent5"/>
            </a:solidFill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テキスト ボックス 76"/>
            <p:cNvSpPr txBox="1"/>
            <p:nvPr/>
          </p:nvSpPr>
          <p:spPr>
            <a:xfrm>
              <a:off x="10468340" y="5176262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05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9" name="正方形/長方形 79"/>
            <p:cNvSpPr/>
            <p:nvPr/>
          </p:nvSpPr>
          <p:spPr>
            <a:xfrm>
              <a:off x="11776148" y="7552693"/>
              <a:ext cx="1827899" cy="72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円/楕円 4"/>
            <p:cNvSpPr/>
            <p:nvPr/>
          </p:nvSpPr>
          <p:spPr>
            <a:xfrm>
              <a:off x="10344780" y="6983620"/>
              <a:ext cx="1136515" cy="1138145"/>
            </a:xfrm>
            <a:prstGeom prst="rect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テキスト ボックス 81"/>
            <p:cNvSpPr txBox="1"/>
            <p:nvPr/>
          </p:nvSpPr>
          <p:spPr>
            <a:xfrm>
              <a:off x="10468340" y="7198749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06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097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272"/>
    </mc:Choice>
    <mc:Fallback xmlns="">
      <p:transition advTm="122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Introduction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528FA7D0-4059-4367-BBEB-8802DF6219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896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4"/>
    </mc:Choice>
    <mc:Fallback xmlns="">
      <p:transition advTm="337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Site Development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ko-KR" dirty="0"/>
              <a:t>ホットペッパービューティー</a:t>
            </a:r>
            <a:endParaRPr lang="en-US" altLang="ja-JP" dirty="0"/>
          </a:p>
          <a:p>
            <a:r>
              <a:rPr kumimoji="1" lang="en-US" altLang="ko-KR" dirty="0"/>
              <a:t>(https://beauty.hotpepper.jp/)</a:t>
            </a:r>
            <a:endParaRPr kumimoji="1" lang="en-US" altLang="ja-JP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>
          <a:xfrm>
            <a:off x="342542" y="7383209"/>
            <a:ext cx="17945100" cy="1931123"/>
          </a:xfrm>
        </p:spPr>
        <p:txBody>
          <a:bodyPr>
            <a:normAutofit/>
          </a:bodyPr>
          <a:lstStyle/>
          <a:p>
            <a:endParaRPr lang="ko-KR" altLang="ko-KR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583B84F-43C5-41BB-A01E-70B90BE8ED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72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769"/>
    </mc:Choice>
    <mc:Fallback xmlns="">
      <p:transition advTm="476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5" r="12355"/>
          <a:stretch>
            <a:fillRect/>
          </a:stretch>
        </p:blipFill>
        <p:spPr/>
      </p:pic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Development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21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68"/>
    </mc:Choice>
    <mc:Fallback xmlns="">
      <p:transition advTm="366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/>
              <a:t>개발 환경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スライド番号プレースホルダー 3"/>
          <p:cNvSpPr txBox="1">
            <a:spLocks/>
          </p:cNvSpPr>
          <p:nvPr/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EB59E2-90B9-4CD3-AC74-D672227E13C3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그룹 44"/>
          <p:cNvGrpSpPr/>
          <p:nvPr/>
        </p:nvGrpSpPr>
        <p:grpSpPr>
          <a:xfrm>
            <a:off x="1480680" y="1935600"/>
            <a:ext cx="15361089" cy="3399437"/>
            <a:chOff x="1463455" y="2154259"/>
            <a:chExt cx="15361089" cy="1985648"/>
          </a:xfrm>
        </p:grpSpPr>
        <p:sp>
          <p:nvSpPr>
            <p:cNvPr id="19" name="テキスト プレースホルダー 12"/>
            <p:cNvSpPr txBox="1">
              <a:spLocks/>
            </p:cNvSpPr>
            <p:nvPr/>
          </p:nvSpPr>
          <p:spPr>
            <a:xfrm>
              <a:off x="1463455" y="3082772"/>
              <a:ext cx="4594445" cy="1057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algn="ctr">
                <a:spcBef>
                  <a:spcPts val="0"/>
                </a:spcBef>
                <a:defRPr sz="2000" baseline="0"/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dirty="0">
                  <a:solidFill>
                    <a:schemeClr val="tx2"/>
                  </a:solidFill>
                </a:rPr>
                <a:t>Java(</a:t>
              </a:r>
              <a:r>
                <a:rPr kumimoji="1" lang="en-US" altLang="ja-JP" sz="2400" dirty="0" err="1">
                  <a:solidFill>
                    <a:schemeClr val="tx2"/>
                  </a:solidFill>
                </a:rPr>
                <a:t>jsp</a:t>
              </a:r>
              <a:r>
                <a:rPr kumimoji="1" lang="en-US" altLang="ja-JP" sz="2400" dirty="0">
                  <a:solidFill>
                    <a:schemeClr val="tx2"/>
                  </a:solidFill>
                </a:rPr>
                <a:t>, Servlet), </a:t>
              </a:r>
            </a:p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dirty="0">
                  <a:solidFill>
                    <a:schemeClr val="tx2"/>
                  </a:solidFill>
                </a:rPr>
                <a:t>HTML, CSS, JavaScript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テキスト プレースホルダー 12"/>
            <p:cNvSpPr txBox="1">
              <a:spLocks/>
            </p:cNvSpPr>
            <p:nvPr/>
          </p:nvSpPr>
          <p:spPr>
            <a:xfrm>
              <a:off x="1463455" y="2154259"/>
              <a:ext cx="4594445" cy="747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800" baseline="0">
                  <a:solidFill>
                    <a:schemeClr val="tx2"/>
                  </a:solidFill>
                  <a:latin typeface="Ubuntu Medium" panose="020B0604030602030204" pitchFamily="34" charset="0"/>
                </a:defRPr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0" dirty="0"/>
                <a:t>Language</a:t>
              </a:r>
              <a:endParaRPr kumimoji="1" lang="ja-JP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endParaRPr>
            </a:p>
          </p:txBody>
        </p:sp>
        <p:sp>
          <p:nvSpPr>
            <p:cNvPr id="21" name="テキスト プレースホルダー 12"/>
            <p:cNvSpPr txBox="1">
              <a:spLocks/>
            </p:cNvSpPr>
            <p:nvPr/>
          </p:nvSpPr>
          <p:spPr>
            <a:xfrm>
              <a:off x="6846777" y="3082772"/>
              <a:ext cx="4594445" cy="1057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algn="ctr">
                <a:spcBef>
                  <a:spcPts val="0"/>
                </a:spcBef>
                <a:defRPr sz="2000" baseline="0"/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dirty="0">
                  <a:solidFill>
                    <a:schemeClr val="tx2"/>
                  </a:solidFill>
                </a:rPr>
                <a:t>Windows 7 64bit, </a:t>
              </a:r>
            </a:p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Windows</a:t>
              </a:r>
              <a:r>
                <a:rPr kumimoji="1" lang="en-US" altLang="ja-JP" sz="2400" b="0" i="0" u="none" strike="noStrike" kern="120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1" lang="en-US" altLang="ja-JP" sz="2400" dirty="0">
                  <a:solidFill>
                    <a:schemeClr val="tx2"/>
                  </a:solidFill>
                </a:rPr>
                <a:t>8</a:t>
              </a:r>
              <a:r>
                <a:rPr kumimoji="1" lang="en-US" altLang="ja-JP" sz="2400" b="0" i="0" u="none" strike="noStrike" kern="120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1" lang="en-US" altLang="ja-JP" sz="24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64bit,</a:t>
              </a:r>
            </a:p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aseline="0" dirty="0" smtClean="0">
                  <a:solidFill>
                    <a:schemeClr val="tx2"/>
                  </a:solidFill>
                </a:rPr>
                <a:t>Windows</a:t>
              </a:r>
              <a:r>
                <a:rPr kumimoji="1" lang="en-US" altLang="ja-JP" sz="2400" dirty="0" smtClean="0">
                  <a:solidFill>
                    <a:schemeClr val="tx2"/>
                  </a:solidFill>
                </a:rPr>
                <a:t> 10 64 bit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テキスト プレースホルダー 12"/>
            <p:cNvSpPr txBox="1">
              <a:spLocks/>
            </p:cNvSpPr>
            <p:nvPr/>
          </p:nvSpPr>
          <p:spPr>
            <a:xfrm>
              <a:off x="6846777" y="2154259"/>
              <a:ext cx="4594445" cy="747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800" baseline="0">
                  <a:solidFill>
                    <a:schemeClr val="tx2"/>
                  </a:solidFill>
                  <a:latin typeface="Ubuntu Medium" panose="020B0604030602030204" pitchFamily="34" charset="0"/>
                </a:defRPr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Ubuntu Medium" panose="020B0604030602030204" pitchFamily="34" charset="0"/>
                  <a:ea typeface="+mn-ea"/>
                  <a:cs typeface="+mn-cs"/>
                </a:rPr>
                <a:t>OS</a:t>
              </a:r>
              <a:endParaRPr kumimoji="1" lang="ja-JP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endParaRPr>
            </a:p>
          </p:txBody>
        </p:sp>
        <p:sp>
          <p:nvSpPr>
            <p:cNvPr id="23" name="テキスト プレースホルダー 12"/>
            <p:cNvSpPr txBox="1">
              <a:spLocks/>
            </p:cNvSpPr>
            <p:nvPr/>
          </p:nvSpPr>
          <p:spPr>
            <a:xfrm>
              <a:off x="12230099" y="3082772"/>
              <a:ext cx="4594445" cy="1057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algn="ctr">
                <a:spcBef>
                  <a:spcPts val="0"/>
                </a:spcBef>
                <a:defRPr sz="2000" baseline="0"/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Eclipse neon, </a:t>
              </a:r>
              <a:r>
                <a:rPr kumimoji="1" lang="en-US" altLang="ja-JP" sz="2400" dirty="0">
                  <a:solidFill>
                    <a:schemeClr val="tx2"/>
                  </a:solidFill>
                </a:rPr>
                <a:t>Oxygen</a:t>
              </a:r>
            </a:p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Oracle </a:t>
              </a:r>
              <a:r>
                <a:rPr kumimoji="1" lang="en-US" altLang="ja-JP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Development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テキスト プレースホルダー 12"/>
            <p:cNvSpPr txBox="1">
              <a:spLocks/>
            </p:cNvSpPr>
            <p:nvPr/>
          </p:nvSpPr>
          <p:spPr>
            <a:xfrm>
              <a:off x="12230099" y="2154259"/>
              <a:ext cx="4594445" cy="747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800" baseline="0">
                  <a:solidFill>
                    <a:schemeClr val="tx2"/>
                  </a:solidFill>
                  <a:latin typeface="Ubuntu Medium" panose="020B0604030602030204" pitchFamily="34" charset="0"/>
                </a:defRPr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Ubuntu Medium" panose="020B0604030602030204" pitchFamily="34" charset="0"/>
                  <a:ea typeface="+mn-ea"/>
                  <a:cs typeface="+mn-cs"/>
                </a:rPr>
                <a:t>Edit Tool</a:t>
              </a:r>
              <a:endParaRPr kumimoji="1" lang="ja-JP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endParaRPr>
            </a:p>
          </p:txBody>
        </p:sp>
        <p:sp>
          <p:nvSpPr>
            <p:cNvPr id="25" name="正方形/長方形 77"/>
            <p:cNvSpPr/>
            <p:nvPr/>
          </p:nvSpPr>
          <p:spPr>
            <a:xfrm>
              <a:off x="2850933" y="2920023"/>
              <a:ext cx="1827899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78"/>
            <p:cNvSpPr/>
            <p:nvPr/>
          </p:nvSpPr>
          <p:spPr>
            <a:xfrm>
              <a:off x="8230050" y="2920023"/>
              <a:ext cx="1827899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79"/>
            <p:cNvSpPr/>
            <p:nvPr/>
          </p:nvSpPr>
          <p:spPr>
            <a:xfrm>
              <a:off x="13613371" y="2903566"/>
              <a:ext cx="1827899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テキスト プレースホルダー 12"/>
          <p:cNvSpPr txBox="1">
            <a:spLocks/>
          </p:cNvSpPr>
          <p:nvPr/>
        </p:nvSpPr>
        <p:spPr>
          <a:xfrm>
            <a:off x="1875118" y="7677081"/>
            <a:ext cx="4594445" cy="1809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marL="0" marR="0" lvl="0" indent="0" algn="ctr" defTabSz="137141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dirty="0">
                <a:solidFill>
                  <a:schemeClr val="tx2"/>
                </a:solidFill>
              </a:rPr>
              <a:t>Apache Tomcat 8.0.45 / 9.0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テキスト プレースホルダー 12"/>
          <p:cNvSpPr txBox="1">
            <a:spLocks/>
          </p:cNvSpPr>
          <p:nvPr/>
        </p:nvSpPr>
        <p:spPr>
          <a:xfrm>
            <a:off x="1875118" y="6087463"/>
            <a:ext cx="4594445" cy="1278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marL="0" marR="0" lvl="0" indent="0" algn="ctr" defTabSz="1371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rPr>
              <a:t>Server</a:t>
            </a:r>
            <a:endParaRPr kumimoji="1" lang="ja-JP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Ubuntu Medium" panose="020B0604030602030204" pitchFamily="34" charset="0"/>
              <a:ea typeface="+mn-ea"/>
              <a:cs typeface="+mn-cs"/>
            </a:endParaRPr>
          </a:p>
        </p:txBody>
      </p:sp>
      <p:sp>
        <p:nvSpPr>
          <p:cNvPr id="15" name="テキスト プレースホルダー 12"/>
          <p:cNvSpPr txBox="1">
            <a:spLocks/>
          </p:cNvSpPr>
          <p:nvPr/>
        </p:nvSpPr>
        <p:spPr>
          <a:xfrm>
            <a:off x="7258440" y="7677081"/>
            <a:ext cx="4594445" cy="1809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marL="0" marR="0" lvl="0" indent="0" algn="ctr" defTabSz="137141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dirty="0">
                <a:solidFill>
                  <a:schemeClr val="tx2"/>
                </a:solidFill>
              </a:rPr>
              <a:t>Oracle DB 11g / 11g ex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テキスト プレースホルダー 12"/>
          <p:cNvSpPr txBox="1">
            <a:spLocks/>
          </p:cNvSpPr>
          <p:nvPr/>
        </p:nvSpPr>
        <p:spPr>
          <a:xfrm>
            <a:off x="7258440" y="6087463"/>
            <a:ext cx="4594445" cy="1278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marL="0" marR="0" lvl="0" indent="0" algn="ctr" defTabSz="1371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rPr>
              <a:t>DB</a:t>
            </a:r>
            <a:endParaRPr kumimoji="1" lang="ja-JP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Ubuntu Medium" panose="020B0604030602030204" pitchFamily="34" charset="0"/>
              <a:ea typeface="+mn-ea"/>
              <a:cs typeface="+mn-cs"/>
            </a:endParaRPr>
          </a:p>
        </p:txBody>
      </p:sp>
      <p:sp>
        <p:nvSpPr>
          <p:cNvPr id="17" name="正方形/長方形 77"/>
          <p:cNvSpPr/>
          <p:nvPr/>
        </p:nvSpPr>
        <p:spPr>
          <a:xfrm>
            <a:off x="3262596" y="7398454"/>
            <a:ext cx="1827899" cy="1232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78"/>
          <p:cNvSpPr/>
          <p:nvPr/>
        </p:nvSpPr>
        <p:spPr>
          <a:xfrm>
            <a:off x="8641713" y="7398454"/>
            <a:ext cx="1827899" cy="1232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>
            <a:extLst>
              <a:ext uri="{FF2B5EF4-FFF2-40B4-BE49-F238E27FC236}">
                <a16:creationId xmlns:a16="http://schemas.microsoft.com/office/drawing/2014/main" id="{2AFD0C06-3D7B-40D7-BBA3-1E6A0661CA4B}"/>
              </a:ext>
            </a:extLst>
          </p:cNvPr>
          <p:cNvSpPr txBox="1">
            <a:spLocks/>
          </p:cNvSpPr>
          <p:nvPr/>
        </p:nvSpPr>
        <p:spPr>
          <a:xfrm>
            <a:off x="12247322" y="7709150"/>
            <a:ext cx="4594445" cy="1809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marL="0" marR="0" lvl="0" indent="0" algn="ctr" defTabSz="137141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 hub desktop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0A72CBBB-44BE-442D-9C2D-AB0D440F174C}"/>
              </a:ext>
            </a:extLst>
          </p:cNvPr>
          <p:cNvSpPr txBox="1">
            <a:spLocks/>
          </p:cNvSpPr>
          <p:nvPr/>
        </p:nvSpPr>
        <p:spPr>
          <a:xfrm>
            <a:off x="12247322" y="6119532"/>
            <a:ext cx="4594445" cy="1278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marL="0" marR="0" lvl="0" indent="0" algn="ctr" defTabSz="1371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rPr>
              <a:t>SVC</a:t>
            </a:r>
            <a:endParaRPr kumimoji="1" lang="ja-JP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Ubuntu Medium" panose="020B0604030602030204" pitchFamily="34" charset="0"/>
              <a:ea typeface="+mn-ea"/>
              <a:cs typeface="+mn-cs"/>
            </a:endParaRPr>
          </a:p>
        </p:txBody>
      </p:sp>
      <p:sp>
        <p:nvSpPr>
          <p:cNvPr id="30" name="正方形/長方形 78">
            <a:extLst>
              <a:ext uri="{FF2B5EF4-FFF2-40B4-BE49-F238E27FC236}">
                <a16:creationId xmlns:a16="http://schemas.microsoft.com/office/drawing/2014/main" id="{E3659D86-71C9-42CE-929E-B612DBB21E58}"/>
              </a:ext>
            </a:extLst>
          </p:cNvPr>
          <p:cNvSpPr/>
          <p:nvPr/>
        </p:nvSpPr>
        <p:spPr>
          <a:xfrm>
            <a:off x="13630595" y="7430523"/>
            <a:ext cx="1827899" cy="1232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1010692" y="1719535"/>
            <a:ext cx="15208156" cy="8065334"/>
            <a:chOff x="1010692" y="1719535"/>
            <a:chExt cx="15208156" cy="8065334"/>
          </a:xfrm>
        </p:grpSpPr>
        <p:sp>
          <p:nvSpPr>
            <p:cNvPr id="45" name="正方形/長方形 17"/>
            <p:cNvSpPr/>
            <p:nvPr/>
          </p:nvSpPr>
          <p:spPr>
            <a:xfrm>
              <a:off x="3943775" y="2882498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28"/>
            <p:cNvSpPr/>
            <p:nvPr/>
          </p:nvSpPr>
          <p:spPr>
            <a:xfrm>
              <a:off x="3943775" y="3528967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33"/>
            <p:cNvSpPr/>
            <p:nvPr/>
          </p:nvSpPr>
          <p:spPr>
            <a:xfrm>
              <a:off x="3943775" y="4198296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38"/>
            <p:cNvSpPr/>
            <p:nvPr/>
          </p:nvSpPr>
          <p:spPr>
            <a:xfrm>
              <a:off x="3943775" y="4799045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3"/>
            <p:cNvSpPr/>
            <p:nvPr/>
          </p:nvSpPr>
          <p:spPr>
            <a:xfrm>
              <a:off x="3943775" y="5399792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8"/>
            <p:cNvSpPr/>
            <p:nvPr/>
          </p:nvSpPr>
          <p:spPr>
            <a:xfrm>
              <a:off x="3943775" y="2258889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17"/>
            <p:cNvSpPr/>
            <p:nvPr/>
          </p:nvSpPr>
          <p:spPr>
            <a:xfrm>
              <a:off x="3930951" y="6669638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28"/>
            <p:cNvSpPr/>
            <p:nvPr/>
          </p:nvSpPr>
          <p:spPr>
            <a:xfrm>
              <a:off x="3930951" y="7316107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33"/>
            <p:cNvSpPr/>
            <p:nvPr/>
          </p:nvSpPr>
          <p:spPr>
            <a:xfrm>
              <a:off x="3930951" y="7985436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38"/>
            <p:cNvSpPr/>
            <p:nvPr/>
          </p:nvSpPr>
          <p:spPr>
            <a:xfrm>
              <a:off x="3930951" y="8586185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43"/>
            <p:cNvSpPr/>
            <p:nvPr/>
          </p:nvSpPr>
          <p:spPr>
            <a:xfrm>
              <a:off x="3930951" y="9186932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48"/>
            <p:cNvSpPr/>
            <p:nvPr/>
          </p:nvSpPr>
          <p:spPr>
            <a:xfrm>
              <a:off x="3930951" y="6046029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テキスト ボックス 60"/>
            <p:cNvSpPr txBox="1"/>
            <p:nvPr/>
          </p:nvSpPr>
          <p:spPr>
            <a:xfrm>
              <a:off x="1641965" y="2292376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ja-JP" altLang="en-US" sz="2400" b="1" dirty="0">
                  <a:solidFill>
                    <a:schemeClr val="tx2"/>
                  </a:solidFill>
                  <a:latin typeface="+mj-lt"/>
                </a:rPr>
                <a:t>テーマ選定</a:t>
              </a:r>
            </a:p>
          </p:txBody>
        </p:sp>
        <p:sp>
          <p:nvSpPr>
            <p:cNvPr id="58" name="テキスト ボックス 61"/>
            <p:cNvSpPr txBox="1"/>
            <p:nvPr/>
          </p:nvSpPr>
          <p:spPr>
            <a:xfrm>
              <a:off x="1641965" y="4832531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ja-JP" sz="2400" b="1" dirty="0" err="1">
                  <a:solidFill>
                    <a:schemeClr val="tx2"/>
                  </a:solidFill>
                  <a:latin typeface="+mj-lt"/>
                </a:rPr>
                <a:t>BackEnd</a:t>
              </a:r>
              <a:endParaRPr kumimoji="1" lang="ja-JP" altLang="en-US" sz="24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59" name="テキスト ボックス 62"/>
            <p:cNvSpPr txBox="1"/>
            <p:nvPr/>
          </p:nvSpPr>
          <p:spPr>
            <a:xfrm>
              <a:off x="1641965" y="2915984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ja-JP" altLang="en-US" sz="2400" b="1" dirty="0">
                  <a:solidFill>
                    <a:schemeClr val="tx2"/>
                  </a:solidFill>
                  <a:latin typeface="+mj-lt"/>
                </a:rPr>
                <a:t>資料調査</a:t>
              </a:r>
            </a:p>
          </p:txBody>
        </p:sp>
        <p:sp>
          <p:nvSpPr>
            <p:cNvPr id="60" name="テキスト ボックス 63"/>
            <p:cNvSpPr txBox="1"/>
            <p:nvPr/>
          </p:nvSpPr>
          <p:spPr>
            <a:xfrm>
              <a:off x="1010692" y="3562453"/>
              <a:ext cx="269317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ja-JP" altLang="en-US" sz="2400" b="1" dirty="0">
                  <a:solidFill>
                    <a:schemeClr val="tx2"/>
                  </a:solidFill>
                  <a:latin typeface="+mj-lt"/>
                </a:rPr>
                <a:t>プログラム設計</a:t>
              </a:r>
            </a:p>
          </p:txBody>
        </p:sp>
        <p:sp>
          <p:nvSpPr>
            <p:cNvPr id="61" name="テキスト ボックス 64"/>
            <p:cNvSpPr txBox="1"/>
            <p:nvPr/>
          </p:nvSpPr>
          <p:spPr>
            <a:xfrm>
              <a:off x="1641965" y="4231782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ja-JP" sz="2400" b="1" dirty="0">
                  <a:solidFill>
                    <a:schemeClr val="tx2"/>
                  </a:solidFill>
                  <a:latin typeface="+mj-lt"/>
                </a:rPr>
                <a:t>DB</a:t>
              </a:r>
              <a:r>
                <a:rPr kumimoji="1" lang="ja-JP" altLang="en-US" sz="2400" b="1" dirty="0">
                  <a:solidFill>
                    <a:schemeClr val="tx2"/>
                  </a:solidFill>
                  <a:latin typeface="+mj-lt"/>
                </a:rPr>
                <a:t>設計</a:t>
              </a:r>
            </a:p>
          </p:txBody>
        </p:sp>
        <p:sp>
          <p:nvSpPr>
            <p:cNvPr id="62" name="テキスト ボックス 65"/>
            <p:cNvSpPr txBox="1"/>
            <p:nvPr/>
          </p:nvSpPr>
          <p:spPr>
            <a:xfrm>
              <a:off x="1641965" y="5433278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ja-JP" sz="2400" b="1" dirty="0" err="1">
                  <a:solidFill>
                    <a:schemeClr val="tx2"/>
                  </a:solidFill>
                  <a:latin typeface="+mj-lt"/>
                </a:rPr>
                <a:t>FrontEnd</a:t>
              </a:r>
              <a:endParaRPr kumimoji="1" lang="ja-JP" altLang="en-US" sz="24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正方形/長方形 18"/>
            <p:cNvSpPr/>
            <p:nvPr/>
          </p:nvSpPr>
          <p:spPr>
            <a:xfrm>
              <a:off x="5567943" y="3002817"/>
              <a:ext cx="2776537" cy="28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29"/>
            <p:cNvSpPr/>
            <p:nvPr/>
          </p:nvSpPr>
          <p:spPr>
            <a:xfrm>
              <a:off x="5567943" y="3649285"/>
              <a:ext cx="1571625" cy="28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34"/>
            <p:cNvSpPr/>
            <p:nvPr/>
          </p:nvSpPr>
          <p:spPr>
            <a:xfrm>
              <a:off x="7555493" y="4318614"/>
              <a:ext cx="1974850" cy="28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39"/>
            <p:cNvSpPr/>
            <p:nvPr/>
          </p:nvSpPr>
          <p:spPr>
            <a:xfrm>
              <a:off x="7139568" y="4903244"/>
              <a:ext cx="5969000" cy="3202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44"/>
            <p:cNvSpPr/>
            <p:nvPr/>
          </p:nvSpPr>
          <p:spPr>
            <a:xfrm>
              <a:off x="7139567" y="5512841"/>
              <a:ext cx="4375151" cy="30253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18"/>
            <p:cNvSpPr/>
            <p:nvPr/>
          </p:nvSpPr>
          <p:spPr>
            <a:xfrm>
              <a:off x="7939668" y="6794156"/>
              <a:ext cx="2760662" cy="2796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29"/>
            <p:cNvSpPr/>
            <p:nvPr/>
          </p:nvSpPr>
          <p:spPr>
            <a:xfrm>
              <a:off x="11101967" y="7431351"/>
              <a:ext cx="2795587" cy="298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34"/>
            <p:cNvSpPr/>
            <p:nvPr/>
          </p:nvSpPr>
          <p:spPr>
            <a:xfrm>
              <a:off x="7930142" y="8102835"/>
              <a:ext cx="6757987" cy="2938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39"/>
            <p:cNvSpPr/>
            <p:nvPr/>
          </p:nvSpPr>
          <p:spPr>
            <a:xfrm>
              <a:off x="7930143" y="8699158"/>
              <a:ext cx="6757987" cy="30269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44"/>
            <p:cNvSpPr/>
            <p:nvPr/>
          </p:nvSpPr>
          <p:spPr>
            <a:xfrm flipH="1">
              <a:off x="14302367" y="9261941"/>
              <a:ext cx="788987" cy="38081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75" name="グループ化 45"/>
            <p:cNvGrpSpPr/>
            <p:nvPr/>
          </p:nvGrpSpPr>
          <p:grpSpPr>
            <a:xfrm>
              <a:off x="15074105" y="9064869"/>
              <a:ext cx="822661" cy="720000"/>
              <a:chOff x="7310211" y="3284942"/>
              <a:chExt cx="998510" cy="873905"/>
            </a:xfrm>
          </p:grpSpPr>
          <p:sp>
            <p:nvSpPr>
              <p:cNvPr id="76" name="涙形 46"/>
              <p:cNvSpPr/>
              <p:nvPr/>
            </p:nvSpPr>
            <p:spPr>
              <a:xfrm rot="13500000">
                <a:off x="7403304" y="3284942"/>
                <a:ext cx="873905" cy="873905"/>
              </a:xfrm>
              <a:prstGeom prst="teardrop">
                <a:avLst/>
              </a:prstGeom>
              <a:solidFill>
                <a:schemeClr val="accent6"/>
              </a:solidFill>
              <a:ln w="57150">
                <a:solidFill>
                  <a:schemeClr val="bg1"/>
                </a:solidFill>
              </a:ln>
              <a:effectLst>
                <a:outerShdw sx="102000" sy="102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7" name="テキスト ボックス 47"/>
              <p:cNvSpPr txBox="1"/>
              <p:nvPr/>
            </p:nvSpPr>
            <p:spPr>
              <a:xfrm>
                <a:off x="7310211" y="3418681"/>
                <a:ext cx="998510" cy="560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</a:rPr>
                  <a:t>8/18</a:t>
                </a:r>
                <a:endParaRPr kumimoji="1" lang="ja-JP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8" name="正方形/長方形 49"/>
            <p:cNvSpPr/>
            <p:nvPr/>
          </p:nvSpPr>
          <p:spPr>
            <a:xfrm>
              <a:off x="7139568" y="6156616"/>
              <a:ext cx="1201738" cy="3074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60"/>
            <p:cNvSpPr txBox="1"/>
            <p:nvPr/>
          </p:nvSpPr>
          <p:spPr>
            <a:xfrm>
              <a:off x="1641965" y="6043938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ja-JP" sz="2400" b="1" dirty="0">
                  <a:solidFill>
                    <a:schemeClr val="tx2"/>
                  </a:solidFill>
                  <a:latin typeface="+mj-lt"/>
                </a:rPr>
                <a:t>Sitemap</a:t>
              </a:r>
              <a:endParaRPr kumimoji="1" lang="ja-JP" altLang="en-US" sz="24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0" name="テキスト ボックス 61"/>
            <p:cNvSpPr txBox="1"/>
            <p:nvPr/>
          </p:nvSpPr>
          <p:spPr>
            <a:xfrm>
              <a:off x="1641965" y="8619671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ja-JP" sz="2400" b="1" dirty="0">
                  <a:solidFill>
                    <a:schemeClr val="tx2"/>
                  </a:solidFill>
                  <a:latin typeface="+mj-lt"/>
                </a:rPr>
                <a:t>PPT</a:t>
              </a:r>
              <a:endParaRPr kumimoji="1" lang="ja-JP" altLang="en-US" sz="24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1" name="テキスト ボックス 62"/>
            <p:cNvSpPr txBox="1"/>
            <p:nvPr/>
          </p:nvSpPr>
          <p:spPr>
            <a:xfrm>
              <a:off x="1641965" y="6703124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ja-JP" altLang="en-US" sz="2400" b="1" dirty="0">
                  <a:solidFill>
                    <a:schemeClr val="tx2"/>
                  </a:solidFill>
                  <a:latin typeface="+mj-lt"/>
                </a:rPr>
                <a:t>開発書</a:t>
              </a:r>
            </a:p>
          </p:txBody>
        </p:sp>
        <p:sp>
          <p:nvSpPr>
            <p:cNvPr id="82" name="テキスト ボックス 63"/>
            <p:cNvSpPr txBox="1"/>
            <p:nvPr/>
          </p:nvSpPr>
          <p:spPr>
            <a:xfrm>
              <a:off x="1641965" y="7309359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ja-JP" sz="2400" b="1" dirty="0">
                  <a:solidFill>
                    <a:schemeClr val="tx2"/>
                  </a:solidFill>
                  <a:latin typeface="+mj-lt"/>
                </a:rPr>
                <a:t>Test</a:t>
              </a:r>
              <a:endParaRPr kumimoji="1" lang="ja-JP" altLang="en-US" sz="24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3" name="テキスト ボックス 64"/>
            <p:cNvSpPr txBox="1"/>
            <p:nvPr/>
          </p:nvSpPr>
          <p:spPr>
            <a:xfrm>
              <a:off x="1641965" y="8018922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ja-JP" altLang="en-US" sz="2400" b="1" dirty="0">
                  <a:solidFill>
                    <a:schemeClr val="tx2"/>
                  </a:solidFill>
                  <a:latin typeface="+mj-lt"/>
                </a:rPr>
                <a:t>翻訳</a:t>
              </a:r>
            </a:p>
          </p:txBody>
        </p:sp>
        <p:sp>
          <p:nvSpPr>
            <p:cNvPr id="84" name="テキスト ボックス 65"/>
            <p:cNvSpPr txBox="1"/>
            <p:nvPr/>
          </p:nvSpPr>
          <p:spPr>
            <a:xfrm>
              <a:off x="1641965" y="9220418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ja-JP" altLang="en-US" sz="2400" b="1" dirty="0">
                  <a:solidFill>
                    <a:schemeClr val="tx2"/>
                  </a:solidFill>
                  <a:latin typeface="+mj-lt"/>
                </a:rPr>
                <a:t>発表</a:t>
              </a:r>
            </a:p>
          </p:txBody>
        </p:sp>
        <p:sp>
          <p:nvSpPr>
            <p:cNvPr id="93" name="正方形/長方形 49"/>
            <p:cNvSpPr/>
            <p:nvPr/>
          </p:nvSpPr>
          <p:spPr>
            <a:xfrm>
              <a:off x="4761220" y="2379208"/>
              <a:ext cx="806723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5" name="グループ化 50"/>
            <p:cNvGrpSpPr/>
            <p:nvPr/>
          </p:nvGrpSpPr>
          <p:grpSpPr>
            <a:xfrm rot="10800000">
              <a:off x="3915201" y="2165769"/>
              <a:ext cx="822662" cy="720000"/>
              <a:chOff x="7335960" y="3284940"/>
              <a:chExt cx="998511" cy="873905"/>
            </a:xfrm>
          </p:grpSpPr>
          <p:sp>
            <p:nvSpPr>
              <p:cNvPr id="96" name="涙形 51"/>
              <p:cNvSpPr/>
              <p:nvPr/>
            </p:nvSpPr>
            <p:spPr>
              <a:xfrm rot="13500000">
                <a:off x="7403304" y="3284940"/>
                <a:ext cx="873905" cy="873906"/>
              </a:xfrm>
              <a:prstGeom prst="teardrop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  <a:effectLst>
                <a:outerShdw sx="102000" sy="102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7" name="テキスト ボックス 52"/>
              <p:cNvSpPr txBox="1"/>
              <p:nvPr/>
            </p:nvSpPr>
            <p:spPr>
              <a:xfrm rot="10800000">
                <a:off x="7335960" y="3440632"/>
                <a:ext cx="998511" cy="560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bg1"/>
                    </a:solidFill>
                  </a:rPr>
                  <a:t>7/24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518010" y="1719535"/>
              <a:ext cx="12700838" cy="7996036"/>
              <a:chOff x="3206280" y="1331612"/>
              <a:chExt cx="12700838" cy="8451803"/>
            </a:xfrm>
          </p:grpSpPr>
          <p:cxnSp>
            <p:nvCxnSpPr>
              <p:cNvPr id="68" name="直線コネクタ 66"/>
              <p:cNvCxnSpPr/>
              <p:nvPr/>
            </p:nvCxnSpPr>
            <p:spPr>
              <a:xfrm rot="16200000" flipH="1">
                <a:off x="11512950" y="5744260"/>
                <a:ext cx="7946438" cy="2099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テキスト ボックス 68"/>
              <p:cNvSpPr txBox="1"/>
              <p:nvPr/>
            </p:nvSpPr>
            <p:spPr>
              <a:xfrm>
                <a:off x="3206280" y="1345482"/>
                <a:ext cx="822661" cy="4616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7/22</a:t>
                </a:r>
                <a:endParaRPr kumimoji="1" lang="ja-JP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6" name="テキスト ボックス 68"/>
              <p:cNvSpPr txBox="1"/>
              <p:nvPr/>
            </p:nvSpPr>
            <p:spPr>
              <a:xfrm>
                <a:off x="5229102" y="1345477"/>
                <a:ext cx="822661" cy="4616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7/27</a:t>
                </a:r>
                <a:endParaRPr kumimoji="1" lang="ja-JP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7" name="テキスト ボックス 68"/>
              <p:cNvSpPr txBox="1"/>
              <p:nvPr/>
            </p:nvSpPr>
            <p:spPr>
              <a:xfrm>
                <a:off x="7293492" y="1331617"/>
                <a:ext cx="649538" cy="4616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8/1</a:t>
                </a:r>
                <a:endParaRPr kumimoji="1" lang="ja-JP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8" name="テキスト ボックス 68"/>
              <p:cNvSpPr txBox="1"/>
              <p:nvPr/>
            </p:nvSpPr>
            <p:spPr>
              <a:xfrm>
                <a:off x="9288607" y="1331612"/>
                <a:ext cx="649538" cy="4616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8/6</a:t>
                </a:r>
                <a:endParaRPr kumimoji="1" lang="ja-JP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9" name="テキスト ボックス 68"/>
              <p:cNvSpPr txBox="1"/>
              <p:nvPr/>
            </p:nvSpPr>
            <p:spPr>
              <a:xfrm>
                <a:off x="11200597" y="1331612"/>
                <a:ext cx="822661" cy="4616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8/11</a:t>
                </a:r>
                <a:endParaRPr kumimoji="1" lang="ja-JP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90" name="テキスト ボックス 68"/>
              <p:cNvSpPr txBox="1"/>
              <p:nvPr/>
            </p:nvSpPr>
            <p:spPr>
              <a:xfrm>
                <a:off x="13181862" y="1331612"/>
                <a:ext cx="822661" cy="4616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8/16</a:t>
                </a:r>
                <a:endParaRPr kumimoji="1" lang="ja-JP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91" name="直線コネクタ 67"/>
              <p:cNvCxnSpPr/>
              <p:nvPr/>
            </p:nvCxnSpPr>
            <p:spPr>
              <a:xfrm rot="5400000">
                <a:off x="1639492" y="5760877"/>
                <a:ext cx="8001879" cy="43197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67"/>
              <p:cNvCxnSpPr/>
              <p:nvPr/>
            </p:nvCxnSpPr>
            <p:spPr>
              <a:xfrm rot="5400000">
                <a:off x="3617321" y="5760877"/>
                <a:ext cx="8001879" cy="43197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67"/>
              <p:cNvCxnSpPr/>
              <p:nvPr/>
            </p:nvCxnSpPr>
            <p:spPr>
              <a:xfrm rot="5400000">
                <a:off x="5612437" y="5760878"/>
                <a:ext cx="8001879" cy="43196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67"/>
              <p:cNvCxnSpPr/>
              <p:nvPr/>
            </p:nvCxnSpPr>
            <p:spPr>
              <a:xfrm rot="5400000">
                <a:off x="7610988" y="5760878"/>
                <a:ext cx="8001879" cy="43196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67"/>
              <p:cNvCxnSpPr/>
              <p:nvPr/>
            </p:nvCxnSpPr>
            <p:spPr>
              <a:xfrm rot="5400000">
                <a:off x="9592253" y="5760878"/>
                <a:ext cx="8001879" cy="43196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テキスト ボックス 68"/>
              <p:cNvSpPr txBox="1"/>
              <p:nvPr/>
            </p:nvSpPr>
            <p:spPr>
              <a:xfrm>
                <a:off x="15065220" y="1331612"/>
                <a:ext cx="841898" cy="4616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8/18</a:t>
                </a:r>
                <a:endParaRPr kumimoji="1" lang="ja-JP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01" name="直線コネクタ 67"/>
              <p:cNvCxnSpPr/>
              <p:nvPr/>
            </p:nvCxnSpPr>
            <p:spPr>
              <a:xfrm rot="5400000">
                <a:off x="-373136" y="5760877"/>
                <a:ext cx="8001879" cy="43197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64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270"/>
    </mc:Choice>
    <mc:Fallback xmlns="">
      <p:transition advTm="122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Dev API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93213" y="2370479"/>
            <a:ext cx="17358354" cy="6336803"/>
            <a:chOff x="493213" y="2370479"/>
            <a:chExt cx="17358354" cy="6336803"/>
          </a:xfrm>
        </p:grpSpPr>
        <p:sp>
          <p:nvSpPr>
            <p:cNvPr id="43" name="楕円 34"/>
            <p:cNvSpPr/>
            <p:nvPr/>
          </p:nvSpPr>
          <p:spPr>
            <a:xfrm>
              <a:off x="10223622" y="3099867"/>
              <a:ext cx="992116" cy="100845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32"/>
            <p:cNvSpPr/>
            <p:nvPr/>
          </p:nvSpPr>
          <p:spPr>
            <a:xfrm>
              <a:off x="13866888" y="6213624"/>
              <a:ext cx="961809" cy="96180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23"/>
            <p:cNvSpPr/>
            <p:nvPr/>
          </p:nvSpPr>
          <p:spPr>
            <a:xfrm>
              <a:off x="636409" y="6250538"/>
              <a:ext cx="1533779" cy="153377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楕円 30"/>
            <p:cNvSpPr/>
            <p:nvPr/>
          </p:nvSpPr>
          <p:spPr>
            <a:xfrm>
              <a:off x="8582762" y="7735218"/>
              <a:ext cx="614369" cy="62448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29"/>
            <p:cNvSpPr/>
            <p:nvPr/>
          </p:nvSpPr>
          <p:spPr>
            <a:xfrm>
              <a:off x="3965059" y="7738314"/>
              <a:ext cx="591738" cy="59173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"/>
            <p:cNvSpPr/>
            <p:nvPr/>
          </p:nvSpPr>
          <p:spPr>
            <a:xfrm>
              <a:off x="493213" y="2547535"/>
              <a:ext cx="4973638" cy="4973638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楕円 18"/>
            <p:cNvSpPr/>
            <p:nvPr/>
          </p:nvSpPr>
          <p:spPr>
            <a:xfrm>
              <a:off x="5303688" y="4921333"/>
              <a:ext cx="3785949" cy="3785949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24"/>
            <p:cNvSpPr/>
            <p:nvPr/>
          </p:nvSpPr>
          <p:spPr>
            <a:xfrm>
              <a:off x="9580059" y="4614648"/>
              <a:ext cx="3557109" cy="3557109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25"/>
            <p:cNvSpPr/>
            <p:nvPr/>
          </p:nvSpPr>
          <p:spPr>
            <a:xfrm>
              <a:off x="13198396" y="2629765"/>
              <a:ext cx="3944488" cy="3944488"/>
            </a:xfrm>
            <a:prstGeom prst="ellipse">
              <a:avLst/>
            </a:prstGeom>
            <a:solidFill>
              <a:schemeClr val="accent5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27"/>
            <p:cNvSpPr/>
            <p:nvPr/>
          </p:nvSpPr>
          <p:spPr>
            <a:xfrm>
              <a:off x="5534416" y="3223041"/>
              <a:ext cx="1029225" cy="102922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28"/>
            <p:cNvSpPr/>
            <p:nvPr/>
          </p:nvSpPr>
          <p:spPr>
            <a:xfrm>
              <a:off x="493213" y="2370479"/>
              <a:ext cx="855529" cy="8555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31"/>
            <p:cNvSpPr/>
            <p:nvPr/>
          </p:nvSpPr>
          <p:spPr>
            <a:xfrm>
              <a:off x="13027675" y="7247023"/>
              <a:ext cx="742541" cy="74254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33"/>
            <p:cNvSpPr/>
            <p:nvPr/>
          </p:nvSpPr>
          <p:spPr>
            <a:xfrm>
              <a:off x="16966759" y="4532006"/>
              <a:ext cx="884808" cy="8848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テキスト プレースホルダー 18"/>
            <p:cNvSpPr txBox="1">
              <a:spLocks/>
            </p:cNvSpPr>
            <p:nvPr/>
          </p:nvSpPr>
          <p:spPr>
            <a:xfrm>
              <a:off x="675547" y="3528792"/>
              <a:ext cx="4608971" cy="525141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600" b="1" dirty="0">
                  <a:solidFill>
                    <a:schemeClr val="tx1"/>
                  </a:solidFill>
                </a:rPr>
                <a:t>Java.sql.*</a:t>
              </a:r>
              <a:endParaRPr kumimoji="1" lang="ja-JP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テキスト プレースホルダー 19"/>
            <p:cNvSpPr txBox="1">
              <a:spLocks/>
            </p:cNvSpPr>
            <p:nvPr/>
          </p:nvSpPr>
          <p:spPr>
            <a:xfrm>
              <a:off x="13251616" y="3280428"/>
              <a:ext cx="3838048" cy="525141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600" b="1" dirty="0">
                  <a:solidFill>
                    <a:schemeClr val="tx1"/>
                  </a:solidFill>
                </a:rPr>
                <a:t>Javax.servlet.*</a:t>
              </a:r>
              <a:endParaRPr kumimoji="1" lang="ja-JP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テキスト プレースホルダー 20"/>
            <p:cNvSpPr txBox="1">
              <a:spLocks/>
            </p:cNvSpPr>
            <p:nvPr/>
          </p:nvSpPr>
          <p:spPr>
            <a:xfrm>
              <a:off x="9775007" y="5408632"/>
              <a:ext cx="3167212" cy="989167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600" b="1" dirty="0">
                  <a:solidFill>
                    <a:schemeClr val="tx1"/>
                  </a:solidFill>
                </a:rPr>
                <a:t>Java.util.*</a:t>
              </a:r>
              <a:endParaRPr kumimoji="1" lang="ja-JP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テキスト プレースホルダー 21"/>
            <p:cNvSpPr txBox="1">
              <a:spLocks/>
            </p:cNvSpPr>
            <p:nvPr/>
          </p:nvSpPr>
          <p:spPr>
            <a:xfrm>
              <a:off x="5593881" y="5615508"/>
              <a:ext cx="3167212" cy="989167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600" b="1" dirty="0">
                  <a:solidFill>
                    <a:schemeClr val="tx1"/>
                  </a:solidFill>
                </a:rPr>
                <a:t>Java.io.*</a:t>
              </a:r>
              <a:endParaRPr kumimoji="1" lang="ja-JP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テキスト プレースホルダー 17"/>
            <p:cNvSpPr txBox="1">
              <a:spLocks/>
            </p:cNvSpPr>
            <p:nvPr/>
          </p:nvSpPr>
          <p:spPr>
            <a:xfrm>
              <a:off x="971550" y="4473966"/>
              <a:ext cx="3936531" cy="1937350"/>
            </a:xfrm>
            <a:prstGeom prst="rect">
              <a:avLst/>
            </a:prstGeom>
            <a:effectLst/>
          </p:spPr>
          <p:txBody>
            <a:bodyPr anchor="t">
              <a:no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200" b="1" dirty="0">
                  <a:solidFill>
                    <a:schemeClr val="tx1"/>
                  </a:solidFill>
                </a:rPr>
                <a:t>Connection,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PreparedStatement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ResultSet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SQLException</a:t>
              </a:r>
              <a:endParaRPr kumimoji="1" lang="ja-JP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テキスト プレースホルダー 22"/>
            <p:cNvSpPr txBox="1">
              <a:spLocks/>
            </p:cNvSpPr>
            <p:nvPr/>
          </p:nvSpPr>
          <p:spPr>
            <a:xfrm>
              <a:off x="5324894" y="6555313"/>
              <a:ext cx="3705186" cy="1317496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PrintWriter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IOException</a:t>
              </a:r>
              <a:endParaRPr kumimoji="1" lang="ja-JP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テキスト プレースホルダー 23"/>
            <p:cNvSpPr txBox="1">
              <a:spLocks/>
            </p:cNvSpPr>
            <p:nvPr/>
          </p:nvSpPr>
          <p:spPr>
            <a:xfrm>
              <a:off x="9751470" y="6419920"/>
              <a:ext cx="3214286" cy="1317496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ArryList</a:t>
              </a:r>
              <a:endParaRPr kumimoji="1" lang="ja-JP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テキスト プレースホルダー 24"/>
            <p:cNvSpPr txBox="1">
              <a:spLocks/>
            </p:cNvSpPr>
            <p:nvPr/>
          </p:nvSpPr>
          <p:spPr>
            <a:xfrm>
              <a:off x="13318047" y="4027536"/>
              <a:ext cx="3705186" cy="1976538"/>
            </a:xfrm>
            <a:prstGeom prst="rect">
              <a:avLst/>
            </a:prstGeom>
            <a:effectLst/>
          </p:spPr>
          <p:txBody>
            <a:bodyPr anchor="t">
              <a:no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RequestDispatcher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ServletException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WebServlet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HttpServlet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 etc.</a:t>
              </a:r>
              <a:endParaRPr kumimoji="1" lang="ja-JP" altLang="en-US" sz="2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17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88"/>
    </mc:Choice>
    <mc:Fallback xmlns="">
      <p:transition advTm="6088"/>
    </mc:Fallback>
  </mc:AlternateContent>
</p:sld>
</file>

<file path=ppt/theme/theme1.xml><?xml version="1.0" encoding="utf-8"?>
<a:theme xmlns:a="http://schemas.openxmlformats.org/drawingml/2006/main" name="Arcturus - Conten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Content - No Header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Free Layou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lored Background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rcturus - Content - Right Title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7436</TotalTime>
  <Words>318</Words>
  <Application>Microsoft Office PowerPoint</Application>
  <PresentationFormat>사용자 지정</PresentationFormat>
  <Paragraphs>162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21</vt:i4>
      </vt:variant>
    </vt:vector>
  </HeadingPairs>
  <TitlesOfParts>
    <vt:vector size="36" baseType="lpstr">
      <vt:lpstr>ＭＳ Ｐゴシック</vt:lpstr>
      <vt:lpstr>ＭＳ Ｐゴシック</vt:lpstr>
      <vt:lpstr>Spica Neue P</vt:lpstr>
      <vt:lpstr>Spica Neue P Light</vt:lpstr>
      <vt:lpstr>Ubuntu</vt:lpstr>
      <vt:lpstr>Ubuntu Bold</vt:lpstr>
      <vt:lpstr>Ubuntu Medium</vt:lpstr>
      <vt:lpstr>Arial</vt:lpstr>
      <vt:lpstr>Calibri</vt:lpstr>
      <vt:lpstr>Wingdings</vt:lpstr>
      <vt:lpstr>Arcturus - Content</vt:lpstr>
      <vt:lpstr>Arcturus - Content - No Header</vt:lpstr>
      <vt:lpstr>Arcturus - Free Layout</vt:lpstr>
      <vt:lpstr>Arcturus - Colored Background</vt:lpstr>
      <vt:lpstr>Arcturus - Content - Right Title</vt:lpstr>
      <vt:lpstr>Baseball community Site(BB PARK)</vt:lpstr>
      <vt:lpstr>業務分担</vt:lpstr>
      <vt:lpstr>CONTENTS</vt:lpstr>
      <vt:lpstr>PowerPoint 프레젠테이션</vt:lpstr>
      <vt:lpstr>Site Development </vt:lpstr>
      <vt:lpstr>PowerPoint 프레젠테이션</vt:lpstr>
      <vt:lpstr>개발 환경</vt:lpstr>
      <vt:lpstr>Schedule</vt:lpstr>
      <vt:lpstr>Dev API</vt:lpstr>
      <vt:lpstr>PowerPoint 프레젠테이션</vt:lpstr>
      <vt:lpstr>PowerPoint 프레젠테이션</vt:lpstr>
      <vt:lpstr>PowerPoint 프레젠테이션</vt:lpstr>
      <vt:lpstr>FlowChart</vt:lpstr>
      <vt:lpstr>Database ERD</vt:lpstr>
      <vt:lpstr>Code</vt:lpstr>
      <vt:lpstr>PowerPoint 프레젠테이션</vt:lpstr>
      <vt:lpstr>PowerPoint 프레젠테이션</vt:lpstr>
      <vt:lpstr>PowerPoint 프레젠테이션</vt:lpstr>
      <vt:lpstr>개선방향</vt:lpstr>
      <vt:lpstr>소감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IT56</cp:lastModifiedBy>
  <cp:revision>673</cp:revision>
  <dcterms:created xsi:type="dcterms:W3CDTF">2015-08-02T15:43:04Z</dcterms:created>
  <dcterms:modified xsi:type="dcterms:W3CDTF">2017-12-04T06:13:22Z</dcterms:modified>
</cp:coreProperties>
</file>