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241" r:id="rId13"/>
  </p:sldMasterIdLst>
  <p:sldIdLst>
    <p:sldId id="270" r:id="rId15"/>
    <p:sldId id="257" r:id="rId16"/>
    <p:sldId id="261" r:id="rId17"/>
    <p:sldId id="256" r:id="rId18"/>
    <p:sldId id="258" r:id="rId19"/>
    <p:sldId id="264" r:id="rId20"/>
    <p:sldId id="265" r:id="rId21"/>
    <p:sldId id="260" r:id="rId22"/>
    <p:sldId id="266" r:id="rId23"/>
    <p:sldId id="267" r:id="rId24"/>
    <p:sldId id="259" r:id="rId25"/>
    <p:sldId id="262" r:id="rId26"/>
    <p:sldId id="263" r:id="rId27"/>
    <p:sldId id="269" r:id="rId28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viewProps" Target="viewProps.xml"></Relationship><Relationship Id="rId30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914400" y="1122680"/>
            <a:ext cx="10364470" cy="238887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60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6000" cap="none" dirty="0" smtClean="0" b="0">
                <a:latin typeface="맑은 고딕" charset="0"/>
                <a:ea typeface="맑은 고딕" charset="0"/>
              </a:rPr>
              <a:t>제목</a:t>
            </a:r>
            <a:r>
              <a:rPr lang="en-US" altLang="ko-KR" sz="60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6000" cap="none" dirty="0" smtClean="0" b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60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6000" cap="none" dirty="0" smtClean="0" b="0">
                <a:latin typeface="맑은 고딕" charset="0"/>
                <a:ea typeface="맑은 고딕" charset="0"/>
              </a:rPr>
              <a:t>편집</a:t>
            </a:r>
            <a:endParaRPr lang="ko-KR" altLang="en-US" sz="6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524000" y="3602355"/>
            <a:ext cx="9145270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부제목</a:t>
            </a:r>
            <a:r>
              <a:rPr lang="en-US" altLang="ko-KR" sz="24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24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447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2017-07-20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607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447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825625"/>
            <a:ext cx="10516870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편집합니다</a:t>
            </a:r>
          </a:p>
          <a:p>
            <a:pPr marL="685800" indent="-22860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수준</a:t>
            </a:r>
          </a:p>
          <a:p>
            <a:pPr marL="1143000" indent="-22860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수준</a:t>
            </a:r>
          </a:p>
          <a:p>
            <a:pPr marL="2057400" indent="-22860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447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2017-07-20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607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447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30170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5570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편집합니다</a:t>
            </a:r>
          </a:p>
          <a:p>
            <a:pPr marL="685800" indent="-22860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수준</a:t>
            </a:r>
          </a:p>
          <a:p>
            <a:pPr marL="1143000" indent="-22860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수준</a:t>
            </a:r>
          </a:p>
          <a:p>
            <a:pPr marL="2057400" indent="-22860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447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2017-07-20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607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447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편집합니다</a:t>
            </a:r>
          </a:p>
          <a:p>
            <a:pPr marL="685800" indent="-22860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수준</a:t>
            </a:r>
          </a:p>
          <a:p>
            <a:pPr marL="1143000" indent="-22860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수준</a:t>
            </a:r>
          </a:p>
          <a:p>
            <a:pPr marL="2057400" indent="-22860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447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2017-07-20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607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447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870" cy="285369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60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6000" cap="none" dirty="0" smtClean="0" b="0">
                <a:latin typeface="맑은 고딕" charset="0"/>
                <a:ea typeface="맑은 고딕" charset="0"/>
              </a:rPr>
              <a:t>제목</a:t>
            </a:r>
            <a:r>
              <a:rPr lang="en-US" altLang="ko-KR" sz="60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6000" cap="none" dirty="0" smtClean="0" b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60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6000" cap="none" dirty="0" smtClean="0" b="0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870" cy="15011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cap="none" dirty="0" smtClean="0" b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cap="none" dirty="0" smtClean="0" b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cap="none" dirty="0" smtClean="0" b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편집합니다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447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2017-07-20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607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447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838200" y="1825625"/>
            <a:ext cx="5182870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편집합니다</a:t>
            </a:r>
          </a:p>
          <a:p>
            <a:pPr marL="685800" indent="-22860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수준</a:t>
            </a:r>
          </a:p>
          <a:p>
            <a:pPr marL="1143000" indent="-22860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수준</a:t>
            </a:r>
          </a:p>
          <a:p>
            <a:pPr marL="2057400" indent="-22860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172200" y="1825625"/>
            <a:ext cx="5182870" cy="43522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228600" indent="-228600" algn="l" fontAlgn="auto" defTabSz="914400" ea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편집합니다</a:t>
            </a:r>
          </a:p>
          <a:p>
            <a:pPr marL="685800" indent="-22860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수준</a:t>
            </a:r>
          </a:p>
          <a:p>
            <a:pPr marL="1143000" indent="-22860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수준</a:t>
            </a:r>
          </a:p>
          <a:p>
            <a:pPr marL="2057400" indent="-22860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447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2017-07-20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607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447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947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9470" y="1681480"/>
            <a:ext cx="51587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cap="none" dirty="0" smtClean="0" b="1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1"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cap="none" dirty="0" smtClean="0" b="1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1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cap="none" dirty="0" smtClean="0" b="1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1">
                <a:latin typeface="맑은 고딕" charset="0"/>
                <a:ea typeface="맑은 고딕" charset="0"/>
              </a:rPr>
              <a:t>편집합니다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839470" y="2505075"/>
            <a:ext cx="5158740" cy="36855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228600" indent="-228600" algn="l" fontAlgn="auto" defTabSz="914400" ea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편집합니다</a:t>
            </a:r>
          </a:p>
          <a:p>
            <a:pPr marL="685800" indent="-22860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수준</a:t>
            </a:r>
          </a:p>
          <a:p>
            <a:pPr marL="1143000" indent="-22860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수준</a:t>
            </a:r>
          </a:p>
          <a:p>
            <a:pPr marL="2057400" indent="-22860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cap="none" dirty="0" smtClean="0" b="1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1"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cap="none" dirty="0" smtClean="0" b="1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1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cap="none" dirty="0" smtClean="0" b="1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1">
                <a:latin typeface="맑은 고딕" charset="0"/>
                <a:ea typeface="맑은 고딕" charset="0"/>
              </a:rPr>
              <a:t>편집합니다</a:t>
            </a: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228600" indent="-228600" algn="l" fontAlgn="auto" defTabSz="914400" ea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편집합니다</a:t>
            </a:r>
          </a:p>
          <a:p>
            <a:pPr marL="685800" indent="-22860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수준</a:t>
            </a:r>
          </a:p>
          <a:p>
            <a:pPr marL="1143000" indent="-22860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수준</a:t>
            </a:r>
          </a:p>
          <a:p>
            <a:pPr marL="2057400" indent="-22860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447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2017-07-20</a:t>
            </a:fld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607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447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447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2017-07-20</a:t>
            </a:fld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607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447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447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2017-07-20</a:t>
            </a:fld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607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447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9470" y="457200"/>
            <a:ext cx="3933190" cy="160147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3200" cap="none" dirty="0" smtClean="0" b="0">
                <a:latin typeface="맑은 고딕" charset="0"/>
                <a:ea typeface="맑은 고딕" charset="0"/>
              </a:rPr>
              <a:t>제목</a:t>
            </a:r>
            <a:r>
              <a:rPr lang="en-US" altLang="ko-KR" sz="32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3200" cap="none" dirty="0" smtClean="0" b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32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3200" cap="none" dirty="0" smtClean="0" b="0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182870" y="987425"/>
            <a:ext cx="6173470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3200" cap="none" dirty="0" smtClean="0" b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32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3200" cap="none" dirty="0" smtClean="0" b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32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3200" cap="none" dirty="0" smtClean="0" b="0">
                <a:latin typeface="맑은 고딕" charset="0"/>
                <a:ea typeface="맑은 고딕" charset="0"/>
              </a:rPr>
              <a:t>편집합니다</a:t>
            </a:r>
          </a:p>
          <a:p>
            <a:pPr marL="685800" indent="-22860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둘째</a:t>
            </a:r>
            <a:r>
              <a:rPr lang="en-US" altLang="ko-KR" sz="2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수준</a:t>
            </a:r>
          </a:p>
          <a:p>
            <a:pPr marL="1143000" indent="-22860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셋째</a:t>
            </a:r>
            <a:r>
              <a:rPr lang="en-US" altLang="ko-KR" sz="24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넷째</a:t>
            </a:r>
            <a:r>
              <a:rPr lang="en-US" altLang="ko-KR" sz="20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수준</a:t>
            </a:r>
          </a:p>
          <a:p>
            <a:pPr marL="2057400" indent="-22860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20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39470" y="2057400"/>
            <a:ext cx="3933190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16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600" cap="none" dirty="0" smtClean="0" b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16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600" cap="none" dirty="0" smtClean="0" b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16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600" cap="none" dirty="0" smtClean="0" b="0">
                <a:latin typeface="맑은 고딕" charset="0"/>
                <a:ea typeface="맑은 고딕" charset="0"/>
              </a:rPr>
              <a:t>편집합니다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447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2017-07-20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607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447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9470" y="457200"/>
            <a:ext cx="3933190" cy="160147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3200" cap="none" dirty="0" smtClean="0" b="0">
                <a:latin typeface="맑은 고딕" charset="0"/>
                <a:ea typeface="맑은 고딕" charset="0"/>
              </a:rPr>
              <a:t>제목</a:t>
            </a:r>
            <a:r>
              <a:rPr lang="en-US" altLang="ko-KR" sz="32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3200" cap="none" dirty="0" smtClean="0" b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32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3200" cap="none" dirty="0" smtClean="0" b="0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182870" y="987425"/>
            <a:ext cx="6173470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그림을</a:t>
            </a:r>
            <a:r>
              <a:rPr lang="en-US" altLang="ko-KR" sz="20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추가하려면</a:t>
            </a:r>
            <a:r>
              <a:rPr lang="en-US" altLang="ko-KR" sz="20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아이콘을</a:t>
            </a:r>
            <a:r>
              <a:rPr lang="en-US" altLang="ko-KR" sz="20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클릭하십시오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39470" y="2057400"/>
            <a:ext cx="3933190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16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600" cap="none" dirty="0" smtClean="0" b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16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600" cap="none" dirty="0" smtClean="0" b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16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600" cap="none" dirty="0" smtClean="0" b="0">
                <a:latin typeface="맑은 고딕" charset="0"/>
                <a:ea typeface="맑은 고딕" charset="0"/>
              </a:rPr>
              <a:t>편집합니다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447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2017-07-20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607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4470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편집</a:t>
            </a:r>
            <a:endParaRPr lang="ko-KR" altLang="en-US" sz="44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8200" y="1825625"/>
            <a:ext cx="10516235" cy="435165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편집합니다</a:t>
            </a: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2017-07-20</a:t>
            </a:fld>
            <a:endParaRPr lang="ko-KR" altLang="en-US" sz="1200" cap="none" dirty="0" smtClean="0" b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</a:t>
            </a:fld>
            <a:endParaRPr lang="ko-KR" altLang="en-US" sz="1200" cap="none" dirty="0" smtClean="0" b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8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314417141.png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37911544464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356681355705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54361418145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44011663281.png"></Relationship><Relationship Id="rId3" Type="http://schemas.openxmlformats.org/officeDocument/2006/relationships/image" Target="../media/fImage70871676827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341841168467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33201346334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image" Target="../media/fImage20995526500.png"></Relationship><Relationship Id="rId2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313211489169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86211445724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03221471478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463151589358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359511576962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>
            <a:spLocks/>
          </p:cNvSpPr>
          <p:nvPr/>
        </p:nvSpPr>
        <p:spPr>
          <a:xfrm rot="0">
            <a:off x="5219065" y="6026150"/>
            <a:ext cx="17399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main page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Lee Deuk keon/AppData/Roaming/PolarisOffice/ETemp/70600_49414776/fImage23144171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124460" y="503555"/>
            <a:ext cx="12192635" cy="55289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>
            <a:spLocks/>
          </p:cNvSpPr>
          <p:nvPr/>
        </p:nvSpPr>
        <p:spPr>
          <a:xfrm rot="0">
            <a:off x="4697730" y="5814695"/>
            <a:ext cx="35407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Q&amp;A 비회원 대댓글등록 page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5" descr="C:/Users/Lee Deuk keon/AppData/Roaming/PolarisOffice/ETemp/70600_49414776/fImage13791154446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3520" y="2385695"/>
            <a:ext cx="11543030" cy="24479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>
            <a:spLocks/>
          </p:cNvSpPr>
          <p:nvPr/>
        </p:nvSpPr>
        <p:spPr>
          <a:xfrm rot="0">
            <a:off x="5033010" y="5702300"/>
            <a:ext cx="212407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야구게시판 page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5" descr="C:/Users/Lee Deuk keon/AppData/Roaming/PolarisOffice/ETemp/70600_49414776/fImage35668135570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541780"/>
            <a:ext cx="12192635" cy="35756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>
            <a:spLocks/>
          </p:cNvSpPr>
          <p:nvPr/>
        </p:nvSpPr>
        <p:spPr>
          <a:xfrm rot="0">
            <a:off x="4722495" y="5727065"/>
            <a:ext cx="27330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승부(베팅)게시판 page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>
            <a:spLocks/>
          </p:cNvSpPr>
          <p:nvPr/>
        </p:nvSpPr>
        <p:spPr>
          <a:xfrm rot="0">
            <a:off x="4213225" y="5715000"/>
            <a:ext cx="35032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회원정보 page 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chrome에서는 출력이 되나 Explorer에서는 출력이 안됨.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5" descr="C:/Users/Lee Deuk keon/AppData/Roaming/PolarisOffice/ETemp/70600_49414776/fImage25436141814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78250" y="297180"/>
            <a:ext cx="4486910" cy="53441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>
            <a:spLocks/>
          </p:cNvSpPr>
          <p:nvPr/>
        </p:nvSpPr>
        <p:spPr>
          <a:xfrm rot="0">
            <a:off x="2858770" y="235585"/>
            <a:ext cx="64604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특수문자 입력시 아래와 같이 저장된 글이 없다고 떠야 정상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5" descr="C:/Users/Lee Deuk keon/AppData/Roaming/PolarisOffice/ETemp/70600_49414776/fImage24401166328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36545" y="2940685"/>
            <a:ext cx="5986145" cy="4092575"/>
          </a:xfrm>
          <a:prstGeom prst="rect"/>
          <a:noFill/>
        </p:spPr>
      </p:pic>
      <p:pic>
        <p:nvPicPr>
          <p:cNvPr id="7" name="그림 6" descr="C:/Users/Lee Deuk keon/AppData/Roaming/PolarisOffice/ETemp/70600_49414776/fImage7087167682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87955" y="603250"/>
            <a:ext cx="6506845" cy="1807845"/>
          </a:xfrm>
          <a:prstGeom prst="rect"/>
          <a:noFill/>
        </p:spPr>
      </p:pic>
      <p:sp>
        <p:nvSpPr>
          <p:cNvPr id="8" name="텍스트 상자 7"/>
          <p:cNvSpPr txBox="1">
            <a:spLocks/>
          </p:cNvSpPr>
          <p:nvPr/>
        </p:nvSpPr>
        <p:spPr>
          <a:xfrm rot="0">
            <a:off x="2597150" y="2497455"/>
            <a:ext cx="64604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하지만 % 입력시 아래와 같이 글의 리스트가 뜬다. -오류-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Lee Deuk keon/AppData/Roaming/PolarisOffice/ETemp/70600_49414776/fImage34184116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798830"/>
            <a:ext cx="12192635" cy="4941570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5219065" y="6026150"/>
            <a:ext cx="17399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회원가입 page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>
            <a:spLocks/>
          </p:cNvSpPr>
          <p:nvPr/>
        </p:nvSpPr>
        <p:spPr>
          <a:xfrm rot="0">
            <a:off x="5095240" y="6360795"/>
            <a:ext cx="212407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공지사항 page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5" descr="C:/Users/Lee Deuk keon/AppData/Roaming/PolarisOffice/ETemp/70600_49414776/fImage23320134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623060"/>
            <a:ext cx="12192635" cy="36125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C:/Users/Lee Deuk keon/AppData/Roaming/PolarisOffice/ETemp/70600_49414776/fImage20995526500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360" y="1200785"/>
            <a:ext cx="12192635" cy="4458335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5219065" y="6001385"/>
            <a:ext cx="17399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로그인 page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>
            <a:spLocks/>
          </p:cNvSpPr>
          <p:nvPr/>
        </p:nvSpPr>
        <p:spPr>
          <a:xfrm rot="0">
            <a:off x="4374515" y="5951220"/>
            <a:ext cx="34290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 자유게시판 page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5" descr="C:/Users/Lee Deuk keon/AppData/Roaming/PolarisOffice/ETemp/70600_49414776/fImage31321148916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367155"/>
            <a:ext cx="12192635" cy="41243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>
            <a:spLocks/>
          </p:cNvSpPr>
          <p:nvPr/>
        </p:nvSpPr>
        <p:spPr>
          <a:xfrm rot="0">
            <a:off x="4374515" y="5951220"/>
            <a:ext cx="34290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 자유게시판 회원글쓰기 page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5" descr="C:/Users/Lee Deuk keon/AppData/Roaming/PolarisOffice/ETemp/70600_49414776/fImage18621144572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057910"/>
            <a:ext cx="12192635" cy="47428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>
            <a:spLocks/>
          </p:cNvSpPr>
          <p:nvPr/>
        </p:nvSpPr>
        <p:spPr>
          <a:xfrm rot="0">
            <a:off x="4374515" y="5951220"/>
            <a:ext cx="39630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 자유게시판 비회원 답글쓰기 page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5" descr="C:/Users/Lee Deuk keon/AppData/Roaming/PolarisOffice/ETemp/70600_49414776/fImage20322147147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1760" y="456565"/>
            <a:ext cx="11941175" cy="51479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>
            <a:spLocks/>
          </p:cNvSpPr>
          <p:nvPr/>
        </p:nvSpPr>
        <p:spPr>
          <a:xfrm rot="0">
            <a:off x="5095240" y="6360795"/>
            <a:ext cx="212407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Q&amp;A page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5" descr="C:/Users/Lee Deuk keon/AppData/Roaming/PolarisOffice/ETemp/70600_49414776/fImage46315158935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1290" y="470535"/>
            <a:ext cx="11804015" cy="57797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>
            <a:spLocks/>
          </p:cNvSpPr>
          <p:nvPr/>
        </p:nvSpPr>
        <p:spPr>
          <a:xfrm rot="0">
            <a:off x="7243445" y="6037580"/>
            <a:ext cx="484632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Q&amp;A 회원,비회원 댓글 및 대댓글 등록 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이미지 미리보기 표현 및 다운로드 가능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" name="그림 6" descr="C:/Users/Lee Deuk keon/AppData/Roaming/PolarisOffice/ETemp/70600_49414776/fImage35951157696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60040" y="248285"/>
            <a:ext cx="4210685" cy="63620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프레젠테이션7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7" id="{76777106-0461-47AF-88CF-02A8650F6677}" vid="{45DA2D6A-54CC-4274-9034-871D310EED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14</Pages>
  <Paragraphs>0</Paragraphs>
  <Words>3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이 이삼이</dc:creator>
  <cp:lastModifiedBy>이 이삼이</cp:lastModifiedBy>
</cp:coreProperties>
</file>