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theme/theme2.xml" ContentType="application/vnd.openxmlformats-officedocument.theme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theme/theme3.xml" ContentType="application/vnd.openxmlformats-officedocument.theme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theme/theme4.xml" ContentType="application/vnd.openxmlformats-officedocument.theme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706" r:id="rId2"/>
    <p:sldMasterId id="2147483701" r:id="rId3"/>
    <p:sldMasterId id="2147483725" r:id="rId4"/>
    <p:sldMasterId id="2147483738" r:id="rId5"/>
  </p:sldMasterIdLst>
  <p:notesMasterIdLst>
    <p:notesMasterId r:id="rId27"/>
  </p:notesMasterIdLst>
  <p:sldIdLst>
    <p:sldId id="258" r:id="rId6"/>
    <p:sldId id="402" r:id="rId7"/>
    <p:sldId id="267" r:id="rId8"/>
    <p:sldId id="266" r:id="rId9"/>
    <p:sldId id="358" r:id="rId10"/>
    <p:sldId id="272" r:id="rId11"/>
    <p:sldId id="442" r:id="rId12"/>
    <p:sldId id="412" r:id="rId13"/>
    <p:sldId id="415" r:id="rId14"/>
    <p:sldId id="417" r:id="rId15"/>
    <p:sldId id="407" r:id="rId16"/>
    <p:sldId id="312" r:id="rId17"/>
    <p:sldId id="419" r:id="rId18"/>
    <p:sldId id="441" r:id="rId19"/>
    <p:sldId id="437" r:id="rId20"/>
    <p:sldId id="330" r:id="rId21"/>
    <p:sldId id="443" r:id="rId22"/>
    <p:sldId id="405" r:id="rId23"/>
    <p:sldId id="432" r:id="rId24"/>
    <p:sldId id="408" r:id="rId25"/>
    <p:sldId id="355" r:id="rId26"/>
  </p:sldIdLst>
  <p:sldSz cx="18288000" cy="10285413"/>
  <p:notesSz cx="6858000" cy="9144000"/>
  <p:defaultTextStyle>
    <a:defPPr>
      <a:defRPr lang="en-US"/>
    </a:defPPr>
    <a:lvl1pPr marL="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1pPr>
    <a:lvl2pPr marL="6858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2pPr>
    <a:lvl3pPr marL="13716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3pPr>
    <a:lvl4pPr marL="20574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4pPr>
    <a:lvl5pPr marL="27432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5pPr>
    <a:lvl6pPr marL="34290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6pPr>
    <a:lvl7pPr marL="41148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7pPr>
    <a:lvl8pPr marL="48006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8pPr>
    <a:lvl9pPr marL="54864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62" userDrawn="1">
          <p15:clr>
            <a:srgbClr val="A4A3A4"/>
          </p15:clr>
        </p15:guide>
        <p15:guide id="2" pos="5760" userDrawn="1">
          <p15:clr>
            <a:srgbClr val="A4A3A4"/>
          </p15:clr>
        </p15:guide>
        <p15:guide id="3" orient="horz" pos="3243">
          <p15:clr>
            <a:srgbClr val="A4A3A4"/>
          </p15:clr>
        </p15:guide>
        <p15:guide id="4" orient="horz" pos="1920">
          <p15:clr>
            <a:srgbClr val="A4A3A4"/>
          </p15:clr>
        </p15:guide>
        <p15:guide id="5" orient="horz" pos="4929">
          <p15:clr>
            <a:srgbClr val="A4A3A4"/>
          </p15:clr>
        </p15:guide>
        <p15:guide id="6" pos="5759">
          <p15:clr>
            <a:srgbClr val="A4A3A4"/>
          </p15:clr>
        </p15:guide>
        <p15:guide id="7" pos="594">
          <p15:clr>
            <a:srgbClr val="A4A3A4"/>
          </p15:clr>
        </p15:guide>
        <p15:guide id="8" pos="1095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3B3B"/>
    <a:srgbClr val="FFFC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796" autoAdjust="0"/>
    <p:restoredTop sz="94660"/>
  </p:normalViewPr>
  <p:slideViewPr>
    <p:cSldViewPr snapToGrid="0" showGuides="1">
      <p:cViewPr varScale="1">
        <p:scale>
          <a:sx n="60" d="100"/>
          <a:sy n="60" d="100"/>
        </p:scale>
        <p:origin x="894" y="90"/>
      </p:cViewPr>
      <p:guideLst>
        <p:guide orient="horz" pos="3262"/>
        <p:guide pos="5760"/>
        <p:guide orient="horz" pos="3243"/>
        <p:guide orient="horz" pos="1920"/>
        <p:guide orient="horz" pos="4929"/>
        <p:guide pos="5759"/>
        <p:guide pos="594"/>
        <p:guide pos="1095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2210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microsoft.com/office/2015/10/relationships/revisionInfo" Target="revisionInfo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4850A21-DAD2-4D0C-B48C-8BDCAEF0EF78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0F35AF0A-06D5-4347-9373-228FD2CF3A7B}">
      <dgm:prSet phldrT="[텍스트]" custT="1"/>
      <dgm:spPr>
        <a:solidFill>
          <a:schemeClr val="tx2"/>
        </a:solidFill>
      </dgm:spPr>
      <dgm:t>
        <a:bodyPr/>
        <a:lstStyle/>
        <a:p>
          <a:pPr latinLnBrk="1"/>
          <a:r>
            <a:rPr lang="ko-KR" altLang="en-US" sz="2800" b="1" dirty="0">
              <a:latin typeface="MS PGothic" pitchFamily="34" charset="-128"/>
              <a:ea typeface="MS PGothic" pitchFamily="34" charset="-128"/>
            </a:rPr>
            <a:t>개발</a:t>
          </a:r>
          <a:endParaRPr lang="en-US" altLang="ko-KR" sz="2800" b="1" dirty="0">
            <a:latin typeface="MS PGothic" pitchFamily="34" charset="-128"/>
            <a:ea typeface="MS PGothic" pitchFamily="34" charset="-128"/>
          </a:endParaRPr>
        </a:p>
        <a:p>
          <a:pPr latinLnBrk="1"/>
          <a:r>
            <a:rPr lang="en-US" altLang="ko-KR" sz="2800" b="1" dirty="0" err="1">
              <a:latin typeface="MS PGothic" pitchFamily="34" charset="-128"/>
              <a:ea typeface="MS PGothic" pitchFamily="34" charset="-128"/>
            </a:rPr>
            <a:t>Developement</a:t>
          </a:r>
          <a:endParaRPr lang="ko-KR" altLang="en-US" sz="2800" b="1" dirty="0">
            <a:latin typeface="MS PGothic" pitchFamily="34" charset="-128"/>
          </a:endParaRPr>
        </a:p>
      </dgm:t>
    </dgm:pt>
    <dgm:pt modelId="{F369666A-8AFD-4EAD-A1C8-B012584658A5}" type="parTrans" cxnId="{00F5A5EA-8595-4447-B1AE-FECAF1E6CC2E}">
      <dgm:prSet/>
      <dgm:spPr/>
      <dgm:t>
        <a:bodyPr/>
        <a:lstStyle/>
        <a:p>
          <a:pPr latinLnBrk="1"/>
          <a:endParaRPr lang="ko-KR" altLang="en-US" sz="1050"/>
        </a:p>
      </dgm:t>
    </dgm:pt>
    <dgm:pt modelId="{73050F9E-7C47-4691-8DC0-4A68D6DEF48E}" type="sibTrans" cxnId="{00F5A5EA-8595-4447-B1AE-FECAF1E6CC2E}">
      <dgm:prSet/>
      <dgm:spPr/>
      <dgm:t>
        <a:bodyPr/>
        <a:lstStyle/>
        <a:p>
          <a:pPr latinLnBrk="1"/>
          <a:endParaRPr lang="ko-KR" altLang="en-US" sz="1050"/>
        </a:p>
      </dgm:t>
    </dgm:pt>
    <dgm:pt modelId="{7DB8CA0D-53B7-4C3A-8BAF-0B234FD5F1B3}">
      <dgm:prSet phldrT="[텍스트]" custT="1"/>
      <dgm:spPr/>
      <dgm:t>
        <a:bodyPr/>
        <a:lstStyle/>
        <a:p>
          <a:pPr latinLnBrk="1"/>
          <a:r>
            <a:rPr lang="ko-KR" altLang="en-US" sz="2800" b="1" dirty="0">
              <a:latin typeface="MS PGothic" pitchFamily="34" charset="-128"/>
              <a:ea typeface="MS PGothic" pitchFamily="34" charset="-128"/>
            </a:rPr>
            <a:t>안 경현</a:t>
          </a:r>
          <a:endParaRPr lang="en-US" altLang="ko-KR" sz="2800" b="1" dirty="0">
            <a:latin typeface="MS PGothic" pitchFamily="34" charset="-128"/>
            <a:ea typeface="MS PGothic" pitchFamily="34" charset="-128"/>
          </a:endParaRPr>
        </a:p>
        <a:p>
          <a:pPr latinLnBrk="1"/>
          <a:r>
            <a:rPr lang="en-US" altLang="ko-KR" sz="2800" b="1" dirty="0" err="1">
              <a:latin typeface="MS PGothic" pitchFamily="34" charset="-128"/>
              <a:ea typeface="MS PGothic" pitchFamily="34" charset="-128"/>
            </a:rPr>
            <a:t>BackEnd</a:t>
          </a:r>
          <a:endParaRPr lang="ko-KR" altLang="en-US" sz="2800" b="1" dirty="0">
            <a:latin typeface="MS PGothic" pitchFamily="34" charset="-128"/>
          </a:endParaRPr>
        </a:p>
      </dgm:t>
    </dgm:pt>
    <dgm:pt modelId="{C11642AF-48BD-4738-862C-29E7AD6135B5}" type="parTrans" cxnId="{6810D85A-BC77-4579-9A67-19C741B84044}">
      <dgm:prSet/>
      <dgm:spPr/>
      <dgm:t>
        <a:bodyPr/>
        <a:lstStyle/>
        <a:p>
          <a:pPr latinLnBrk="1"/>
          <a:endParaRPr lang="ko-KR" altLang="en-US" sz="1050">
            <a:latin typeface="MS PGothic" pitchFamily="34" charset="-128"/>
          </a:endParaRPr>
        </a:p>
      </dgm:t>
    </dgm:pt>
    <dgm:pt modelId="{CC53854B-9468-4605-999C-983A0B79590C}" type="sibTrans" cxnId="{6810D85A-BC77-4579-9A67-19C741B84044}">
      <dgm:prSet/>
      <dgm:spPr/>
      <dgm:t>
        <a:bodyPr/>
        <a:lstStyle/>
        <a:p>
          <a:pPr latinLnBrk="1"/>
          <a:endParaRPr lang="ko-KR" altLang="en-US" sz="1050"/>
        </a:p>
      </dgm:t>
    </dgm:pt>
    <dgm:pt modelId="{6A689522-632F-433A-A7D0-CCD66D6CC0B4}">
      <dgm:prSet phldrT="[텍스트]" custT="1"/>
      <dgm:spPr>
        <a:solidFill>
          <a:schemeClr val="accent3"/>
        </a:solidFill>
      </dgm:spPr>
      <dgm:t>
        <a:bodyPr/>
        <a:lstStyle/>
        <a:p>
          <a:pPr latinLnBrk="1"/>
          <a:r>
            <a:rPr lang="ko-KR" altLang="en-US" sz="2800" b="1" dirty="0">
              <a:latin typeface="MS PGothic" pitchFamily="34" charset="-128"/>
              <a:ea typeface="MS PGothic" pitchFamily="34" charset="-128"/>
            </a:rPr>
            <a:t>민 주현</a:t>
          </a:r>
          <a:endParaRPr lang="en-US" altLang="ko-KR" sz="2800" b="1" dirty="0">
            <a:latin typeface="MS PGothic" pitchFamily="34" charset="-128"/>
            <a:ea typeface="MS PGothic" pitchFamily="34" charset="-128"/>
          </a:endParaRPr>
        </a:p>
        <a:p>
          <a:pPr latinLnBrk="1"/>
          <a:r>
            <a:rPr lang="en-US" altLang="ko-KR" sz="2800" b="1" dirty="0" err="1">
              <a:latin typeface="MS PGothic" pitchFamily="34" charset="-128"/>
              <a:ea typeface="MS PGothic" pitchFamily="34" charset="-128"/>
            </a:rPr>
            <a:t>FrontEnd</a:t>
          </a:r>
          <a:endParaRPr lang="ko-KR" altLang="en-US" sz="2800" b="1" dirty="0">
            <a:latin typeface="MS PGothic" pitchFamily="34" charset="-128"/>
          </a:endParaRPr>
        </a:p>
      </dgm:t>
    </dgm:pt>
    <dgm:pt modelId="{1047295A-A6EC-41E6-9D5C-31303A7A0F0D}" type="parTrans" cxnId="{E87B2096-751D-496C-B4F4-5010E7ED7074}">
      <dgm:prSet/>
      <dgm:spPr/>
      <dgm:t>
        <a:bodyPr/>
        <a:lstStyle/>
        <a:p>
          <a:pPr latinLnBrk="1"/>
          <a:endParaRPr lang="ko-KR" altLang="en-US" sz="1050">
            <a:latin typeface="MS PGothic" pitchFamily="34" charset="-128"/>
          </a:endParaRPr>
        </a:p>
      </dgm:t>
    </dgm:pt>
    <dgm:pt modelId="{64024765-1BEA-4D80-B2FE-FCDBFE008C80}" type="sibTrans" cxnId="{E87B2096-751D-496C-B4F4-5010E7ED7074}">
      <dgm:prSet/>
      <dgm:spPr/>
      <dgm:t>
        <a:bodyPr/>
        <a:lstStyle/>
        <a:p>
          <a:pPr latinLnBrk="1"/>
          <a:endParaRPr lang="ko-KR" altLang="en-US" sz="1050"/>
        </a:p>
      </dgm:t>
    </dgm:pt>
    <dgm:pt modelId="{7B7866E3-C155-46DD-9EAF-FE137B72D2C8}">
      <dgm:prSet phldrT="[텍스트]" custT="1"/>
      <dgm:spPr>
        <a:solidFill>
          <a:schemeClr val="accent2"/>
        </a:solidFill>
      </dgm:spPr>
      <dgm:t>
        <a:bodyPr/>
        <a:lstStyle/>
        <a:p>
          <a:pPr latinLnBrk="1"/>
          <a:r>
            <a:rPr lang="ko-KR" altLang="en-US" sz="2800" b="1" dirty="0">
              <a:latin typeface="MS PGothic" pitchFamily="34" charset="-128"/>
              <a:ea typeface="MS PGothic" pitchFamily="34" charset="-128"/>
            </a:rPr>
            <a:t>이 승훈</a:t>
          </a:r>
          <a:endParaRPr lang="en-US" altLang="ko-KR" sz="2800" b="1" dirty="0">
            <a:latin typeface="MS PGothic" pitchFamily="34" charset="-128"/>
            <a:ea typeface="MS PGothic" pitchFamily="34" charset="-128"/>
          </a:endParaRPr>
        </a:p>
        <a:p>
          <a:pPr latinLnBrk="1"/>
          <a:r>
            <a:rPr lang="en-US" altLang="ko-KR" sz="2800" b="1" dirty="0" err="1">
              <a:latin typeface="MS PGothic" pitchFamily="34" charset="-128"/>
              <a:ea typeface="MS PGothic" pitchFamily="34" charset="-128"/>
            </a:rPr>
            <a:t>FullStack</a:t>
          </a:r>
          <a:endParaRPr lang="ko-KR" altLang="en-US" sz="2800" b="1" dirty="0">
            <a:latin typeface="MS PGothic" pitchFamily="34" charset="-128"/>
          </a:endParaRPr>
        </a:p>
      </dgm:t>
    </dgm:pt>
    <dgm:pt modelId="{DFEE8044-60C1-40F5-BB86-3F48DF15AAE1}" type="parTrans" cxnId="{694674ED-14D2-49D2-982A-316F55F0AF2A}">
      <dgm:prSet/>
      <dgm:spPr/>
      <dgm:t>
        <a:bodyPr/>
        <a:lstStyle/>
        <a:p>
          <a:pPr latinLnBrk="1"/>
          <a:endParaRPr lang="ko-KR" altLang="en-US" sz="1050">
            <a:latin typeface="MS PGothic" pitchFamily="34" charset="-128"/>
          </a:endParaRPr>
        </a:p>
      </dgm:t>
    </dgm:pt>
    <dgm:pt modelId="{2821F5A9-2C2A-476D-BBB3-2C91DF8A2B95}" type="sibTrans" cxnId="{694674ED-14D2-49D2-982A-316F55F0AF2A}">
      <dgm:prSet/>
      <dgm:spPr/>
      <dgm:t>
        <a:bodyPr/>
        <a:lstStyle/>
        <a:p>
          <a:pPr latinLnBrk="1"/>
          <a:endParaRPr lang="ko-KR" altLang="en-US" sz="1050"/>
        </a:p>
      </dgm:t>
    </dgm:pt>
    <dgm:pt modelId="{9E44FA45-B598-44FE-B1DF-CA45DC82E927}">
      <dgm:prSet phldrT="[텍스트]" custT="1"/>
      <dgm:spPr/>
      <dgm:t>
        <a:bodyPr/>
        <a:lstStyle/>
        <a:p>
          <a:pPr latinLnBrk="1"/>
          <a:r>
            <a:rPr lang="ko-KR" altLang="en-US" sz="2800" b="1" dirty="0">
              <a:latin typeface="MS PGothic" pitchFamily="34" charset="-128"/>
              <a:ea typeface="MS PGothic" pitchFamily="34" charset="-128"/>
            </a:rPr>
            <a:t>공통</a:t>
          </a:r>
          <a:endParaRPr lang="en-US" altLang="ko-KR" sz="2800" b="1" dirty="0">
            <a:latin typeface="MS PGothic" pitchFamily="34" charset="-128"/>
            <a:ea typeface="MS PGothic" pitchFamily="34" charset="-128"/>
          </a:endParaRPr>
        </a:p>
        <a:p>
          <a:pPr latinLnBrk="1"/>
          <a:r>
            <a:rPr lang="en-US" altLang="ko-KR" sz="2800" b="1" dirty="0">
              <a:latin typeface="MS PGothic" pitchFamily="34" charset="-128"/>
              <a:ea typeface="MS PGothic" pitchFamily="34" charset="-128"/>
            </a:rPr>
            <a:t>Servlet</a:t>
          </a:r>
        </a:p>
      </dgm:t>
    </dgm:pt>
    <dgm:pt modelId="{4E40EF27-A8A2-461E-BF40-E39DEBB3277D}" type="parTrans" cxnId="{B206771D-9DBF-4E42-9DF4-7AF28AEB43CD}">
      <dgm:prSet/>
      <dgm:spPr/>
      <dgm:t>
        <a:bodyPr/>
        <a:lstStyle/>
        <a:p>
          <a:pPr latinLnBrk="1"/>
          <a:endParaRPr lang="ko-KR" altLang="en-US" sz="1050">
            <a:latin typeface="MS PGothic" pitchFamily="34" charset="-128"/>
          </a:endParaRPr>
        </a:p>
      </dgm:t>
    </dgm:pt>
    <dgm:pt modelId="{91418F40-6D8D-4B5C-806B-E1ADF617EBDE}" type="sibTrans" cxnId="{B206771D-9DBF-4E42-9DF4-7AF28AEB43CD}">
      <dgm:prSet/>
      <dgm:spPr/>
      <dgm:t>
        <a:bodyPr/>
        <a:lstStyle/>
        <a:p>
          <a:pPr latinLnBrk="1"/>
          <a:endParaRPr lang="ko-KR" altLang="en-US" sz="1050"/>
        </a:p>
      </dgm:t>
    </dgm:pt>
    <dgm:pt modelId="{32C06C30-1574-444D-9CB0-F6A340FA0AF7}">
      <dgm:prSet phldrT="[텍스트]" custT="1"/>
      <dgm:spPr/>
      <dgm:t>
        <a:bodyPr/>
        <a:lstStyle/>
        <a:p>
          <a:pPr latinLnBrk="1"/>
          <a:r>
            <a:rPr lang="ko-KR" altLang="en-US" sz="2800" b="1" dirty="0">
              <a:latin typeface="MS PGothic" pitchFamily="34" charset="-128"/>
              <a:ea typeface="MS PGothic" pitchFamily="34" charset="-128"/>
            </a:rPr>
            <a:t>정 지은</a:t>
          </a:r>
          <a:endParaRPr lang="en-US" altLang="ko-KR" sz="2800" b="1" dirty="0">
            <a:latin typeface="MS PGothic" pitchFamily="34" charset="-128"/>
            <a:ea typeface="MS PGothic" pitchFamily="34" charset="-128"/>
          </a:endParaRPr>
        </a:p>
        <a:p>
          <a:pPr latinLnBrk="1"/>
          <a:r>
            <a:rPr lang="en-US" altLang="ko-KR" sz="2800" b="1" dirty="0" err="1">
              <a:latin typeface="MS PGothic" pitchFamily="34" charset="-128"/>
              <a:ea typeface="MS PGothic" pitchFamily="34" charset="-128"/>
            </a:rPr>
            <a:t>DataBase</a:t>
          </a:r>
          <a:endParaRPr lang="ko-KR" altLang="en-US" sz="2800" b="1" dirty="0">
            <a:latin typeface="MS PGothic" pitchFamily="34" charset="-128"/>
          </a:endParaRPr>
        </a:p>
      </dgm:t>
    </dgm:pt>
    <dgm:pt modelId="{B97772DC-7A03-4CE7-A161-6A18A7CD98F6}" type="parTrans" cxnId="{1D1994FB-CD39-4DA0-86D1-04FC69192F0C}">
      <dgm:prSet/>
      <dgm:spPr/>
      <dgm:t>
        <a:bodyPr/>
        <a:lstStyle/>
        <a:p>
          <a:pPr latinLnBrk="1"/>
          <a:endParaRPr lang="ko-KR" altLang="en-US" sz="1050">
            <a:latin typeface="MS PGothic" pitchFamily="34" charset="-128"/>
          </a:endParaRPr>
        </a:p>
      </dgm:t>
    </dgm:pt>
    <dgm:pt modelId="{F6CD98C0-6111-4ECE-998D-27872698CFA9}" type="sibTrans" cxnId="{1D1994FB-CD39-4DA0-86D1-04FC69192F0C}">
      <dgm:prSet/>
      <dgm:spPr/>
      <dgm:t>
        <a:bodyPr/>
        <a:lstStyle/>
        <a:p>
          <a:pPr latinLnBrk="1"/>
          <a:endParaRPr lang="ko-KR" altLang="en-US" sz="1050"/>
        </a:p>
      </dgm:t>
    </dgm:pt>
    <dgm:pt modelId="{7CD1A997-8F0F-4C24-B10C-D627C97D6368}">
      <dgm:prSet phldrT="[텍스트]" custT="1"/>
      <dgm:spPr>
        <a:solidFill>
          <a:schemeClr val="accent3"/>
        </a:solidFill>
      </dgm:spPr>
      <dgm:t>
        <a:bodyPr/>
        <a:lstStyle/>
        <a:p>
          <a:pPr latinLnBrk="1"/>
          <a:r>
            <a:rPr lang="ko-KR" altLang="en-US" sz="2800" b="1" dirty="0">
              <a:latin typeface="MS PGothic" pitchFamily="34" charset="-128"/>
              <a:ea typeface="MS PGothic" pitchFamily="34" charset="-128"/>
            </a:rPr>
            <a:t>이 </a:t>
          </a:r>
          <a:r>
            <a:rPr lang="ko-KR" altLang="en-US" sz="2800" b="1" dirty="0" err="1">
              <a:latin typeface="MS PGothic" pitchFamily="34" charset="-128"/>
              <a:ea typeface="MS PGothic" pitchFamily="34" charset="-128"/>
            </a:rPr>
            <a:t>득건</a:t>
          </a:r>
          <a:endParaRPr lang="en-US" altLang="ko-KR" sz="2800" b="1" dirty="0">
            <a:latin typeface="MS PGothic" pitchFamily="34" charset="-128"/>
            <a:ea typeface="MS PGothic" pitchFamily="34" charset="-128"/>
          </a:endParaRPr>
        </a:p>
        <a:p>
          <a:pPr latinLnBrk="1"/>
          <a:r>
            <a:rPr lang="en-US" altLang="ko-KR" sz="2800" b="1" dirty="0">
              <a:latin typeface="MS PGothic" pitchFamily="34" charset="-128"/>
              <a:ea typeface="MS PGothic" pitchFamily="34" charset="-128"/>
            </a:rPr>
            <a:t>Form</a:t>
          </a:r>
          <a:endParaRPr lang="ko-KR" altLang="en-US" sz="2800" b="1" dirty="0">
            <a:latin typeface="MS PGothic" pitchFamily="34" charset="-128"/>
          </a:endParaRPr>
        </a:p>
      </dgm:t>
    </dgm:pt>
    <dgm:pt modelId="{3CFC8EB8-95C1-4403-85EF-6D2CAAAB1FED}" type="parTrans" cxnId="{F6DB0815-152A-4A08-9F21-33A6E828E437}">
      <dgm:prSet/>
      <dgm:spPr/>
      <dgm:t>
        <a:bodyPr/>
        <a:lstStyle/>
        <a:p>
          <a:pPr latinLnBrk="1"/>
          <a:endParaRPr lang="ko-KR" altLang="en-US" sz="1050">
            <a:latin typeface="MS PGothic" pitchFamily="34" charset="-128"/>
          </a:endParaRPr>
        </a:p>
      </dgm:t>
    </dgm:pt>
    <dgm:pt modelId="{302AD5E5-9192-4232-908B-953C893F3D10}" type="sibTrans" cxnId="{F6DB0815-152A-4A08-9F21-33A6E828E437}">
      <dgm:prSet/>
      <dgm:spPr/>
      <dgm:t>
        <a:bodyPr/>
        <a:lstStyle/>
        <a:p>
          <a:pPr latinLnBrk="1"/>
          <a:endParaRPr lang="ko-KR" altLang="en-US" sz="1050"/>
        </a:p>
      </dgm:t>
    </dgm:pt>
    <dgm:pt modelId="{410469BF-86AE-4ABB-B565-84198EE327F8}" type="pres">
      <dgm:prSet presAssocID="{14850A21-DAD2-4D0C-B48C-8BDCAEF0EF7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7EF0D268-FF7F-44AC-AA40-4964307BD5D8}" type="pres">
      <dgm:prSet presAssocID="{0F35AF0A-06D5-4347-9373-228FD2CF3A7B}" presName="hierRoot1" presStyleCnt="0">
        <dgm:presLayoutVars>
          <dgm:hierBranch val="init"/>
        </dgm:presLayoutVars>
      </dgm:prSet>
      <dgm:spPr/>
    </dgm:pt>
    <dgm:pt modelId="{40794AFC-8464-48F9-A619-043F88A77965}" type="pres">
      <dgm:prSet presAssocID="{0F35AF0A-06D5-4347-9373-228FD2CF3A7B}" presName="rootComposite1" presStyleCnt="0"/>
      <dgm:spPr/>
    </dgm:pt>
    <dgm:pt modelId="{1CEA7A39-6094-4B47-A969-EF2439BAB812}" type="pres">
      <dgm:prSet presAssocID="{0F35AF0A-06D5-4347-9373-228FD2CF3A7B}" presName="rootText1" presStyleLbl="node0" presStyleIdx="0" presStyleCnt="1">
        <dgm:presLayoutVars>
          <dgm:chPref val="3"/>
        </dgm:presLayoutVars>
      </dgm:prSet>
      <dgm:spPr/>
    </dgm:pt>
    <dgm:pt modelId="{2BA3D19B-9808-4D58-AEDD-138148075ED7}" type="pres">
      <dgm:prSet presAssocID="{0F35AF0A-06D5-4347-9373-228FD2CF3A7B}" presName="rootConnector1" presStyleLbl="node1" presStyleIdx="0" presStyleCnt="0"/>
      <dgm:spPr/>
    </dgm:pt>
    <dgm:pt modelId="{0C258CC4-8FB4-42EC-9D1C-A5EEEA06A6B1}" type="pres">
      <dgm:prSet presAssocID="{0F35AF0A-06D5-4347-9373-228FD2CF3A7B}" presName="hierChild2" presStyleCnt="0"/>
      <dgm:spPr/>
    </dgm:pt>
    <dgm:pt modelId="{BDC61E7C-B071-42C1-AFEA-8E37F86A4582}" type="pres">
      <dgm:prSet presAssocID="{C11642AF-48BD-4738-862C-29E7AD6135B5}" presName="Name64" presStyleLbl="parChTrans1D2" presStyleIdx="0" presStyleCnt="3"/>
      <dgm:spPr/>
    </dgm:pt>
    <dgm:pt modelId="{15B68032-94BE-4B1B-9D9D-FB1D3F6C2EAF}" type="pres">
      <dgm:prSet presAssocID="{7DB8CA0D-53B7-4C3A-8BAF-0B234FD5F1B3}" presName="hierRoot2" presStyleCnt="0">
        <dgm:presLayoutVars>
          <dgm:hierBranch val="init"/>
        </dgm:presLayoutVars>
      </dgm:prSet>
      <dgm:spPr/>
    </dgm:pt>
    <dgm:pt modelId="{15E469FB-0239-4703-808E-86A80AFF748C}" type="pres">
      <dgm:prSet presAssocID="{7DB8CA0D-53B7-4C3A-8BAF-0B234FD5F1B3}" presName="rootComposite" presStyleCnt="0"/>
      <dgm:spPr/>
    </dgm:pt>
    <dgm:pt modelId="{7B480074-2871-46DB-8FAA-47D7446EFB33}" type="pres">
      <dgm:prSet presAssocID="{7DB8CA0D-53B7-4C3A-8BAF-0B234FD5F1B3}" presName="rootText" presStyleLbl="node2" presStyleIdx="0" presStyleCnt="3">
        <dgm:presLayoutVars>
          <dgm:chPref val="3"/>
        </dgm:presLayoutVars>
      </dgm:prSet>
      <dgm:spPr/>
    </dgm:pt>
    <dgm:pt modelId="{D1324B94-AA61-425C-97C9-CD9295EC382D}" type="pres">
      <dgm:prSet presAssocID="{7DB8CA0D-53B7-4C3A-8BAF-0B234FD5F1B3}" presName="rootConnector" presStyleLbl="node2" presStyleIdx="0" presStyleCnt="3"/>
      <dgm:spPr/>
    </dgm:pt>
    <dgm:pt modelId="{9DF61CBE-22C1-4A66-9D62-EF99735A074C}" type="pres">
      <dgm:prSet presAssocID="{7DB8CA0D-53B7-4C3A-8BAF-0B234FD5F1B3}" presName="hierChild4" presStyleCnt="0"/>
      <dgm:spPr/>
    </dgm:pt>
    <dgm:pt modelId="{C3235814-ADAC-4CCB-8DF9-3F728A30D1E5}" type="pres">
      <dgm:prSet presAssocID="{4E40EF27-A8A2-461E-BF40-E39DEBB3277D}" presName="Name64" presStyleLbl="parChTrans1D3" presStyleIdx="0" presStyleCnt="3"/>
      <dgm:spPr/>
    </dgm:pt>
    <dgm:pt modelId="{FF249465-92B3-4A9F-A326-589479F244E0}" type="pres">
      <dgm:prSet presAssocID="{9E44FA45-B598-44FE-B1DF-CA45DC82E927}" presName="hierRoot2" presStyleCnt="0">
        <dgm:presLayoutVars>
          <dgm:hierBranch val="init"/>
        </dgm:presLayoutVars>
      </dgm:prSet>
      <dgm:spPr/>
    </dgm:pt>
    <dgm:pt modelId="{9D87ACA2-CD22-4206-95C8-C9F22293566C}" type="pres">
      <dgm:prSet presAssocID="{9E44FA45-B598-44FE-B1DF-CA45DC82E927}" presName="rootComposite" presStyleCnt="0"/>
      <dgm:spPr/>
    </dgm:pt>
    <dgm:pt modelId="{7D221D19-8EA2-4661-ADEF-C0AB813687BB}" type="pres">
      <dgm:prSet presAssocID="{9E44FA45-B598-44FE-B1DF-CA45DC82E927}" presName="rootText" presStyleLbl="node3" presStyleIdx="0" presStyleCnt="3">
        <dgm:presLayoutVars>
          <dgm:chPref val="3"/>
        </dgm:presLayoutVars>
      </dgm:prSet>
      <dgm:spPr/>
    </dgm:pt>
    <dgm:pt modelId="{74DFCB3D-022F-4359-9F50-829D1A998C40}" type="pres">
      <dgm:prSet presAssocID="{9E44FA45-B598-44FE-B1DF-CA45DC82E927}" presName="rootConnector" presStyleLbl="node3" presStyleIdx="0" presStyleCnt="3"/>
      <dgm:spPr/>
    </dgm:pt>
    <dgm:pt modelId="{5B2640CF-702A-421C-B680-5FF4BD920870}" type="pres">
      <dgm:prSet presAssocID="{9E44FA45-B598-44FE-B1DF-CA45DC82E927}" presName="hierChild4" presStyleCnt="0"/>
      <dgm:spPr/>
    </dgm:pt>
    <dgm:pt modelId="{1A8972BC-9EFA-4025-931B-CC914CAA2D29}" type="pres">
      <dgm:prSet presAssocID="{9E44FA45-B598-44FE-B1DF-CA45DC82E927}" presName="hierChild5" presStyleCnt="0"/>
      <dgm:spPr/>
    </dgm:pt>
    <dgm:pt modelId="{BB777C9A-823F-4551-985A-5B047DEAB8BD}" type="pres">
      <dgm:prSet presAssocID="{B97772DC-7A03-4CE7-A161-6A18A7CD98F6}" presName="Name64" presStyleLbl="parChTrans1D3" presStyleIdx="1" presStyleCnt="3"/>
      <dgm:spPr/>
    </dgm:pt>
    <dgm:pt modelId="{A0E21762-604A-477E-A30A-C0807C91B10D}" type="pres">
      <dgm:prSet presAssocID="{32C06C30-1574-444D-9CB0-F6A340FA0AF7}" presName="hierRoot2" presStyleCnt="0">
        <dgm:presLayoutVars>
          <dgm:hierBranch val="init"/>
        </dgm:presLayoutVars>
      </dgm:prSet>
      <dgm:spPr/>
    </dgm:pt>
    <dgm:pt modelId="{48E44DA9-5346-4069-BA9A-EBD550346A5D}" type="pres">
      <dgm:prSet presAssocID="{32C06C30-1574-444D-9CB0-F6A340FA0AF7}" presName="rootComposite" presStyleCnt="0"/>
      <dgm:spPr/>
    </dgm:pt>
    <dgm:pt modelId="{E0E7DB13-5CC1-4FE3-8985-090577317588}" type="pres">
      <dgm:prSet presAssocID="{32C06C30-1574-444D-9CB0-F6A340FA0AF7}" presName="rootText" presStyleLbl="node3" presStyleIdx="1" presStyleCnt="3">
        <dgm:presLayoutVars>
          <dgm:chPref val="3"/>
        </dgm:presLayoutVars>
      </dgm:prSet>
      <dgm:spPr/>
    </dgm:pt>
    <dgm:pt modelId="{69C7A380-4427-4F84-B221-36D84C14BF3A}" type="pres">
      <dgm:prSet presAssocID="{32C06C30-1574-444D-9CB0-F6A340FA0AF7}" presName="rootConnector" presStyleLbl="node3" presStyleIdx="1" presStyleCnt="3"/>
      <dgm:spPr/>
    </dgm:pt>
    <dgm:pt modelId="{68F28170-BDD5-4399-A453-50BCA017D663}" type="pres">
      <dgm:prSet presAssocID="{32C06C30-1574-444D-9CB0-F6A340FA0AF7}" presName="hierChild4" presStyleCnt="0"/>
      <dgm:spPr/>
    </dgm:pt>
    <dgm:pt modelId="{9550E61A-7A02-4222-B922-A86773FF3E8B}" type="pres">
      <dgm:prSet presAssocID="{32C06C30-1574-444D-9CB0-F6A340FA0AF7}" presName="hierChild5" presStyleCnt="0"/>
      <dgm:spPr/>
    </dgm:pt>
    <dgm:pt modelId="{8BE9762C-3EBE-4291-AE99-1ACB6A620102}" type="pres">
      <dgm:prSet presAssocID="{7DB8CA0D-53B7-4C3A-8BAF-0B234FD5F1B3}" presName="hierChild5" presStyleCnt="0"/>
      <dgm:spPr/>
    </dgm:pt>
    <dgm:pt modelId="{1BA445FE-13E1-49CB-AD67-81CA9A1B6734}" type="pres">
      <dgm:prSet presAssocID="{DFEE8044-60C1-40F5-BB86-3F48DF15AAE1}" presName="Name64" presStyleLbl="parChTrans1D2" presStyleIdx="1" presStyleCnt="3"/>
      <dgm:spPr/>
    </dgm:pt>
    <dgm:pt modelId="{5DB0192C-8F0F-4A4C-BDC1-A5BAF2EEC33A}" type="pres">
      <dgm:prSet presAssocID="{7B7866E3-C155-46DD-9EAF-FE137B72D2C8}" presName="hierRoot2" presStyleCnt="0">
        <dgm:presLayoutVars>
          <dgm:hierBranch val="init"/>
        </dgm:presLayoutVars>
      </dgm:prSet>
      <dgm:spPr/>
    </dgm:pt>
    <dgm:pt modelId="{F890B68F-C552-402B-A97E-D261BAB8A3EC}" type="pres">
      <dgm:prSet presAssocID="{7B7866E3-C155-46DD-9EAF-FE137B72D2C8}" presName="rootComposite" presStyleCnt="0"/>
      <dgm:spPr/>
    </dgm:pt>
    <dgm:pt modelId="{33CC376B-ECA2-4641-8F68-21C941EC8FC6}" type="pres">
      <dgm:prSet presAssocID="{7B7866E3-C155-46DD-9EAF-FE137B72D2C8}" presName="rootText" presStyleLbl="node2" presStyleIdx="1" presStyleCnt="3">
        <dgm:presLayoutVars>
          <dgm:chPref val="3"/>
        </dgm:presLayoutVars>
      </dgm:prSet>
      <dgm:spPr/>
    </dgm:pt>
    <dgm:pt modelId="{34B4086B-98CE-4561-8D35-AEDA62AEFEAF}" type="pres">
      <dgm:prSet presAssocID="{7B7866E3-C155-46DD-9EAF-FE137B72D2C8}" presName="rootConnector" presStyleLbl="node2" presStyleIdx="1" presStyleCnt="3"/>
      <dgm:spPr/>
    </dgm:pt>
    <dgm:pt modelId="{2A87E193-ECAF-43D3-B696-36B50AAD5467}" type="pres">
      <dgm:prSet presAssocID="{7B7866E3-C155-46DD-9EAF-FE137B72D2C8}" presName="hierChild4" presStyleCnt="0"/>
      <dgm:spPr/>
    </dgm:pt>
    <dgm:pt modelId="{802F428D-7730-4D20-9B77-27437B7686FE}" type="pres">
      <dgm:prSet presAssocID="{7B7866E3-C155-46DD-9EAF-FE137B72D2C8}" presName="hierChild5" presStyleCnt="0"/>
      <dgm:spPr/>
    </dgm:pt>
    <dgm:pt modelId="{C9177812-FA47-47A2-9C0F-5519F5E0566F}" type="pres">
      <dgm:prSet presAssocID="{1047295A-A6EC-41E6-9D5C-31303A7A0F0D}" presName="Name64" presStyleLbl="parChTrans1D2" presStyleIdx="2" presStyleCnt="3"/>
      <dgm:spPr/>
    </dgm:pt>
    <dgm:pt modelId="{5D9214E4-10A2-40C2-8F01-47BF41788674}" type="pres">
      <dgm:prSet presAssocID="{6A689522-632F-433A-A7D0-CCD66D6CC0B4}" presName="hierRoot2" presStyleCnt="0">
        <dgm:presLayoutVars>
          <dgm:hierBranch val="init"/>
        </dgm:presLayoutVars>
      </dgm:prSet>
      <dgm:spPr/>
    </dgm:pt>
    <dgm:pt modelId="{387BB207-5ADB-485D-85A0-4FD26960B52A}" type="pres">
      <dgm:prSet presAssocID="{6A689522-632F-433A-A7D0-CCD66D6CC0B4}" presName="rootComposite" presStyleCnt="0"/>
      <dgm:spPr/>
    </dgm:pt>
    <dgm:pt modelId="{1427F7C1-820E-4933-9FF8-CDE95E83654B}" type="pres">
      <dgm:prSet presAssocID="{6A689522-632F-433A-A7D0-CCD66D6CC0B4}" presName="rootText" presStyleLbl="node2" presStyleIdx="2" presStyleCnt="3">
        <dgm:presLayoutVars>
          <dgm:chPref val="3"/>
        </dgm:presLayoutVars>
      </dgm:prSet>
      <dgm:spPr/>
    </dgm:pt>
    <dgm:pt modelId="{0B15CBCF-D3B3-47CD-A419-AA0E1B3DE5DF}" type="pres">
      <dgm:prSet presAssocID="{6A689522-632F-433A-A7D0-CCD66D6CC0B4}" presName="rootConnector" presStyleLbl="node2" presStyleIdx="2" presStyleCnt="3"/>
      <dgm:spPr/>
    </dgm:pt>
    <dgm:pt modelId="{B04D6389-6AD8-4346-975E-6012C285A938}" type="pres">
      <dgm:prSet presAssocID="{6A689522-632F-433A-A7D0-CCD66D6CC0B4}" presName="hierChild4" presStyleCnt="0"/>
      <dgm:spPr/>
    </dgm:pt>
    <dgm:pt modelId="{9FADDAC1-68CC-4FA0-BDA9-E7725ECE367F}" type="pres">
      <dgm:prSet presAssocID="{3CFC8EB8-95C1-4403-85EF-6D2CAAAB1FED}" presName="Name64" presStyleLbl="parChTrans1D3" presStyleIdx="2" presStyleCnt="3"/>
      <dgm:spPr/>
    </dgm:pt>
    <dgm:pt modelId="{03054238-5DF2-476A-9390-4978D0A70EA1}" type="pres">
      <dgm:prSet presAssocID="{7CD1A997-8F0F-4C24-B10C-D627C97D6368}" presName="hierRoot2" presStyleCnt="0">
        <dgm:presLayoutVars>
          <dgm:hierBranch val="init"/>
        </dgm:presLayoutVars>
      </dgm:prSet>
      <dgm:spPr/>
    </dgm:pt>
    <dgm:pt modelId="{5DB08524-4BFB-4AFB-B9CB-F319BA6B79D8}" type="pres">
      <dgm:prSet presAssocID="{7CD1A997-8F0F-4C24-B10C-D627C97D6368}" presName="rootComposite" presStyleCnt="0"/>
      <dgm:spPr/>
    </dgm:pt>
    <dgm:pt modelId="{C9EB3D23-8F19-4CFA-A21C-FD7327FB5A5E}" type="pres">
      <dgm:prSet presAssocID="{7CD1A997-8F0F-4C24-B10C-D627C97D6368}" presName="rootText" presStyleLbl="node3" presStyleIdx="2" presStyleCnt="3">
        <dgm:presLayoutVars>
          <dgm:chPref val="3"/>
        </dgm:presLayoutVars>
      </dgm:prSet>
      <dgm:spPr/>
    </dgm:pt>
    <dgm:pt modelId="{AD0CD15F-4313-4190-9073-BCDD1EBB4F42}" type="pres">
      <dgm:prSet presAssocID="{7CD1A997-8F0F-4C24-B10C-D627C97D6368}" presName="rootConnector" presStyleLbl="node3" presStyleIdx="2" presStyleCnt="3"/>
      <dgm:spPr/>
    </dgm:pt>
    <dgm:pt modelId="{2038B14A-4584-4C6F-AEE0-D8F58FF707DA}" type="pres">
      <dgm:prSet presAssocID="{7CD1A997-8F0F-4C24-B10C-D627C97D6368}" presName="hierChild4" presStyleCnt="0"/>
      <dgm:spPr/>
    </dgm:pt>
    <dgm:pt modelId="{E9291BE1-9CBC-41CE-8C52-956FD860237C}" type="pres">
      <dgm:prSet presAssocID="{7CD1A997-8F0F-4C24-B10C-D627C97D6368}" presName="hierChild5" presStyleCnt="0"/>
      <dgm:spPr/>
    </dgm:pt>
    <dgm:pt modelId="{48E052E0-DC1C-4BB5-9281-D472B393589B}" type="pres">
      <dgm:prSet presAssocID="{6A689522-632F-433A-A7D0-CCD66D6CC0B4}" presName="hierChild5" presStyleCnt="0"/>
      <dgm:spPr/>
    </dgm:pt>
    <dgm:pt modelId="{36C2FC12-DCC1-4503-9F3D-185852901E86}" type="pres">
      <dgm:prSet presAssocID="{0F35AF0A-06D5-4347-9373-228FD2CF3A7B}" presName="hierChild3" presStyleCnt="0"/>
      <dgm:spPr/>
    </dgm:pt>
  </dgm:ptLst>
  <dgm:cxnLst>
    <dgm:cxn modelId="{8AA2020F-ABA2-46F2-A794-3E6331154A33}" type="presOf" srcId="{9E44FA45-B598-44FE-B1DF-CA45DC82E927}" destId="{74DFCB3D-022F-4359-9F50-829D1A998C40}" srcOrd="1" destOrd="0" presId="urn:microsoft.com/office/officeart/2009/3/layout/HorizontalOrganizationChart"/>
    <dgm:cxn modelId="{01910C10-3EE5-4FE6-8906-34C9AABAE241}" type="presOf" srcId="{0F35AF0A-06D5-4347-9373-228FD2CF3A7B}" destId="{2BA3D19B-9808-4D58-AEDD-138148075ED7}" srcOrd="1" destOrd="0" presId="urn:microsoft.com/office/officeart/2009/3/layout/HorizontalOrganizationChart"/>
    <dgm:cxn modelId="{22586B14-866D-4447-B0B8-6CB639D3CE77}" type="presOf" srcId="{1047295A-A6EC-41E6-9D5C-31303A7A0F0D}" destId="{C9177812-FA47-47A2-9C0F-5519F5E0566F}" srcOrd="0" destOrd="0" presId="urn:microsoft.com/office/officeart/2009/3/layout/HorizontalOrganizationChart"/>
    <dgm:cxn modelId="{F6DB0815-152A-4A08-9F21-33A6E828E437}" srcId="{6A689522-632F-433A-A7D0-CCD66D6CC0B4}" destId="{7CD1A997-8F0F-4C24-B10C-D627C97D6368}" srcOrd="0" destOrd="0" parTransId="{3CFC8EB8-95C1-4403-85EF-6D2CAAAB1FED}" sibTransId="{302AD5E5-9192-4232-908B-953C893F3D10}"/>
    <dgm:cxn modelId="{B206771D-9DBF-4E42-9DF4-7AF28AEB43CD}" srcId="{7DB8CA0D-53B7-4C3A-8BAF-0B234FD5F1B3}" destId="{9E44FA45-B598-44FE-B1DF-CA45DC82E927}" srcOrd="0" destOrd="0" parTransId="{4E40EF27-A8A2-461E-BF40-E39DEBB3277D}" sibTransId="{91418F40-6D8D-4B5C-806B-E1ADF617EBDE}"/>
    <dgm:cxn modelId="{D6E33C27-B3C8-480F-84B8-AE1EF58DCFAD}" type="presOf" srcId="{4E40EF27-A8A2-461E-BF40-E39DEBB3277D}" destId="{C3235814-ADAC-4CCB-8DF9-3F728A30D1E5}" srcOrd="0" destOrd="0" presId="urn:microsoft.com/office/officeart/2009/3/layout/HorizontalOrganizationChart"/>
    <dgm:cxn modelId="{E65A2B35-5039-4EF9-AAE7-1208E5BD98B2}" type="presOf" srcId="{6A689522-632F-433A-A7D0-CCD66D6CC0B4}" destId="{1427F7C1-820E-4933-9FF8-CDE95E83654B}" srcOrd="0" destOrd="0" presId="urn:microsoft.com/office/officeart/2009/3/layout/HorizontalOrganizationChart"/>
    <dgm:cxn modelId="{6B8B6639-5624-4A34-8C5B-506E03D1B0CE}" type="presOf" srcId="{32C06C30-1574-444D-9CB0-F6A340FA0AF7}" destId="{E0E7DB13-5CC1-4FE3-8985-090577317588}" srcOrd="0" destOrd="0" presId="urn:microsoft.com/office/officeart/2009/3/layout/HorizontalOrganizationChart"/>
    <dgm:cxn modelId="{23958365-F1A2-4EFB-B45C-CAF341AC8F0A}" type="presOf" srcId="{7DB8CA0D-53B7-4C3A-8BAF-0B234FD5F1B3}" destId="{D1324B94-AA61-425C-97C9-CD9295EC382D}" srcOrd="1" destOrd="0" presId="urn:microsoft.com/office/officeart/2009/3/layout/HorizontalOrganizationChart"/>
    <dgm:cxn modelId="{D0167367-9680-4B71-907C-1A2449B626D4}" type="presOf" srcId="{B97772DC-7A03-4CE7-A161-6A18A7CD98F6}" destId="{BB777C9A-823F-4551-985A-5B047DEAB8BD}" srcOrd="0" destOrd="0" presId="urn:microsoft.com/office/officeart/2009/3/layout/HorizontalOrganizationChart"/>
    <dgm:cxn modelId="{4C386A48-BBFA-488D-B0EC-A9FBDE4F7E4E}" type="presOf" srcId="{3CFC8EB8-95C1-4403-85EF-6D2CAAAB1FED}" destId="{9FADDAC1-68CC-4FA0-BDA9-E7725ECE367F}" srcOrd="0" destOrd="0" presId="urn:microsoft.com/office/officeart/2009/3/layout/HorizontalOrganizationChart"/>
    <dgm:cxn modelId="{82C7366C-2BD1-4BD7-9A61-1F166DFAA198}" type="presOf" srcId="{7CD1A997-8F0F-4C24-B10C-D627C97D6368}" destId="{AD0CD15F-4313-4190-9073-BCDD1EBB4F42}" srcOrd="1" destOrd="0" presId="urn:microsoft.com/office/officeart/2009/3/layout/HorizontalOrganizationChart"/>
    <dgm:cxn modelId="{07DA6C59-57A2-474A-BAE9-012D631E0380}" type="presOf" srcId="{9E44FA45-B598-44FE-B1DF-CA45DC82E927}" destId="{7D221D19-8EA2-4661-ADEF-C0AB813687BB}" srcOrd="0" destOrd="0" presId="urn:microsoft.com/office/officeart/2009/3/layout/HorizontalOrganizationChart"/>
    <dgm:cxn modelId="{F1A8207A-34BE-4DB6-9BE3-89F9721C8A8F}" type="presOf" srcId="{C11642AF-48BD-4738-862C-29E7AD6135B5}" destId="{BDC61E7C-B071-42C1-AFEA-8E37F86A4582}" srcOrd="0" destOrd="0" presId="urn:microsoft.com/office/officeart/2009/3/layout/HorizontalOrganizationChart"/>
    <dgm:cxn modelId="{6810D85A-BC77-4579-9A67-19C741B84044}" srcId="{0F35AF0A-06D5-4347-9373-228FD2CF3A7B}" destId="{7DB8CA0D-53B7-4C3A-8BAF-0B234FD5F1B3}" srcOrd="0" destOrd="0" parTransId="{C11642AF-48BD-4738-862C-29E7AD6135B5}" sibTransId="{CC53854B-9468-4605-999C-983A0B79590C}"/>
    <dgm:cxn modelId="{2C9DDA7C-2239-4120-920D-99900FE738D0}" type="presOf" srcId="{7B7866E3-C155-46DD-9EAF-FE137B72D2C8}" destId="{33CC376B-ECA2-4641-8F68-21C941EC8FC6}" srcOrd="0" destOrd="0" presId="urn:microsoft.com/office/officeart/2009/3/layout/HorizontalOrganizationChart"/>
    <dgm:cxn modelId="{7333D87E-B0AE-4DF1-9325-DCDEA95F1506}" type="presOf" srcId="{14850A21-DAD2-4D0C-B48C-8BDCAEF0EF78}" destId="{410469BF-86AE-4ABB-B565-84198EE327F8}" srcOrd="0" destOrd="0" presId="urn:microsoft.com/office/officeart/2009/3/layout/HorizontalOrganizationChart"/>
    <dgm:cxn modelId="{40A3B68D-9E16-428C-93C9-634E075D50FC}" type="presOf" srcId="{DFEE8044-60C1-40F5-BB86-3F48DF15AAE1}" destId="{1BA445FE-13E1-49CB-AD67-81CA9A1B6734}" srcOrd="0" destOrd="0" presId="urn:microsoft.com/office/officeart/2009/3/layout/HorizontalOrganizationChart"/>
    <dgm:cxn modelId="{546A4191-3D42-4910-9632-AF0C6A634C3B}" type="presOf" srcId="{7CD1A997-8F0F-4C24-B10C-D627C97D6368}" destId="{C9EB3D23-8F19-4CFA-A21C-FD7327FB5A5E}" srcOrd="0" destOrd="0" presId="urn:microsoft.com/office/officeart/2009/3/layout/HorizontalOrganizationChart"/>
    <dgm:cxn modelId="{FFC8CA94-8B4E-4B16-B161-B4C05BA55FA0}" type="presOf" srcId="{7B7866E3-C155-46DD-9EAF-FE137B72D2C8}" destId="{34B4086B-98CE-4561-8D35-AEDA62AEFEAF}" srcOrd="1" destOrd="0" presId="urn:microsoft.com/office/officeart/2009/3/layout/HorizontalOrganizationChart"/>
    <dgm:cxn modelId="{E87B2096-751D-496C-B4F4-5010E7ED7074}" srcId="{0F35AF0A-06D5-4347-9373-228FD2CF3A7B}" destId="{6A689522-632F-433A-A7D0-CCD66D6CC0B4}" srcOrd="2" destOrd="0" parTransId="{1047295A-A6EC-41E6-9D5C-31303A7A0F0D}" sibTransId="{64024765-1BEA-4D80-B2FE-FCDBFE008C80}"/>
    <dgm:cxn modelId="{C102A59A-1C71-4CF8-836E-72901D560FAE}" type="presOf" srcId="{0F35AF0A-06D5-4347-9373-228FD2CF3A7B}" destId="{1CEA7A39-6094-4B47-A969-EF2439BAB812}" srcOrd="0" destOrd="0" presId="urn:microsoft.com/office/officeart/2009/3/layout/HorizontalOrganizationChart"/>
    <dgm:cxn modelId="{9FF7CED7-A07D-4ED1-B359-806892EC248E}" type="presOf" srcId="{32C06C30-1574-444D-9CB0-F6A340FA0AF7}" destId="{69C7A380-4427-4F84-B221-36D84C14BF3A}" srcOrd="1" destOrd="0" presId="urn:microsoft.com/office/officeart/2009/3/layout/HorizontalOrganizationChart"/>
    <dgm:cxn modelId="{D77A04E7-9542-4208-9BE8-E6636A7DB92F}" type="presOf" srcId="{6A689522-632F-433A-A7D0-CCD66D6CC0B4}" destId="{0B15CBCF-D3B3-47CD-A419-AA0E1B3DE5DF}" srcOrd="1" destOrd="0" presId="urn:microsoft.com/office/officeart/2009/3/layout/HorizontalOrganizationChart"/>
    <dgm:cxn modelId="{00F5A5EA-8595-4447-B1AE-FECAF1E6CC2E}" srcId="{14850A21-DAD2-4D0C-B48C-8BDCAEF0EF78}" destId="{0F35AF0A-06D5-4347-9373-228FD2CF3A7B}" srcOrd="0" destOrd="0" parTransId="{F369666A-8AFD-4EAD-A1C8-B012584658A5}" sibTransId="{73050F9E-7C47-4691-8DC0-4A68D6DEF48E}"/>
    <dgm:cxn modelId="{694674ED-14D2-49D2-982A-316F55F0AF2A}" srcId="{0F35AF0A-06D5-4347-9373-228FD2CF3A7B}" destId="{7B7866E3-C155-46DD-9EAF-FE137B72D2C8}" srcOrd="1" destOrd="0" parTransId="{DFEE8044-60C1-40F5-BB86-3F48DF15AAE1}" sibTransId="{2821F5A9-2C2A-476D-BBB3-2C91DF8A2B95}"/>
    <dgm:cxn modelId="{42F4F8F0-5482-48F9-8B17-D750EBB65215}" type="presOf" srcId="{7DB8CA0D-53B7-4C3A-8BAF-0B234FD5F1B3}" destId="{7B480074-2871-46DB-8FAA-47D7446EFB33}" srcOrd="0" destOrd="0" presId="urn:microsoft.com/office/officeart/2009/3/layout/HorizontalOrganizationChart"/>
    <dgm:cxn modelId="{1D1994FB-CD39-4DA0-86D1-04FC69192F0C}" srcId="{7DB8CA0D-53B7-4C3A-8BAF-0B234FD5F1B3}" destId="{32C06C30-1574-444D-9CB0-F6A340FA0AF7}" srcOrd="1" destOrd="0" parTransId="{B97772DC-7A03-4CE7-A161-6A18A7CD98F6}" sibTransId="{F6CD98C0-6111-4ECE-998D-27872698CFA9}"/>
    <dgm:cxn modelId="{2B082982-0F7B-4201-BD31-5DD8F218CBDB}" type="presParOf" srcId="{410469BF-86AE-4ABB-B565-84198EE327F8}" destId="{7EF0D268-FF7F-44AC-AA40-4964307BD5D8}" srcOrd="0" destOrd="0" presId="urn:microsoft.com/office/officeart/2009/3/layout/HorizontalOrganizationChart"/>
    <dgm:cxn modelId="{3B361779-5B35-48F7-9485-0A006C53DF0E}" type="presParOf" srcId="{7EF0D268-FF7F-44AC-AA40-4964307BD5D8}" destId="{40794AFC-8464-48F9-A619-043F88A77965}" srcOrd="0" destOrd="0" presId="urn:microsoft.com/office/officeart/2009/3/layout/HorizontalOrganizationChart"/>
    <dgm:cxn modelId="{D2D195E3-A830-4631-AE22-483AE59FF408}" type="presParOf" srcId="{40794AFC-8464-48F9-A619-043F88A77965}" destId="{1CEA7A39-6094-4B47-A969-EF2439BAB812}" srcOrd="0" destOrd="0" presId="urn:microsoft.com/office/officeart/2009/3/layout/HorizontalOrganizationChart"/>
    <dgm:cxn modelId="{925ACD43-2CC0-4903-AC21-76FA1594EF2E}" type="presParOf" srcId="{40794AFC-8464-48F9-A619-043F88A77965}" destId="{2BA3D19B-9808-4D58-AEDD-138148075ED7}" srcOrd="1" destOrd="0" presId="urn:microsoft.com/office/officeart/2009/3/layout/HorizontalOrganizationChart"/>
    <dgm:cxn modelId="{9F8A7F57-B1FC-43B5-A1EF-2665470A8B12}" type="presParOf" srcId="{7EF0D268-FF7F-44AC-AA40-4964307BD5D8}" destId="{0C258CC4-8FB4-42EC-9D1C-A5EEEA06A6B1}" srcOrd="1" destOrd="0" presId="urn:microsoft.com/office/officeart/2009/3/layout/HorizontalOrganizationChart"/>
    <dgm:cxn modelId="{E9855A23-AA38-496E-A086-96EC24D5BAB0}" type="presParOf" srcId="{0C258CC4-8FB4-42EC-9D1C-A5EEEA06A6B1}" destId="{BDC61E7C-B071-42C1-AFEA-8E37F86A4582}" srcOrd="0" destOrd="0" presId="urn:microsoft.com/office/officeart/2009/3/layout/HorizontalOrganizationChart"/>
    <dgm:cxn modelId="{36896137-0D95-4CB3-A2FF-7B93867E8893}" type="presParOf" srcId="{0C258CC4-8FB4-42EC-9D1C-A5EEEA06A6B1}" destId="{15B68032-94BE-4B1B-9D9D-FB1D3F6C2EAF}" srcOrd="1" destOrd="0" presId="urn:microsoft.com/office/officeart/2009/3/layout/HorizontalOrganizationChart"/>
    <dgm:cxn modelId="{6A7B5208-1FB5-4AD5-8452-BF01E5E5920F}" type="presParOf" srcId="{15B68032-94BE-4B1B-9D9D-FB1D3F6C2EAF}" destId="{15E469FB-0239-4703-808E-86A80AFF748C}" srcOrd="0" destOrd="0" presId="urn:microsoft.com/office/officeart/2009/3/layout/HorizontalOrganizationChart"/>
    <dgm:cxn modelId="{EEB9368F-CD87-4C4A-B08A-B099F26104B1}" type="presParOf" srcId="{15E469FB-0239-4703-808E-86A80AFF748C}" destId="{7B480074-2871-46DB-8FAA-47D7446EFB33}" srcOrd="0" destOrd="0" presId="urn:microsoft.com/office/officeart/2009/3/layout/HorizontalOrganizationChart"/>
    <dgm:cxn modelId="{A72DEF10-4B49-4EB9-988E-4C531386F990}" type="presParOf" srcId="{15E469FB-0239-4703-808E-86A80AFF748C}" destId="{D1324B94-AA61-425C-97C9-CD9295EC382D}" srcOrd="1" destOrd="0" presId="urn:microsoft.com/office/officeart/2009/3/layout/HorizontalOrganizationChart"/>
    <dgm:cxn modelId="{0644FF30-0965-455B-85D0-00A1113C176A}" type="presParOf" srcId="{15B68032-94BE-4B1B-9D9D-FB1D3F6C2EAF}" destId="{9DF61CBE-22C1-4A66-9D62-EF99735A074C}" srcOrd="1" destOrd="0" presId="urn:microsoft.com/office/officeart/2009/3/layout/HorizontalOrganizationChart"/>
    <dgm:cxn modelId="{2FB03BF0-F9BA-4BD9-ADAB-C990AA59B42F}" type="presParOf" srcId="{9DF61CBE-22C1-4A66-9D62-EF99735A074C}" destId="{C3235814-ADAC-4CCB-8DF9-3F728A30D1E5}" srcOrd="0" destOrd="0" presId="urn:microsoft.com/office/officeart/2009/3/layout/HorizontalOrganizationChart"/>
    <dgm:cxn modelId="{B308CD47-D9F2-4045-8076-25F7F7B36B2E}" type="presParOf" srcId="{9DF61CBE-22C1-4A66-9D62-EF99735A074C}" destId="{FF249465-92B3-4A9F-A326-589479F244E0}" srcOrd="1" destOrd="0" presId="urn:microsoft.com/office/officeart/2009/3/layout/HorizontalOrganizationChart"/>
    <dgm:cxn modelId="{FFB3EFA5-DD72-4E25-ADAE-046A65CF8AA4}" type="presParOf" srcId="{FF249465-92B3-4A9F-A326-589479F244E0}" destId="{9D87ACA2-CD22-4206-95C8-C9F22293566C}" srcOrd="0" destOrd="0" presId="urn:microsoft.com/office/officeart/2009/3/layout/HorizontalOrganizationChart"/>
    <dgm:cxn modelId="{D0751C92-689B-4A93-95FB-0AC83A1A01A9}" type="presParOf" srcId="{9D87ACA2-CD22-4206-95C8-C9F22293566C}" destId="{7D221D19-8EA2-4661-ADEF-C0AB813687BB}" srcOrd="0" destOrd="0" presId="urn:microsoft.com/office/officeart/2009/3/layout/HorizontalOrganizationChart"/>
    <dgm:cxn modelId="{6E71C260-7E50-4CB3-9BB6-51695B47DD1B}" type="presParOf" srcId="{9D87ACA2-CD22-4206-95C8-C9F22293566C}" destId="{74DFCB3D-022F-4359-9F50-829D1A998C40}" srcOrd="1" destOrd="0" presId="urn:microsoft.com/office/officeart/2009/3/layout/HorizontalOrganizationChart"/>
    <dgm:cxn modelId="{AC800B15-2472-4BFE-9073-2512E6A624E2}" type="presParOf" srcId="{FF249465-92B3-4A9F-A326-589479F244E0}" destId="{5B2640CF-702A-421C-B680-5FF4BD920870}" srcOrd="1" destOrd="0" presId="urn:microsoft.com/office/officeart/2009/3/layout/HorizontalOrganizationChart"/>
    <dgm:cxn modelId="{437FF457-26FB-4C16-BE8A-79A414070552}" type="presParOf" srcId="{FF249465-92B3-4A9F-A326-589479F244E0}" destId="{1A8972BC-9EFA-4025-931B-CC914CAA2D29}" srcOrd="2" destOrd="0" presId="urn:microsoft.com/office/officeart/2009/3/layout/HorizontalOrganizationChart"/>
    <dgm:cxn modelId="{2DB2805F-C3F1-421D-A55F-BAC5774055FF}" type="presParOf" srcId="{9DF61CBE-22C1-4A66-9D62-EF99735A074C}" destId="{BB777C9A-823F-4551-985A-5B047DEAB8BD}" srcOrd="2" destOrd="0" presId="urn:microsoft.com/office/officeart/2009/3/layout/HorizontalOrganizationChart"/>
    <dgm:cxn modelId="{76BBFBB4-491C-40D2-8282-3A55729C3322}" type="presParOf" srcId="{9DF61CBE-22C1-4A66-9D62-EF99735A074C}" destId="{A0E21762-604A-477E-A30A-C0807C91B10D}" srcOrd="3" destOrd="0" presId="urn:microsoft.com/office/officeart/2009/3/layout/HorizontalOrganizationChart"/>
    <dgm:cxn modelId="{74CC3986-DE43-4331-8066-85A891501A84}" type="presParOf" srcId="{A0E21762-604A-477E-A30A-C0807C91B10D}" destId="{48E44DA9-5346-4069-BA9A-EBD550346A5D}" srcOrd="0" destOrd="0" presId="urn:microsoft.com/office/officeart/2009/3/layout/HorizontalOrganizationChart"/>
    <dgm:cxn modelId="{BC66C03F-8C85-490E-AFAC-B221DF2D726E}" type="presParOf" srcId="{48E44DA9-5346-4069-BA9A-EBD550346A5D}" destId="{E0E7DB13-5CC1-4FE3-8985-090577317588}" srcOrd="0" destOrd="0" presId="urn:microsoft.com/office/officeart/2009/3/layout/HorizontalOrganizationChart"/>
    <dgm:cxn modelId="{D28D9CA8-8E7C-4E64-9B00-502EC2F2AE46}" type="presParOf" srcId="{48E44DA9-5346-4069-BA9A-EBD550346A5D}" destId="{69C7A380-4427-4F84-B221-36D84C14BF3A}" srcOrd="1" destOrd="0" presId="urn:microsoft.com/office/officeart/2009/3/layout/HorizontalOrganizationChart"/>
    <dgm:cxn modelId="{31CE78D2-8900-4574-84A2-5EA1103F4FA6}" type="presParOf" srcId="{A0E21762-604A-477E-A30A-C0807C91B10D}" destId="{68F28170-BDD5-4399-A453-50BCA017D663}" srcOrd="1" destOrd="0" presId="urn:microsoft.com/office/officeart/2009/3/layout/HorizontalOrganizationChart"/>
    <dgm:cxn modelId="{FAD62AB7-461A-444B-AE13-A351BE723576}" type="presParOf" srcId="{A0E21762-604A-477E-A30A-C0807C91B10D}" destId="{9550E61A-7A02-4222-B922-A86773FF3E8B}" srcOrd="2" destOrd="0" presId="urn:microsoft.com/office/officeart/2009/3/layout/HorizontalOrganizationChart"/>
    <dgm:cxn modelId="{DB07B908-D4A1-483D-9E66-FEB409B953F8}" type="presParOf" srcId="{15B68032-94BE-4B1B-9D9D-FB1D3F6C2EAF}" destId="{8BE9762C-3EBE-4291-AE99-1ACB6A620102}" srcOrd="2" destOrd="0" presId="urn:microsoft.com/office/officeart/2009/3/layout/HorizontalOrganizationChart"/>
    <dgm:cxn modelId="{4806A482-C395-44D0-A208-D48D0BE12C34}" type="presParOf" srcId="{0C258CC4-8FB4-42EC-9D1C-A5EEEA06A6B1}" destId="{1BA445FE-13E1-49CB-AD67-81CA9A1B6734}" srcOrd="2" destOrd="0" presId="urn:microsoft.com/office/officeart/2009/3/layout/HorizontalOrganizationChart"/>
    <dgm:cxn modelId="{2E65F322-87AE-4FCE-BB4A-1293DECA7884}" type="presParOf" srcId="{0C258CC4-8FB4-42EC-9D1C-A5EEEA06A6B1}" destId="{5DB0192C-8F0F-4A4C-BDC1-A5BAF2EEC33A}" srcOrd="3" destOrd="0" presId="urn:microsoft.com/office/officeart/2009/3/layout/HorizontalOrganizationChart"/>
    <dgm:cxn modelId="{B2927E48-A8FF-4037-986E-9263FA9B2602}" type="presParOf" srcId="{5DB0192C-8F0F-4A4C-BDC1-A5BAF2EEC33A}" destId="{F890B68F-C552-402B-A97E-D261BAB8A3EC}" srcOrd="0" destOrd="0" presId="urn:microsoft.com/office/officeart/2009/3/layout/HorizontalOrganizationChart"/>
    <dgm:cxn modelId="{FCA60BD3-40CD-4625-9A01-C30F56DD562D}" type="presParOf" srcId="{F890B68F-C552-402B-A97E-D261BAB8A3EC}" destId="{33CC376B-ECA2-4641-8F68-21C941EC8FC6}" srcOrd="0" destOrd="0" presId="urn:microsoft.com/office/officeart/2009/3/layout/HorizontalOrganizationChart"/>
    <dgm:cxn modelId="{49397D84-B135-4D46-88B7-11DFD1AB6228}" type="presParOf" srcId="{F890B68F-C552-402B-A97E-D261BAB8A3EC}" destId="{34B4086B-98CE-4561-8D35-AEDA62AEFEAF}" srcOrd="1" destOrd="0" presId="urn:microsoft.com/office/officeart/2009/3/layout/HorizontalOrganizationChart"/>
    <dgm:cxn modelId="{E7384BF8-FB38-439F-B24E-6E69B97F8AEB}" type="presParOf" srcId="{5DB0192C-8F0F-4A4C-BDC1-A5BAF2EEC33A}" destId="{2A87E193-ECAF-43D3-B696-36B50AAD5467}" srcOrd="1" destOrd="0" presId="urn:microsoft.com/office/officeart/2009/3/layout/HorizontalOrganizationChart"/>
    <dgm:cxn modelId="{0A3A12B5-677E-4DFB-B786-C75D8E54AA6E}" type="presParOf" srcId="{5DB0192C-8F0F-4A4C-BDC1-A5BAF2EEC33A}" destId="{802F428D-7730-4D20-9B77-27437B7686FE}" srcOrd="2" destOrd="0" presId="urn:microsoft.com/office/officeart/2009/3/layout/HorizontalOrganizationChart"/>
    <dgm:cxn modelId="{906A3E55-BCDC-40FA-B4F8-D24F3A6EC490}" type="presParOf" srcId="{0C258CC4-8FB4-42EC-9D1C-A5EEEA06A6B1}" destId="{C9177812-FA47-47A2-9C0F-5519F5E0566F}" srcOrd="4" destOrd="0" presId="urn:microsoft.com/office/officeart/2009/3/layout/HorizontalOrganizationChart"/>
    <dgm:cxn modelId="{B21961A0-563A-4E05-AA7C-F877F183BC14}" type="presParOf" srcId="{0C258CC4-8FB4-42EC-9D1C-A5EEEA06A6B1}" destId="{5D9214E4-10A2-40C2-8F01-47BF41788674}" srcOrd="5" destOrd="0" presId="urn:microsoft.com/office/officeart/2009/3/layout/HorizontalOrganizationChart"/>
    <dgm:cxn modelId="{120E0808-4616-4ED8-94CA-01B21C3D2CD4}" type="presParOf" srcId="{5D9214E4-10A2-40C2-8F01-47BF41788674}" destId="{387BB207-5ADB-485D-85A0-4FD26960B52A}" srcOrd="0" destOrd="0" presId="urn:microsoft.com/office/officeart/2009/3/layout/HorizontalOrganizationChart"/>
    <dgm:cxn modelId="{E017E2A0-4450-4DF7-BD13-45B06ACE822C}" type="presParOf" srcId="{387BB207-5ADB-485D-85A0-4FD26960B52A}" destId="{1427F7C1-820E-4933-9FF8-CDE95E83654B}" srcOrd="0" destOrd="0" presId="urn:microsoft.com/office/officeart/2009/3/layout/HorizontalOrganizationChart"/>
    <dgm:cxn modelId="{6B3D88D0-1658-4B9A-9BAB-E98E6B9F31B9}" type="presParOf" srcId="{387BB207-5ADB-485D-85A0-4FD26960B52A}" destId="{0B15CBCF-D3B3-47CD-A419-AA0E1B3DE5DF}" srcOrd="1" destOrd="0" presId="urn:microsoft.com/office/officeart/2009/3/layout/HorizontalOrganizationChart"/>
    <dgm:cxn modelId="{665A1288-DD1E-4F9E-B75A-423C63022416}" type="presParOf" srcId="{5D9214E4-10A2-40C2-8F01-47BF41788674}" destId="{B04D6389-6AD8-4346-975E-6012C285A938}" srcOrd="1" destOrd="0" presId="urn:microsoft.com/office/officeart/2009/3/layout/HorizontalOrganizationChart"/>
    <dgm:cxn modelId="{F062D2BF-36CD-4387-82C7-AA4521361E3D}" type="presParOf" srcId="{B04D6389-6AD8-4346-975E-6012C285A938}" destId="{9FADDAC1-68CC-4FA0-BDA9-E7725ECE367F}" srcOrd="0" destOrd="0" presId="urn:microsoft.com/office/officeart/2009/3/layout/HorizontalOrganizationChart"/>
    <dgm:cxn modelId="{D0CC684B-CFA3-4200-B409-6A1CB3D73AE9}" type="presParOf" srcId="{B04D6389-6AD8-4346-975E-6012C285A938}" destId="{03054238-5DF2-476A-9390-4978D0A70EA1}" srcOrd="1" destOrd="0" presId="urn:microsoft.com/office/officeart/2009/3/layout/HorizontalOrganizationChart"/>
    <dgm:cxn modelId="{A772581B-CA07-4F57-9E85-5B0A6DF9478E}" type="presParOf" srcId="{03054238-5DF2-476A-9390-4978D0A70EA1}" destId="{5DB08524-4BFB-4AFB-B9CB-F319BA6B79D8}" srcOrd="0" destOrd="0" presId="urn:microsoft.com/office/officeart/2009/3/layout/HorizontalOrganizationChart"/>
    <dgm:cxn modelId="{3FEEBD75-7E2D-4141-A1BD-96717751B10F}" type="presParOf" srcId="{5DB08524-4BFB-4AFB-B9CB-F319BA6B79D8}" destId="{C9EB3D23-8F19-4CFA-A21C-FD7327FB5A5E}" srcOrd="0" destOrd="0" presId="urn:microsoft.com/office/officeart/2009/3/layout/HorizontalOrganizationChart"/>
    <dgm:cxn modelId="{AF12397D-35A2-4047-84B1-25F198AA428F}" type="presParOf" srcId="{5DB08524-4BFB-4AFB-B9CB-F319BA6B79D8}" destId="{AD0CD15F-4313-4190-9073-BCDD1EBB4F42}" srcOrd="1" destOrd="0" presId="urn:microsoft.com/office/officeart/2009/3/layout/HorizontalOrganizationChart"/>
    <dgm:cxn modelId="{AC871522-AD1F-4AD2-9A6F-3C55A71DBFB0}" type="presParOf" srcId="{03054238-5DF2-476A-9390-4978D0A70EA1}" destId="{2038B14A-4584-4C6F-AEE0-D8F58FF707DA}" srcOrd="1" destOrd="0" presId="urn:microsoft.com/office/officeart/2009/3/layout/HorizontalOrganizationChart"/>
    <dgm:cxn modelId="{B4528BFE-5E68-4F7F-8599-6DF3D3CBB1BE}" type="presParOf" srcId="{03054238-5DF2-476A-9390-4978D0A70EA1}" destId="{E9291BE1-9CBC-41CE-8C52-956FD860237C}" srcOrd="2" destOrd="0" presId="urn:microsoft.com/office/officeart/2009/3/layout/HorizontalOrganizationChart"/>
    <dgm:cxn modelId="{DD3F13F1-8A28-4E1E-82EA-21F7515B096F}" type="presParOf" srcId="{5D9214E4-10A2-40C2-8F01-47BF41788674}" destId="{48E052E0-DC1C-4BB5-9281-D472B393589B}" srcOrd="2" destOrd="0" presId="urn:microsoft.com/office/officeart/2009/3/layout/HorizontalOrganizationChart"/>
    <dgm:cxn modelId="{925D320B-D29D-49BA-A228-17F375001057}" type="presParOf" srcId="{7EF0D268-FF7F-44AC-AA40-4964307BD5D8}" destId="{36C2FC12-DCC1-4503-9F3D-185852901E86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C145779-5679-408D-9F14-07913EDB58C7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E1E54E25-009D-45DC-99B1-3597F69C13AD}">
      <dgm:prSet phldrT="[텍스트]" custT="1"/>
      <dgm:spPr>
        <a:ln>
          <a:noFill/>
        </a:ln>
      </dgm:spPr>
      <dgm:t>
        <a:bodyPr vert="horz"/>
        <a:lstStyle/>
        <a:p>
          <a:pPr latinLnBrk="1"/>
          <a:r>
            <a:rPr lang="en-US" altLang="ko-KR" sz="2400" b="1" dirty="0"/>
            <a:t>Index</a:t>
          </a:r>
          <a:endParaRPr lang="ko-KR" altLang="en-US" sz="2400" b="1" dirty="0"/>
        </a:p>
      </dgm:t>
    </dgm:pt>
    <dgm:pt modelId="{E0C85F8F-749C-4218-B78A-FCB6BF769DE7}" type="parTrans" cxnId="{F78D992E-5432-49E8-9DCC-94B5548CF9F9}">
      <dgm:prSet/>
      <dgm:spPr/>
      <dgm:t>
        <a:bodyPr/>
        <a:lstStyle/>
        <a:p>
          <a:pPr latinLnBrk="1"/>
          <a:endParaRPr lang="ko-KR" altLang="en-US" sz="2400"/>
        </a:p>
      </dgm:t>
    </dgm:pt>
    <dgm:pt modelId="{B56CC512-8F64-42D5-A4EA-60115B50E9AF}" type="sibTrans" cxnId="{F78D992E-5432-49E8-9DCC-94B5548CF9F9}">
      <dgm:prSet/>
      <dgm:spPr/>
      <dgm:t>
        <a:bodyPr/>
        <a:lstStyle/>
        <a:p>
          <a:pPr latinLnBrk="1"/>
          <a:endParaRPr lang="ko-KR" altLang="en-US" sz="2400"/>
        </a:p>
      </dgm:t>
    </dgm:pt>
    <dgm:pt modelId="{4A2D9B87-5512-472E-BDF6-12D76AA0AED6}">
      <dgm:prSet phldrT="[텍스트]" custT="1"/>
      <dgm:spPr/>
      <dgm:t>
        <a:bodyPr vert="horz"/>
        <a:lstStyle/>
        <a:p>
          <a:pPr latinLnBrk="1"/>
          <a:r>
            <a:rPr lang="en-US" altLang="ko-KR" sz="2400" b="1" dirty="0"/>
            <a:t>Introduce</a:t>
          </a:r>
          <a:endParaRPr lang="ko-KR" altLang="en-US" sz="2400" b="1" dirty="0"/>
        </a:p>
      </dgm:t>
    </dgm:pt>
    <dgm:pt modelId="{9D45D0CE-D618-4499-A32F-D7074956C17D}" type="parTrans" cxnId="{D962FFC3-A211-402B-AC0A-AA896D7A896C}">
      <dgm:prSet/>
      <dgm:spPr>
        <a:ln w="38100">
          <a:solidFill>
            <a:schemeClr val="bg1">
              <a:lumMod val="50000"/>
            </a:schemeClr>
          </a:solidFill>
          <a:headEnd type="none" w="med" len="med"/>
          <a:tailEnd type="arrow" w="med" len="med"/>
        </a:ln>
      </dgm:spPr>
      <dgm:t>
        <a:bodyPr/>
        <a:lstStyle/>
        <a:p>
          <a:pPr latinLnBrk="1"/>
          <a:endParaRPr lang="ko-KR" altLang="en-US" sz="2400" b="1"/>
        </a:p>
      </dgm:t>
    </dgm:pt>
    <dgm:pt modelId="{EF5B2DFB-991F-45ED-B287-74F41548E17C}" type="sibTrans" cxnId="{D962FFC3-A211-402B-AC0A-AA896D7A896C}">
      <dgm:prSet/>
      <dgm:spPr/>
      <dgm:t>
        <a:bodyPr/>
        <a:lstStyle/>
        <a:p>
          <a:pPr latinLnBrk="1"/>
          <a:endParaRPr lang="ko-KR" altLang="en-US" sz="2400"/>
        </a:p>
      </dgm:t>
    </dgm:pt>
    <dgm:pt modelId="{0D0FD8A8-90E9-42EF-A384-9BA14D6B2F73}">
      <dgm:prSet phldrT="[텍스트]" custT="1"/>
      <dgm:spPr/>
      <dgm:t>
        <a:bodyPr vert="horz"/>
        <a:lstStyle/>
        <a:p>
          <a:pPr latinLnBrk="1"/>
          <a:r>
            <a:rPr lang="en-US" altLang="ko-KR" sz="2400" b="1" dirty="0"/>
            <a:t>Style</a:t>
          </a:r>
          <a:endParaRPr lang="ko-KR" altLang="en-US" sz="2400" b="1" dirty="0"/>
        </a:p>
      </dgm:t>
    </dgm:pt>
    <dgm:pt modelId="{548706B7-401E-49E1-A980-018EA99E4D03}" type="parTrans" cxnId="{9553D076-F42F-4B1B-ADEF-85E41A4B89FC}">
      <dgm:prSet/>
      <dgm:spPr>
        <a:ln w="38100">
          <a:solidFill>
            <a:schemeClr val="bg1">
              <a:lumMod val="50000"/>
            </a:schemeClr>
          </a:solidFill>
          <a:headEnd type="none" w="med" len="med"/>
          <a:tailEnd type="arrow" w="med" len="med"/>
        </a:ln>
      </dgm:spPr>
      <dgm:t>
        <a:bodyPr/>
        <a:lstStyle/>
        <a:p>
          <a:pPr latinLnBrk="1"/>
          <a:endParaRPr lang="ko-KR" altLang="en-US" sz="2400"/>
        </a:p>
      </dgm:t>
    </dgm:pt>
    <dgm:pt modelId="{A878A51F-8561-4CF2-9442-676B690F0B74}" type="sibTrans" cxnId="{9553D076-F42F-4B1B-ADEF-85E41A4B89FC}">
      <dgm:prSet/>
      <dgm:spPr/>
      <dgm:t>
        <a:bodyPr/>
        <a:lstStyle/>
        <a:p>
          <a:pPr latinLnBrk="1"/>
          <a:endParaRPr lang="ko-KR" altLang="en-US" sz="2400"/>
        </a:p>
      </dgm:t>
    </dgm:pt>
    <dgm:pt modelId="{26257E4E-AC74-44C8-8ACA-331CE67C4D42}">
      <dgm:prSet phldrT="[텍스트]" custT="1"/>
      <dgm:spPr/>
      <dgm:t>
        <a:bodyPr vert="horz"/>
        <a:lstStyle/>
        <a:p>
          <a:pPr latinLnBrk="1"/>
          <a:r>
            <a:rPr lang="en-US" altLang="ko-KR" sz="2400" b="1" dirty="0"/>
            <a:t>Main</a:t>
          </a:r>
          <a:endParaRPr lang="ko-KR" altLang="en-US" sz="2400" b="1" dirty="0"/>
        </a:p>
      </dgm:t>
    </dgm:pt>
    <dgm:pt modelId="{D4BC12E4-AB64-49F7-96AD-F047DC5AD045}" type="parTrans" cxnId="{BEE14803-E6EE-4021-AD24-4EAB0480878D}">
      <dgm:prSet/>
      <dgm:spPr>
        <a:ln w="38100">
          <a:solidFill>
            <a:schemeClr val="bg1">
              <a:lumMod val="50000"/>
            </a:schemeClr>
          </a:solidFill>
          <a:headEnd type="none" w="med" len="med"/>
          <a:tailEnd type="arrow" w="med" len="med"/>
        </a:ln>
      </dgm:spPr>
      <dgm:t>
        <a:bodyPr/>
        <a:lstStyle/>
        <a:p>
          <a:pPr latinLnBrk="1"/>
          <a:endParaRPr lang="ko-KR" altLang="en-US"/>
        </a:p>
      </dgm:t>
    </dgm:pt>
    <dgm:pt modelId="{7BBB2BEE-C34A-4F4A-882E-550CE8A4A539}" type="sibTrans" cxnId="{BEE14803-E6EE-4021-AD24-4EAB0480878D}">
      <dgm:prSet/>
      <dgm:spPr/>
      <dgm:t>
        <a:bodyPr/>
        <a:lstStyle/>
        <a:p>
          <a:pPr latinLnBrk="1"/>
          <a:endParaRPr lang="ko-KR" altLang="en-US"/>
        </a:p>
      </dgm:t>
    </dgm:pt>
    <dgm:pt modelId="{6726EB40-365D-4672-8E57-2AE77A588A39}">
      <dgm:prSet phldrT="[텍스트]" custT="1"/>
      <dgm:spPr/>
      <dgm:t>
        <a:bodyPr vert="horz"/>
        <a:lstStyle/>
        <a:p>
          <a:pPr latinLnBrk="1"/>
          <a:r>
            <a:rPr lang="en-US" altLang="ko-KR" sz="2400" b="1" dirty="0"/>
            <a:t>My Page</a:t>
          </a:r>
          <a:endParaRPr lang="ko-KR" altLang="en-US" sz="2400" b="1" dirty="0"/>
        </a:p>
      </dgm:t>
    </dgm:pt>
    <dgm:pt modelId="{B6F29F22-B20E-4805-ACBF-F9CEFD467FA9}" type="parTrans" cxnId="{C8692424-2EDA-45E2-88DB-EB1177CCFA21}">
      <dgm:prSet/>
      <dgm:spPr>
        <a:ln w="38100">
          <a:solidFill>
            <a:schemeClr val="bg1">
              <a:lumMod val="50000"/>
            </a:schemeClr>
          </a:solidFill>
          <a:headEnd type="none" w="med" len="med"/>
          <a:tailEnd type="arrow" w="med" len="med"/>
        </a:ln>
      </dgm:spPr>
      <dgm:t>
        <a:bodyPr/>
        <a:lstStyle/>
        <a:p>
          <a:pPr latinLnBrk="1"/>
          <a:endParaRPr lang="ko-KR" altLang="en-US"/>
        </a:p>
      </dgm:t>
    </dgm:pt>
    <dgm:pt modelId="{106CF65E-1D44-4F1C-B56E-38D7683BFFEB}" type="sibTrans" cxnId="{C8692424-2EDA-45E2-88DB-EB1177CCFA21}">
      <dgm:prSet/>
      <dgm:spPr/>
      <dgm:t>
        <a:bodyPr/>
        <a:lstStyle/>
        <a:p>
          <a:pPr latinLnBrk="1"/>
          <a:endParaRPr lang="ko-KR" altLang="en-US"/>
        </a:p>
      </dgm:t>
    </dgm:pt>
    <dgm:pt modelId="{AFF28CB6-86E5-4D31-9C60-E7C9C4061D80}">
      <dgm:prSet phldrT="[텍스트]" custT="1"/>
      <dgm:spPr/>
      <dgm:t>
        <a:bodyPr vert="horz"/>
        <a:lstStyle/>
        <a:p>
          <a:pPr latinLnBrk="1"/>
          <a:r>
            <a:rPr lang="en-US" altLang="ko-KR" sz="2400" b="1" dirty="0"/>
            <a:t>Booking</a:t>
          </a:r>
          <a:endParaRPr lang="ko-KR" altLang="en-US" sz="2400" b="1" dirty="0"/>
        </a:p>
      </dgm:t>
    </dgm:pt>
    <dgm:pt modelId="{5790F166-B144-448F-9EDE-BF4A2D6F0EE2}" type="parTrans" cxnId="{466C21AD-E8B7-44BB-B5BC-79149B8D71BC}">
      <dgm:prSet/>
      <dgm:spPr>
        <a:ln w="38100">
          <a:solidFill>
            <a:schemeClr val="bg1">
              <a:lumMod val="50000"/>
            </a:schemeClr>
          </a:solidFill>
          <a:headEnd type="none" w="med" len="med"/>
          <a:tailEnd type="arrow" w="med" len="med"/>
        </a:ln>
      </dgm:spPr>
      <dgm:t>
        <a:bodyPr/>
        <a:lstStyle/>
        <a:p>
          <a:pPr latinLnBrk="1"/>
          <a:endParaRPr lang="ko-KR" altLang="en-US"/>
        </a:p>
      </dgm:t>
    </dgm:pt>
    <dgm:pt modelId="{818BEB57-80A5-4499-813B-904E7637F0D5}" type="sibTrans" cxnId="{466C21AD-E8B7-44BB-B5BC-79149B8D71BC}">
      <dgm:prSet/>
      <dgm:spPr/>
      <dgm:t>
        <a:bodyPr/>
        <a:lstStyle/>
        <a:p>
          <a:pPr latinLnBrk="1"/>
          <a:endParaRPr lang="ko-KR" altLang="en-US"/>
        </a:p>
      </dgm:t>
    </dgm:pt>
    <dgm:pt modelId="{E76BAB30-D854-4DA5-8D0B-50F66F3FBFBE}">
      <dgm:prSet phldrT="[텍스트]" custT="1"/>
      <dgm:spPr/>
      <dgm:t>
        <a:bodyPr vert="horz"/>
        <a:lstStyle/>
        <a:p>
          <a:pPr latinLnBrk="1"/>
          <a:r>
            <a:rPr lang="en-US" altLang="ko-KR" sz="2400" b="1" dirty="0"/>
            <a:t>Board</a:t>
          </a:r>
          <a:endParaRPr lang="ko-KR" altLang="en-US" sz="2400" b="1" dirty="0"/>
        </a:p>
      </dgm:t>
    </dgm:pt>
    <dgm:pt modelId="{868D65B7-0D5B-4962-8DE9-92DA673F6782}" type="parTrans" cxnId="{69981445-13A7-42F5-A45C-011101C3CA0F}">
      <dgm:prSet/>
      <dgm:spPr>
        <a:ln w="38100">
          <a:solidFill>
            <a:schemeClr val="bg1">
              <a:lumMod val="50000"/>
            </a:schemeClr>
          </a:solidFill>
          <a:headEnd type="none" w="med" len="med"/>
          <a:tailEnd type="arrow" w="med" len="med"/>
        </a:ln>
      </dgm:spPr>
      <dgm:t>
        <a:bodyPr/>
        <a:lstStyle/>
        <a:p>
          <a:pPr latinLnBrk="1"/>
          <a:endParaRPr lang="ko-KR" altLang="en-US"/>
        </a:p>
      </dgm:t>
    </dgm:pt>
    <dgm:pt modelId="{57F364A1-7418-4CF1-A126-C55F38CEE02E}" type="sibTrans" cxnId="{69981445-13A7-42F5-A45C-011101C3CA0F}">
      <dgm:prSet/>
      <dgm:spPr/>
      <dgm:t>
        <a:bodyPr/>
        <a:lstStyle/>
        <a:p>
          <a:pPr latinLnBrk="1"/>
          <a:endParaRPr lang="ko-KR" altLang="en-US"/>
        </a:p>
      </dgm:t>
    </dgm:pt>
    <dgm:pt modelId="{C3B043C7-623B-4141-B3F4-CCFCFED484F4}">
      <dgm:prSet phldrT="[텍스트]" custT="1"/>
      <dgm:spPr/>
      <dgm:t>
        <a:bodyPr vert="horz"/>
        <a:lstStyle/>
        <a:p>
          <a:pPr latinLnBrk="1"/>
          <a:r>
            <a:rPr lang="en-US" altLang="ko-KR" sz="2400" b="1" dirty="0"/>
            <a:t>Event</a:t>
          </a:r>
          <a:endParaRPr lang="ko-KR" altLang="en-US" sz="2400" b="1" dirty="0"/>
        </a:p>
      </dgm:t>
    </dgm:pt>
    <dgm:pt modelId="{612AD214-410E-4291-BEAF-D5EAF04DB8C1}" type="parTrans" cxnId="{3F4CD7E4-8AC9-40F0-A655-819074FF95E4}">
      <dgm:prSet/>
      <dgm:spPr>
        <a:ln w="38100">
          <a:solidFill>
            <a:schemeClr val="bg1">
              <a:lumMod val="50000"/>
            </a:schemeClr>
          </a:solidFill>
          <a:headEnd type="none" w="med" len="med"/>
          <a:tailEnd type="arrow" w="med" len="med"/>
        </a:ln>
      </dgm:spPr>
      <dgm:t>
        <a:bodyPr/>
        <a:lstStyle/>
        <a:p>
          <a:pPr latinLnBrk="1"/>
          <a:endParaRPr lang="ko-KR" altLang="en-US"/>
        </a:p>
      </dgm:t>
    </dgm:pt>
    <dgm:pt modelId="{4765AFF8-9DE8-47ED-9F1B-3987A27637F4}" type="sibTrans" cxnId="{3F4CD7E4-8AC9-40F0-A655-819074FF95E4}">
      <dgm:prSet/>
      <dgm:spPr/>
      <dgm:t>
        <a:bodyPr/>
        <a:lstStyle/>
        <a:p>
          <a:pPr latinLnBrk="1"/>
          <a:endParaRPr lang="ko-KR" altLang="en-US"/>
        </a:p>
      </dgm:t>
    </dgm:pt>
    <dgm:pt modelId="{2462EB66-C459-4868-8E3D-ED4F3CE1E966}">
      <dgm:prSet phldrT="[텍스트]" custT="1"/>
      <dgm:spPr>
        <a:solidFill>
          <a:schemeClr val="accent2"/>
        </a:solidFill>
      </dgm:spPr>
      <dgm:t>
        <a:bodyPr vert="horz"/>
        <a:lstStyle/>
        <a:p>
          <a:pPr latinLnBrk="1"/>
          <a:r>
            <a:rPr lang="en-US" altLang="ko-KR" sz="2400" b="1" dirty="0"/>
            <a:t>Service</a:t>
          </a:r>
          <a:endParaRPr lang="ko-KR" altLang="en-US" sz="2400" b="1" dirty="0"/>
        </a:p>
      </dgm:t>
    </dgm:pt>
    <dgm:pt modelId="{98AE345A-14AD-410C-B07B-CFAE1730CB1E}" type="parTrans" cxnId="{B3AF5243-3847-4555-BC2A-3D15613D3BE5}">
      <dgm:prSet/>
      <dgm:spPr>
        <a:ln w="38100">
          <a:noFill/>
          <a:headEnd type="none" w="med" len="med"/>
          <a:tailEnd type="arrow" w="med" len="med"/>
        </a:ln>
      </dgm:spPr>
      <dgm:t>
        <a:bodyPr/>
        <a:lstStyle/>
        <a:p>
          <a:pPr latinLnBrk="1"/>
          <a:endParaRPr lang="ko-KR" altLang="en-US"/>
        </a:p>
      </dgm:t>
    </dgm:pt>
    <dgm:pt modelId="{6EC4F776-8999-4383-B64A-113D127B1FBE}" type="sibTrans" cxnId="{B3AF5243-3847-4555-BC2A-3D15613D3BE5}">
      <dgm:prSet/>
      <dgm:spPr/>
      <dgm:t>
        <a:bodyPr/>
        <a:lstStyle/>
        <a:p>
          <a:pPr latinLnBrk="1"/>
          <a:endParaRPr lang="ko-KR" altLang="en-US"/>
        </a:p>
      </dgm:t>
    </dgm:pt>
    <dgm:pt modelId="{AF945EB9-07F5-44B3-B001-C8BC500D1233}">
      <dgm:prSet phldrT="[텍스트]" custT="1"/>
      <dgm:spPr>
        <a:solidFill>
          <a:schemeClr val="accent2"/>
        </a:solidFill>
        <a:ln>
          <a:noFill/>
        </a:ln>
      </dgm:spPr>
      <dgm:t>
        <a:bodyPr vert="horz"/>
        <a:lstStyle/>
        <a:p>
          <a:pPr latinLnBrk="1"/>
          <a:r>
            <a:rPr lang="en-US" altLang="ko-KR" sz="2400" b="1" dirty="0"/>
            <a:t>Front Controller</a:t>
          </a:r>
          <a:endParaRPr lang="ko-KR" altLang="en-US" sz="2400" b="1" dirty="0"/>
        </a:p>
      </dgm:t>
    </dgm:pt>
    <dgm:pt modelId="{965D0A20-54D3-4E14-BE58-8CD7D9B5A8DA}" type="parTrans" cxnId="{599A94B5-3C5A-4C82-9095-869452F5A3E1}">
      <dgm:prSet/>
      <dgm:spPr>
        <a:ln w="38100">
          <a:solidFill>
            <a:schemeClr val="bg1">
              <a:lumMod val="50000"/>
            </a:schemeClr>
          </a:solidFill>
          <a:headEnd type="arrow" w="med" len="med"/>
          <a:tailEnd type="arrow" w="med" len="med"/>
        </a:ln>
      </dgm:spPr>
      <dgm:t>
        <a:bodyPr/>
        <a:lstStyle/>
        <a:p>
          <a:pPr latinLnBrk="1"/>
          <a:endParaRPr lang="ko-KR" altLang="en-US"/>
        </a:p>
      </dgm:t>
    </dgm:pt>
    <dgm:pt modelId="{5292DFF7-A882-4CFF-8EF1-5370C25DE997}" type="sibTrans" cxnId="{599A94B5-3C5A-4C82-9095-869452F5A3E1}">
      <dgm:prSet/>
      <dgm:spPr/>
      <dgm:t>
        <a:bodyPr/>
        <a:lstStyle/>
        <a:p>
          <a:pPr latinLnBrk="1"/>
          <a:endParaRPr lang="ko-KR" altLang="en-US"/>
        </a:p>
      </dgm:t>
    </dgm:pt>
    <dgm:pt modelId="{ADB716A9-9148-47A2-88A7-D17414E0F7D9}">
      <dgm:prSet phldrT="[텍스트]" custT="1"/>
      <dgm:spPr>
        <a:solidFill>
          <a:schemeClr val="accent2"/>
        </a:solidFill>
      </dgm:spPr>
      <dgm:t>
        <a:bodyPr vert="horz"/>
        <a:lstStyle/>
        <a:p>
          <a:pPr latinLnBrk="1"/>
          <a:r>
            <a:rPr lang="en-US" altLang="ko-KR" sz="2400" b="1" dirty="0"/>
            <a:t>Servlet</a:t>
          </a:r>
          <a:endParaRPr lang="ko-KR" altLang="en-US" sz="2400" b="1" dirty="0"/>
        </a:p>
      </dgm:t>
    </dgm:pt>
    <dgm:pt modelId="{ED302828-7E07-4E23-8931-0CEE2C0150FB}" type="parTrans" cxnId="{5DC6919D-041A-4A95-95A1-D27234A0F5B3}">
      <dgm:prSet/>
      <dgm:spPr>
        <a:ln>
          <a:noFill/>
        </a:ln>
      </dgm:spPr>
      <dgm:t>
        <a:bodyPr/>
        <a:lstStyle/>
        <a:p>
          <a:pPr latinLnBrk="1"/>
          <a:endParaRPr lang="ko-KR" altLang="en-US"/>
        </a:p>
      </dgm:t>
    </dgm:pt>
    <dgm:pt modelId="{D5D8DCEE-6D59-4B97-AAA2-BD9C4C1C1E2C}" type="sibTrans" cxnId="{5DC6919D-041A-4A95-95A1-D27234A0F5B3}">
      <dgm:prSet/>
      <dgm:spPr/>
      <dgm:t>
        <a:bodyPr/>
        <a:lstStyle/>
        <a:p>
          <a:pPr latinLnBrk="1"/>
          <a:endParaRPr lang="ko-KR" altLang="en-US"/>
        </a:p>
      </dgm:t>
    </dgm:pt>
    <dgm:pt modelId="{60042D7B-9EB5-4635-99C7-5A1B02E4F635}">
      <dgm:prSet phldrT="[텍스트]" custT="1"/>
      <dgm:spPr>
        <a:solidFill>
          <a:schemeClr val="accent3"/>
        </a:solidFill>
      </dgm:spPr>
      <dgm:t>
        <a:bodyPr vert="horz"/>
        <a:lstStyle/>
        <a:p>
          <a:pPr latinLnBrk="1"/>
          <a:r>
            <a:rPr lang="en-US" altLang="ko-KR" sz="2400" b="1" dirty="0"/>
            <a:t>DAO</a:t>
          </a:r>
          <a:endParaRPr lang="ko-KR" altLang="en-US" sz="2400" b="1" dirty="0"/>
        </a:p>
      </dgm:t>
    </dgm:pt>
    <dgm:pt modelId="{5FD8E3B1-35D3-447F-8611-BE49CF38EFFD}" type="parTrans" cxnId="{2BAAF427-6FD5-4941-B0F3-ACAC6A576D1A}">
      <dgm:prSet/>
      <dgm:spPr>
        <a:ln w="38100">
          <a:solidFill>
            <a:schemeClr val="bg1">
              <a:lumMod val="50000"/>
            </a:schemeClr>
          </a:solidFill>
          <a:headEnd type="arrow" w="med" len="med"/>
          <a:tailEnd type="arrow" w="med" len="med"/>
        </a:ln>
      </dgm:spPr>
      <dgm:t>
        <a:bodyPr/>
        <a:lstStyle/>
        <a:p>
          <a:pPr latinLnBrk="1"/>
          <a:endParaRPr lang="ko-KR" altLang="en-US"/>
        </a:p>
      </dgm:t>
    </dgm:pt>
    <dgm:pt modelId="{0EC6A8FC-97D7-4AAD-9D72-B90955082220}" type="sibTrans" cxnId="{2BAAF427-6FD5-4941-B0F3-ACAC6A576D1A}">
      <dgm:prSet/>
      <dgm:spPr/>
      <dgm:t>
        <a:bodyPr/>
        <a:lstStyle/>
        <a:p>
          <a:pPr latinLnBrk="1"/>
          <a:endParaRPr lang="ko-KR" altLang="en-US"/>
        </a:p>
      </dgm:t>
    </dgm:pt>
    <dgm:pt modelId="{428ED580-B184-4E88-A742-8E34E881C80F}">
      <dgm:prSet phldrT="[텍스트]" custT="1"/>
      <dgm:spPr>
        <a:solidFill>
          <a:schemeClr val="accent3"/>
        </a:solidFill>
      </dgm:spPr>
      <dgm:t>
        <a:bodyPr vert="horz"/>
        <a:lstStyle/>
        <a:p>
          <a:pPr latinLnBrk="1"/>
          <a:r>
            <a:rPr lang="en-US" altLang="ko-KR" sz="2400" b="1" dirty="0"/>
            <a:t>DB</a:t>
          </a:r>
          <a:endParaRPr lang="ko-KR" altLang="en-US" sz="2400" b="1" dirty="0"/>
        </a:p>
      </dgm:t>
    </dgm:pt>
    <dgm:pt modelId="{B124A06E-EF86-4381-870F-A38411F1721F}" type="parTrans" cxnId="{1E3B57A1-B48B-422C-8F96-108A1AEE6DE6}">
      <dgm:prSet/>
      <dgm:spPr>
        <a:ln>
          <a:noFill/>
        </a:ln>
      </dgm:spPr>
      <dgm:t>
        <a:bodyPr/>
        <a:lstStyle/>
        <a:p>
          <a:pPr latinLnBrk="1"/>
          <a:endParaRPr lang="ko-KR" altLang="en-US"/>
        </a:p>
      </dgm:t>
    </dgm:pt>
    <dgm:pt modelId="{F8E71124-17FE-4206-BB49-14DF47C42000}" type="sibTrans" cxnId="{1E3B57A1-B48B-422C-8F96-108A1AEE6DE6}">
      <dgm:prSet/>
      <dgm:spPr/>
      <dgm:t>
        <a:bodyPr/>
        <a:lstStyle/>
        <a:p>
          <a:pPr latinLnBrk="1"/>
          <a:endParaRPr lang="ko-KR" altLang="en-US"/>
        </a:p>
      </dgm:t>
    </dgm:pt>
    <dgm:pt modelId="{A6EF07FF-5786-440C-82C0-4FBC4359D7D6}" type="pres">
      <dgm:prSet presAssocID="{6C145779-5679-408D-9F14-07913EDB58C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B22874BC-F0F6-4189-8861-CFB0FDCB2393}" type="pres">
      <dgm:prSet presAssocID="{E1E54E25-009D-45DC-99B1-3597F69C13AD}" presName="hierRoot1" presStyleCnt="0">
        <dgm:presLayoutVars>
          <dgm:hierBranch val="init"/>
        </dgm:presLayoutVars>
      </dgm:prSet>
      <dgm:spPr/>
    </dgm:pt>
    <dgm:pt modelId="{AF994761-0F86-4CF8-BF67-6C2115D7AD5F}" type="pres">
      <dgm:prSet presAssocID="{E1E54E25-009D-45DC-99B1-3597F69C13AD}" presName="rootComposite1" presStyleCnt="0"/>
      <dgm:spPr/>
    </dgm:pt>
    <dgm:pt modelId="{87A6A27A-44F7-4DE7-AB50-17B9F4F84BA1}" type="pres">
      <dgm:prSet presAssocID="{E1E54E25-009D-45DC-99B1-3597F69C13AD}" presName="rootText1" presStyleLbl="node0" presStyleIdx="0" presStyleCnt="1" custLinFactNeighborX="-67033">
        <dgm:presLayoutVars>
          <dgm:chPref val="3"/>
        </dgm:presLayoutVars>
      </dgm:prSet>
      <dgm:spPr/>
    </dgm:pt>
    <dgm:pt modelId="{4711288E-6A60-40B1-95E3-25E89F5CD996}" type="pres">
      <dgm:prSet presAssocID="{E1E54E25-009D-45DC-99B1-3597F69C13AD}" presName="rootConnector1" presStyleLbl="node1" presStyleIdx="0" presStyleCnt="0"/>
      <dgm:spPr/>
    </dgm:pt>
    <dgm:pt modelId="{2532DE9C-0EB2-404C-8969-9D0CD9A9729A}" type="pres">
      <dgm:prSet presAssocID="{E1E54E25-009D-45DC-99B1-3597F69C13AD}" presName="hierChild2" presStyleCnt="0"/>
      <dgm:spPr/>
    </dgm:pt>
    <dgm:pt modelId="{E9E2274A-C0DD-4DFE-BC18-C347ED49FA9A}" type="pres">
      <dgm:prSet presAssocID="{965D0A20-54D3-4E14-BE58-8CD7D9B5A8DA}" presName="Name64" presStyleLbl="parChTrans1D2" presStyleIdx="0" presStyleCnt="1"/>
      <dgm:spPr/>
    </dgm:pt>
    <dgm:pt modelId="{1B4DB332-F84B-4BE8-A1FD-BAD8E14FB097}" type="pres">
      <dgm:prSet presAssocID="{AF945EB9-07F5-44B3-B001-C8BC500D1233}" presName="hierRoot2" presStyleCnt="0">
        <dgm:presLayoutVars>
          <dgm:hierBranch val="init"/>
        </dgm:presLayoutVars>
      </dgm:prSet>
      <dgm:spPr/>
    </dgm:pt>
    <dgm:pt modelId="{BE21BA5C-CF35-460D-B8FA-115F0F77FD84}" type="pres">
      <dgm:prSet presAssocID="{AF945EB9-07F5-44B3-B001-C8BC500D1233}" presName="rootComposite" presStyleCnt="0"/>
      <dgm:spPr/>
    </dgm:pt>
    <dgm:pt modelId="{D6C8BF19-6E95-41E5-85CB-D42071DF608B}" type="pres">
      <dgm:prSet presAssocID="{AF945EB9-07F5-44B3-B001-C8BC500D1233}" presName="rootText" presStyleLbl="node2" presStyleIdx="0" presStyleCnt="1" custLinFactNeighborX="-33572">
        <dgm:presLayoutVars>
          <dgm:chPref val="3"/>
        </dgm:presLayoutVars>
      </dgm:prSet>
      <dgm:spPr/>
    </dgm:pt>
    <dgm:pt modelId="{73D02416-36A4-4710-AED5-406D4518DB42}" type="pres">
      <dgm:prSet presAssocID="{AF945EB9-07F5-44B3-B001-C8BC500D1233}" presName="rootConnector" presStyleLbl="node2" presStyleIdx="0" presStyleCnt="1"/>
      <dgm:spPr/>
    </dgm:pt>
    <dgm:pt modelId="{185DA00B-8389-4D59-84D8-B17BCB00C0FD}" type="pres">
      <dgm:prSet presAssocID="{AF945EB9-07F5-44B3-B001-C8BC500D1233}" presName="hierChild4" presStyleCnt="0"/>
      <dgm:spPr/>
    </dgm:pt>
    <dgm:pt modelId="{5EE59DB9-984B-4BF0-A102-1DE91D981EC1}" type="pres">
      <dgm:prSet presAssocID="{D4BC12E4-AB64-49F7-96AD-F047DC5AD045}" presName="Name64" presStyleLbl="parChTrans1D3" presStyleIdx="0" presStyleCnt="7"/>
      <dgm:spPr/>
    </dgm:pt>
    <dgm:pt modelId="{CD93FAE5-F37B-49B9-A74C-0924C9E56F3A}" type="pres">
      <dgm:prSet presAssocID="{26257E4E-AC74-44C8-8ACA-331CE67C4D42}" presName="hierRoot2" presStyleCnt="0">
        <dgm:presLayoutVars>
          <dgm:hierBranch val="init"/>
        </dgm:presLayoutVars>
      </dgm:prSet>
      <dgm:spPr/>
    </dgm:pt>
    <dgm:pt modelId="{F51C8347-63E0-403B-8BA2-96D6A9A2CDC6}" type="pres">
      <dgm:prSet presAssocID="{26257E4E-AC74-44C8-8ACA-331CE67C4D42}" presName="rootComposite" presStyleCnt="0"/>
      <dgm:spPr/>
    </dgm:pt>
    <dgm:pt modelId="{783EB70F-22B0-4E15-9D39-3470D06FFDA6}" type="pres">
      <dgm:prSet presAssocID="{26257E4E-AC74-44C8-8ACA-331CE67C4D42}" presName="rootText" presStyleLbl="node3" presStyleIdx="0" presStyleCnt="7">
        <dgm:presLayoutVars>
          <dgm:chPref val="3"/>
        </dgm:presLayoutVars>
      </dgm:prSet>
      <dgm:spPr/>
    </dgm:pt>
    <dgm:pt modelId="{3981D9FD-F563-4D46-9ED6-52E23BA7EBCF}" type="pres">
      <dgm:prSet presAssocID="{26257E4E-AC74-44C8-8ACA-331CE67C4D42}" presName="rootConnector" presStyleLbl="node3" presStyleIdx="0" presStyleCnt="7"/>
      <dgm:spPr/>
    </dgm:pt>
    <dgm:pt modelId="{4B9FFDA0-35D1-4BA6-81A5-BEE96284ECF1}" type="pres">
      <dgm:prSet presAssocID="{26257E4E-AC74-44C8-8ACA-331CE67C4D42}" presName="hierChild4" presStyleCnt="0"/>
      <dgm:spPr/>
    </dgm:pt>
    <dgm:pt modelId="{E71CD840-385C-487F-8973-54FF7E2EBAE5}" type="pres">
      <dgm:prSet presAssocID="{26257E4E-AC74-44C8-8ACA-331CE67C4D42}" presName="hierChild5" presStyleCnt="0"/>
      <dgm:spPr/>
    </dgm:pt>
    <dgm:pt modelId="{8AC8AEE9-06DE-472B-8B0E-69B5006F0492}" type="pres">
      <dgm:prSet presAssocID="{9D45D0CE-D618-4499-A32F-D7074956C17D}" presName="Name64" presStyleLbl="parChTrans1D3" presStyleIdx="1" presStyleCnt="7"/>
      <dgm:spPr/>
    </dgm:pt>
    <dgm:pt modelId="{FAF5117C-814B-48A6-948E-8A82705BCEE0}" type="pres">
      <dgm:prSet presAssocID="{4A2D9B87-5512-472E-BDF6-12D76AA0AED6}" presName="hierRoot2" presStyleCnt="0">
        <dgm:presLayoutVars>
          <dgm:hierBranch val="init"/>
        </dgm:presLayoutVars>
      </dgm:prSet>
      <dgm:spPr/>
    </dgm:pt>
    <dgm:pt modelId="{30C60243-CF46-4362-8B86-11246A7A84AD}" type="pres">
      <dgm:prSet presAssocID="{4A2D9B87-5512-472E-BDF6-12D76AA0AED6}" presName="rootComposite" presStyleCnt="0"/>
      <dgm:spPr/>
    </dgm:pt>
    <dgm:pt modelId="{3531B62E-80E9-4E05-B4B5-EEF3113E672C}" type="pres">
      <dgm:prSet presAssocID="{4A2D9B87-5512-472E-BDF6-12D76AA0AED6}" presName="rootText" presStyleLbl="node3" presStyleIdx="1" presStyleCnt="7">
        <dgm:presLayoutVars>
          <dgm:chPref val="3"/>
        </dgm:presLayoutVars>
      </dgm:prSet>
      <dgm:spPr/>
    </dgm:pt>
    <dgm:pt modelId="{CA41A766-A413-4A8E-AD5B-9F53843F12C5}" type="pres">
      <dgm:prSet presAssocID="{4A2D9B87-5512-472E-BDF6-12D76AA0AED6}" presName="rootConnector" presStyleLbl="node3" presStyleIdx="1" presStyleCnt="7"/>
      <dgm:spPr/>
    </dgm:pt>
    <dgm:pt modelId="{D0D27574-0782-43BE-A925-DE3035FA4FB4}" type="pres">
      <dgm:prSet presAssocID="{4A2D9B87-5512-472E-BDF6-12D76AA0AED6}" presName="hierChild4" presStyleCnt="0"/>
      <dgm:spPr/>
    </dgm:pt>
    <dgm:pt modelId="{09300A59-A6CA-4813-A11A-B97365FE6FAE}" type="pres">
      <dgm:prSet presAssocID="{4A2D9B87-5512-472E-BDF6-12D76AA0AED6}" presName="hierChild5" presStyleCnt="0"/>
      <dgm:spPr/>
    </dgm:pt>
    <dgm:pt modelId="{74CF7DE8-E9FB-493F-92AD-2CCFC4D0FF42}" type="pres">
      <dgm:prSet presAssocID="{548706B7-401E-49E1-A980-018EA99E4D03}" presName="Name64" presStyleLbl="parChTrans1D3" presStyleIdx="2" presStyleCnt="7"/>
      <dgm:spPr/>
    </dgm:pt>
    <dgm:pt modelId="{723B995A-BCAC-43F4-BB0A-A5CF9B2124DE}" type="pres">
      <dgm:prSet presAssocID="{0D0FD8A8-90E9-42EF-A384-9BA14D6B2F73}" presName="hierRoot2" presStyleCnt="0">
        <dgm:presLayoutVars>
          <dgm:hierBranch val="init"/>
        </dgm:presLayoutVars>
      </dgm:prSet>
      <dgm:spPr/>
    </dgm:pt>
    <dgm:pt modelId="{EBC7821D-49ED-41C1-B42B-AC1883137574}" type="pres">
      <dgm:prSet presAssocID="{0D0FD8A8-90E9-42EF-A384-9BA14D6B2F73}" presName="rootComposite" presStyleCnt="0"/>
      <dgm:spPr/>
    </dgm:pt>
    <dgm:pt modelId="{4D2D5B53-3D18-4928-9673-020FFB5EBB37}" type="pres">
      <dgm:prSet presAssocID="{0D0FD8A8-90E9-42EF-A384-9BA14D6B2F73}" presName="rootText" presStyleLbl="node3" presStyleIdx="2" presStyleCnt="7">
        <dgm:presLayoutVars>
          <dgm:chPref val="3"/>
        </dgm:presLayoutVars>
      </dgm:prSet>
      <dgm:spPr/>
    </dgm:pt>
    <dgm:pt modelId="{DE5EE68E-17DF-4B6B-AED1-5982153848C5}" type="pres">
      <dgm:prSet presAssocID="{0D0FD8A8-90E9-42EF-A384-9BA14D6B2F73}" presName="rootConnector" presStyleLbl="node3" presStyleIdx="2" presStyleCnt="7"/>
      <dgm:spPr/>
    </dgm:pt>
    <dgm:pt modelId="{622BDE46-5146-4498-B9FC-8D8F50C943ED}" type="pres">
      <dgm:prSet presAssocID="{0D0FD8A8-90E9-42EF-A384-9BA14D6B2F73}" presName="hierChild4" presStyleCnt="0"/>
      <dgm:spPr/>
    </dgm:pt>
    <dgm:pt modelId="{01338212-691D-4F17-9223-9789545F0F11}" type="pres">
      <dgm:prSet presAssocID="{0D0FD8A8-90E9-42EF-A384-9BA14D6B2F73}" presName="hierChild5" presStyleCnt="0"/>
      <dgm:spPr/>
    </dgm:pt>
    <dgm:pt modelId="{BC9C55E3-F23F-4781-87F9-F893B3D13B0A}" type="pres">
      <dgm:prSet presAssocID="{5790F166-B144-448F-9EDE-BF4A2D6F0EE2}" presName="Name64" presStyleLbl="parChTrans1D3" presStyleIdx="3" presStyleCnt="7"/>
      <dgm:spPr/>
    </dgm:pt>
    <dgm:pt modelId="{EC0AFA50-32D7-40C1-A3F2-5C9320E5CE76}" type="pres">
      <dgm:prSet presAssocID="{AFF28CB6-86E5-4D31-9C60-E7C9C4061D80}" presName="hierRoot2" presStyleCnt="0">
        <dgm:presLayoutVars>
          <dgm:hierBranch val="init"/>
        </dgm:presLayoutVars>
      </dgm:prSet>
      <dgm:spPr/>
    </dgm:pt>
    <dgm:pt modelId="{5877B631-D4F1-4B0F-BA1E-AD803613D8D0}" type="pres">
      <dgm:prSet presAssocID="{AFF28CB6-86E5-4D31-9C60-E7C9C4061D80}" presName="rootComposite" presStyleCnt="0"/>
      <dgm:spPr/>
    </dgm:pt>
    <dgm:pt modelId="{EDFE7D4C-2CE7-48F0-830B-CCBBACF6D85A}" type="pres">
      <dgm:prSet presAssocID="{AFF28CB6-86E5-4D31-9C60-E7C9C4061D80}" presName="rootText" presStyleLbl="node3" presStyleIdx="3" presStyleCnt="7">
        <dgm:presLayoutVars>
          <dgm:chPref val="3"/>
        </dgm:presLayoutVars>
      </dgm:prSet>
      <dgm:spPr/>
    </dgm:pt>
    <dgm:pt modelId="{0249464B-CDE0-4592-B108-A7E0D3EB5B08}" type="pres">
      <dgm:prSet presAssocID="{AFF28CB6-86E5-4D31-9C60-E7C9C4061D80}" presName="rootConnector" presStyleLbl="node3" presStyleIdx="3" presStyleCnt="7"/>
      <dgm:spPr/>
    </dgm:pt>
    <dgm:pt modelId="{6888EEE8-BC19-456E-A277-7BF0A2045F99}" type="pres">
      <dgm:prSet presAssocID="{AFF28CB6-86E5-4D31-9C60-E7C9C4061D80}" presName="hierChild4" presStyleCnt="0"/>
      <dgm:spPr/>
    </dgm:pt>
    <dgm:pt modelId="{1964C971-405C-4BFB-8F99-F65AB3546A4F}" type="pres">
      <dgm:prSet presAssocID="{98AE345A-14AD-410C-B07B-CFAE1730CB1E}" presName="Name64" presStyleLbl="parChTrans1D4" presStyleIdx="0" presStyleCnt="4"/>
      <dgm:spPr/>
    </dgm:pt>
    <dgm:pt modelId="{F03D8C06-5521-4BF3-8A1F-FCF8F34011D2}" type="pres">
      <dgm:prSet presAssocID="{2462EB66-C459-4868-8E3D-ED4F3CE1E966}" presName="hierRoot2" presStyleCnt="0">
        <dgm:presLayoutVars>
          <dgm:hierBranch val="init"/>
        </dgm:presLayoutVars>
      </dgm:prSet>
      <dgm:spPr/>
    </dgm:pt>
    <dgm:pt modelId="{56770B56-1FD6-4B9B-8CC2-8BEB759C40A2}" type="pres">
      <dgm:prSet presAssocID="{2462EB66-C459-4868-8E3D-ED4F3CE1E966}" presName="rootComposite" presStyleCnt="0"/>
      <dgm:spPr/>
    </dgm:pt>
    <dgm:pt modelId="{386E9D55-C243-480F-8AFA-36E17611CA54}" type="pres">
      <dgm:prSet presAssocID="{2462EB66-C459-4868-8E3D-ED4F3CE1E966}" presName="rootText" presStyleLbl="node4" presStyleIdx="0" presStyleCnt="4" custLinFactNeighborX="44823" custLinFactNeighborY="-67515">
        <dgm:presLayoutVars>
          <dgm:chPref val="3"/>
        </dgm:presLayoutVars>
      </dgm:prSet>
      <dgm:spPr/>
    </dgm:pt>
    <dgm:pt modelId="{B30092A9-4DD4-45D6-A5D9-0BB657A083CC}" type="pres">
      <dgm:prSet presAssocID="{2462EB66-C459-4868-8E3D-ED4F3CE1E966}" presName="rootConnector" presStyleLbl="node4" presStyleIdx="0" presStyleCnt="4"/>
      <dgm:spPr/>
    </dgm:pt>
    <dgm:pt modelId="{A424A64C-A2F3-4C2D-8F29-E9CE2DC699B8}" type="pres">
      <dgm:prSet presAssocID="{2462EB66-C459-4868-8E3D-ED4F3CE1E966}" presName="hierChild4" presStyleCnt="0"/>
      <dgm:spPr/>
    </dgm:pt>
    <dgm:pt modelId="{7564E48A-4A5B-42CB-BB16-1F65EA3E3BF1}" type="pres">
      <dgm:prSet presAssocID="{5FD8E3B1-35D3-447F-8611-BE49CF38EFFD}" presName="Name64" presStyleLbl="parChTrans1D4" presStyleIdx="1" presStyleCnt="4"/>
      <dgm:spPr/>
    </dgm:pt>
    <dgm:pt modelId="{7A0E4F70-5B75-4BB4-A548-1434CCBC403D}" type="pres">
      <dgm:prSet presAssocID="{60042D7B-9EB5-4635-99C7-5A1B02E4F635}" presName="hierRoot2" presStyleCnt="0">
        <dgm:presLayoutVars>
          <dgm:hierBranch val="init"/>
        </dgm:presLayoutVars>
      </dgm:prSet>
      <dgm:spPr/>
    </dgm:pt>
    <dgm:pt modelId="{2201BA02-92A1-4C01-AB04-613D2BA1B288}" type="pres">
      <dgm:prSet presAssocID="{60042D7B-9EB5-4635-99C7-5A1B02E4F635}" presName="rootComposite" presStyleCnt="0"/>
      <dgm:spPr/>
    </dgm:pt>
    <dgm:pt modelId="{D781ECF6-D274-4190-A390-A9D6F186CFFE}" type="pres">
      <dgm:prSet presAssocID="{60042D7B-9EB5-4635-99C7-5A1B02E4F635}" presName="rootText" presStyleLbl="node4" presStyleIdx="1" presStyleCnt="4" custLinFactNeighborX="74000" custLinFactNeighborY="-67515">
        <dgm:presLayoutVars>
          <dgm:chPref val="3"/>
        </dgm:presLayoutVars>
      </dgm:prSet>
      <dgm:spPr/>
    </dgm:pt>
    <dgm:pt modelId="{8F739DC2-D564-48C8-92BB-47DEFBFDED7B}" type="pres">
      <dgm:prSet presAssocID="{60042D7B-9EB5-4635-99C7-5A1B02E4F635}" presName="rootConnector" presStyleLbl="node4" presStyleIdx="1" presStyleCnt="4"/>
      <dgm:spPr/>
    </dgm:pt>
    <dgm:pt modelId="{774DB727-23E5-44AF-AB8D-BF2C2C180820}" type="pres">
      <dgm:prSet presAssocID="{60042D7B-9EB5-4635-99C7-5A1B02E4F635}" presName="hierChild4" presStyleCnt="0"/>
      <dgm:spPr/>
    </dgm:pt>
    <dgm:pt modelId="{967FB6DB-A84A-4BF9-B5A5-643C295A6672}" type="pres">
      <dgm:prSet presAssocID="{60042D7B-9EB5-4635-99C7-5A1B02E4F635}" presName="hierChild5" presStyleCnt="0"/>
      <dgm:spPr/>
    </dgm:pt>
    <dgm:pt modelId="{AF6C2BD2-AEC3-4EF0-86CF-77635E7E3A0A}" type="pres">
      <dgm:prSet presAssocID="{2462EB66-C459-4868-8E3D-ED4F3CE1E966}" presName="hierChild5" presStyleCnt="0"/>
      <dgm:spPr/>
    </dgm:pt>
    <dgm:pt modelId="{3806BFAB-5986-4AEB-9544-4D0471DB9BA4}" type="pres">
      <dgm:prSet presAssocID="{ED302828-7E07-4E23-8931-0CEE2C0150FB}" presName="Name64" presStyleLbl="parChTrans1D4" presStyleIdx="2" presStyleCnt="4"/>
      <dgm:spPr/>
    </dgm:pt>
    <dgm:pt modelId="{4D75D8B7-35C7-46E0-8A77-94F9741D91A3}" type="pres">
      <dgm:prSet presAssocID="{ADB716A9-9148-47A2-88A7-D17414E0F7D9}" presName="hierRoot2" presStyleCnt="0">
        <dgm:presLayoutVars>
          <dgm:hierBranch val="init"/>
        </dgm:presLayoutVars>
      </dgm:prSet>
      <dgm:spPr/>
    </dgm:pt>
    <dgm:pt modelId="{E8250D41-D0E8-4C70-BE47-8966C410A097}" type="pres">
      <dgm:prSet presAssocID="{ADB716A9-9148-47A2-88A7-D17414E0F7D9}" presName="rootComposite" presStyleCnt="0"/>
      <dgm:spPr/>
    </dgm:pt>
    <dgm:pt modelId="{FF966CDB-06C1-4021-A640-C5D0FC042662}" type="pres">
      <dgm:prSet presAssocID="{ADB716A9-9148-47A2-88A7-D17414E0F7D9}" presName="rootText" presStyleLbl="node4" presStyleIdx="2" presStyleCnt="4" custLinFactNeighborX="44823" custLinFactNeighborY="72662">
        <dgm:presLayoutVars>
          <dgm:chPref val="3"/>
        </dgm:presLayoutVars>
      </dgm:prSet>
      <dgm:spPr/>
    </dgm:pt>
    <dgm:pt modelId="{0C58F253-4B2E-4319-A0E1-680E3553E1AF}" type="pres">
      <dgm:prSet presAssocID="{ADB716A9-9148-47A2-88A7-D17414E0F7D9}" presName="rootConnector" presStyleLbl="node4" presStyleIdx="2" presStyleCnt="4"/>
      <dgm:spPr/>
    </dgm:pt>
    <dgm:pt modelId="{7EA8DD76-59FA-4A99-A207-C857C04001A7}" type="pres">
      <dgm:prSet presAssocID="{ADB716A9-9148-47A2-88A7-D17414E0F7D9}" presName="hierChild4" presStyleCnt="0"/>
      <dgm:spPr/>
    </dgm:pt>
    <dgm:pt modelId="{8F56CCF2-D723-498C-8735-438AC57AEF83}" type="pres">
      <dgm:prSet presAssocID="{B124A06E-EF86-4381-870F-A38411F1721F}" presName="Name64" presStyleLbl="parChTrans1D4" presStyleIdx="3" presStyleCnt="4"/>
      <dgm:spPr/>
    </dgm:pt>
    <dgm:pt modelId="{F70660B5-4586-4B0B-BFCE-3EE02799E65E}" type="pres">
      <dgm:prSet presAssocID="{428ED580-B184-4E88-A742-8E34E881C80F}" presName="hierRoot2" presStyleCnt="0">
        <dgm:presLayoutVars>
          <dgm:hierBranch val="init"/>
        </dgm:presLayoutVars>
      </dgm:prSet>
      <dgm:spPr/>
    </dgm:pt>
    <dgm:pt modelId="{19422F40-8FA2-4F27-A6F4-5BA34129B353}" type="pres">
      <dgm:prSet presAssocID="{428ED580-B184-4E88-A742-8E34E881C80F}" presName="rootComposite" presStyleCnt="0"/>
      <dgm:spPr/>
    </dgm:pt>
    <dgm:pt modelId="{8EE04F23-9EB8-4EC3-99E6-E0B690BAFC7A}" type="pres">
      <dgm:prSet presAssocID="{428ED580-B184-4E88-A742-8E34E881C80F}" presName="rootText" presStyleLbl="node4" presStyleIdx="3" presStyleCnt="4" custLinFactNeighborX="74000" custLinFactNeighborY="72662">
        <dgm:presLayoutVars>
          <dgm:chPref val="3"/>
        </dgm:presLayoutVars>
      </dgm:prSet>
      <dgm:spPr/>
    </dgm:pt>
    <dgm:pt modelId="{0C8A937B-E8D2-41B9-AF54-4E1F0D62A942}" type="pres">
      <dgm:prSet presAssocID="{428ED580-B184-4E88-A742-8E34E881C80F}" presName="rootConnector" presStyleLbl="node4" presStyleIdx="3" presStyleCnt="4"/>
      <dgm:spPr/>
    </dgm:pt>
    <dgm:pt modelId="{3B884360-9B3D-45E5-96BC-7B84A07D022D}" type="pres">
      <dgm:prSet presAssocID="{428ED580-B184-4E88-A742-8E34E881C80F}" presName="hierChild4" presStyleCnt="0"/>
      <dgm:spPr/>
    </dgm:pt>
    <dgm:pt modelId="{5F46CB05-4F2C-40AD-A07C-325F39F73F31}" type="pres">
      <dgm:prSet presAssocID="{428ED580-B184-4E88-A742-8E34E881C80F}" presName="hierChild5" presStyleCnt="0"/>
      <dgm:spPr/>
    </dgm:pt>
    <dgm:pt modelId="{64E47AB0-7685-454B-B223-85252E09BBE4}" type="pres">
      <dgm:prSet presAssocID="{ADB716A9-9148-47A2-88A7-D17414E0F7D9}" presName="hierChild5" presStyleCnt="0"/>
      <dgm:spPr/>
    </dgm:pt>
    <dgm:pt modelId="{84CF0DEA-DAA2-4067-BA4A-DFD0E6D08729}" type="pres">
      <dgm:prSet presAssocID="{AFF28CB6-86E5-4D31-9C60-E7C9C4061D80}" presName="hierChild5" presStyleCnt="0"/>
      <dgm:spPr/>
    </dgm:pt>
    <dgm:pt modelId="{E2496906-D65F-491F-98BA-B46BCCD8A25E}" type="pres">
      <dgm:prSet presAssocID="{868D65B7-0D5B-4962-8DE9-92DA673F6782}" presName="Name64" presStyleLbl="parChTrans1D3" presStyleIdx="4" presStyleCnt="7"/>
      <dgm:spPr/>
    </dgm:pt>
    <dgm:pt modelId="{60BE8946-02D9-46A4-836A-D1139F13F03C}" type="pres">
      <dgm:prSet presAssocID="{E76BAB30-D854-4DA5-8D0B-50F66F3FBFBE}" presName="hierRoot2" presStyleCnt="0">
        <dgm:presLayoutVars>
          <dgm:hierBranch val="init"/>
        </dgm:presLayoutVars>
      </dgm:prSet>
      <dgm:spPr/>
    </dgm:pt>
    <dgm:pt modelId="{AD736415-CC38-4768-9D54-5297C8D62407}" type="pres">
      <dgm:prSet presAssocID="{E76BAB30-D854-4DA5-8D0B-50F66F3FBFBE}" presName="rootComposite" presStyleCnt="0"/>
      <dgm:spPr/>
    </dgm:pt>
    <dgm:pt modelId="{25CC8440-1B50-42AB-A776-5FFDE3499217}" type="pres">
      <dgm:prSet presAssocID="{E76BAB30-D854-4DA5-8D0B-50F66F3FBFBE}" presName="rootText" presStyleLbl="node3" presStyleIdx="4" presStyleCnt="7">
        <dgm:presLayoutVars>
          <dgm:chPref val="3"/>
        </dgm:presLayoutVars>
      </dgm:prSet>
      <dgm:spPr/>
    </dgm:pt>
    <dgm:pt modelId="{5643E00D-C69D-4C11-9945-8146E8DA212E}" type="pres">
      <dgm:prSet presAssocID="{E76BAB30-D854-4DA5-8D0B-50F66F3FBFBE}" presName="rootConnector" presStyleLbl="node3" presStyleIdx="4" presStyleCnt="7"/>
      <dgm:spPr/>
    </dgm:pt>
    <dgm:pt modelId="{98FED3AC-4CA2-4BA0-87B8-0B2A38ED5F88}" type="pres">
      <dgm:prSet presAssocID="{E76BAB30-D854-4DA5-8D0B-50F66F3FBFBE}" presName="hierChild4" presStyleCnt="0"/>
      <dgm:spPr/>
    </dgm:pt>
    <dgm:pt modelId="{C84C7A1A-AEA9-4A15-BB69-A704748890FC}" type="pres">
      <dgm:prSet presAssocID="{E76BAB30-D854-4DA5-8D0B-50F66F3FBFBE}" presName="hierChild5" presStyleCnt="0"/>
      <dgm:spPr/>
    </dgm:pt>
    <dgm:pt modelId="{5272EF09-9C4B-44C4-9036-88CA6BE8CECD}" type="pres">
      <dgm:prSet presAssocID="{612AD214-410E-4291-BEAF-D5EAF04DB8C1}" presName="Name64" presStyleLbl="parChTrans1D3" presStyleIdx="5" presStyleCnt="7"/>
      <dgm:spPr/>
    </dgm:pt>
    <dgm:pt modelId="{6B9E2206-A596-4A3B-B99A-F87C5B75DF3C}" type="pres">
      <dgm:prSet presAssocID="{C3B043C7-623B-4141-B3F4-CCFCFED484F4}" presName="hierRoot2" presStyleCnt="0">
        <dgm:presLayoutVars>
          <dgm:hierBranch val="init"/>
        </dgm:presLayoutVars>
      </dgm:prSet>
      <dgm:spPr/>
    </dgm:pt>
    <dgm:pt modelId="{A1426B67-2C66-4705-A546-6754AEFFDAFD}" type="pres">
      <dgm:prSet presAssocID="{C3B043C7-623B-4141-B3F4-CCFCFED484F4}" presName="rootComposite" presStyleCnt="0"/>
      <dgm:spPr/>
    </dgm:pt>
    <dgm:pt modelId="{D47FF66B-797F-45AB-92CE-5506ED9249EF}" type="pres">
      <dgm:prSet presAssocID="{C3B043C7-623B-4141-B3F4-CCFCFED484F4}" presName="rootText" presStyleLbl="node3" presStyleIdx="5" presStyleCnt="7">
        <dgm:presLayoutVars>
          <dgm:chPref val="3"/>
        </dgm:presLayoutVars>
      </dgm:prSet>
      <dgm:spPr/>
    </dgm:pt>
    <dgm:pt modelId="{350624B7-B556-4211-B015-0212D38A23F9}" type="pres">
      <dgm:prSet presAssocID="{C3B043C7-623B-4141-B3F4-CCFCFED484F4}" presName="rootConnector" presStyleLbl="node3" presStyleIdx="5" presStyleCnt="7"/>
      <dgm:spPr/>
    </dgm:pt>
    <dgm:pt modelId="{6D8E4A0D-BC8D-467E-B8EA-7F0E7A52B950}" type="pres">
      <dgm:prSet presAssocID="{C3B043C7-623B-4141-B3F4-CCFCFED484F4}" presName="hierChild4" presStyleCnt="0"/>
      <dgm:spPr/>
    </dgm:pt>
    <dgm:pt modelId="{1EA65C38-23C6-45EE-A8D6-8067B8CA0F76}" type="pres">
      <dgm:prSet presAssocID="{C3B043C7-623B-4141-B3F4-CCFCFED484F4}" presName="hierChild5" presStyleCnt="0"/>
      <dgm:spPr/>
    </dgm:pt>
    <dgm:pt modelId="{E59D5112-AD2F-46B4-BCDD-0B717B8B42C8}" type="pres">
      <dgm:prSet presAssocID="{B6F29F22-B20E-4805-ACBF-F9CEFD467FA9}" presName="Name64" presStyleLbl="parChTrans1D3" presStyleIdx="6" presStyleCnt="7"/>
      <dgm:spPr/>
    </dgm:pt>
    <dgm:pt modelId="{B37BAE4D-6265-43E6-82E9-A9143EB6E0A9}" type="pres">
      <dgm:prSet presAssocID="{6726EB40-365D-4672-8E57-2AE77A588A39}" presName="hierRoot2" presStyleCnt="0">
        <dgm:presLayoutVars>
          <dgm:hierBranch val="init"/>
        </dgm:presLayoutVars>
      </dgm:prSet>
      <dgm:spPr/>
    </dgm:pt>
    <dgm:pt modelId="{9B9CA2CF-B806-4815-852A-01512F2BBE5C}" type="pres">
      <dgm:prSet presAssocID="{6726EB40-365D-4672-8E57-2AE77A588A39}" presName="rootComposite" presStyleCnt="0"/>
      <dgm:spPr/>
    </dgm:pt>
    <dgm:pt modelId="{CB2B0D6F-040A-4AFB-BE25-DA63C2CE03D9}" type="pres">
      <dgm:prSet presAssocID="{6726EB40-365D-4672-8E57-2AE77A588A39}" presName="rootText" presStyleLbl="node3" presStyleIdx="6" presStyleCnt="7">
        <dgm:presLayoutVars>
          <dgm:chPref val="3"/>
        </dgm:presLayoutVars>
      </dgm:prSet>
      <dgm:spPr/>
    </dgm:pt>
    <dgm:pt modelId="{0883322E-233C-4A86-9ACB-242BF1A658C9}" type="pres">
      <dgm:prSet presAssocID="{6726EB40-365D-4672-8E57-2AE77A588A39}" presName="rootConnector" presStyleLbl="node3" presStyleIdx="6" presStyleCnt="7"/>
      <dgm:spPr/>
    </dgm:pt>
    <dgm:pt modelId="{1173ACCA-9E60-4386-9025-3877022F7E92}" type="pres">
      <dgm:prSet presAssocID="{6726EB40-365D-4672-8E57-2AE77A588A39}" presName="hierChild4" presStyleCnt="0"/>
      <dgm:spPr/>
    </dgm:pt>
    <dgm:pt modelId="{97671449-EAA5-40C6-9B66-4B968F862E63}" type="pres">
      <dgm:prSet presAssocID="{6726EB40-365D-4672-8E57-2AE77A588A39}" presName="hierChild5" presStyleCnt="0"/>
      <dgm:spPr/>
    </dgm:pt>
    <dgm:pt modelId="{7B1EBC3D-5C48-4DCB-BA8D-686327E5FF9B}" type="pres">
      <dgm:prSet presAssocID="{AF945EB9-07F5-44B3-B001-C8BC500D1233}" presName="hierChild5" presStyleCnt="0"/>
      <dgm:spPr/>
    </dgm:pt>
    <dgm:pt modelId="{43858CBD-4750-4D27-88DB-F83E99673C80}" type="pres">
      <dgm:prSet presAssocID="{E1E54E25-009D-45DC-99B1-3597F69C13AD}" presName="hierChild3" presStyleCnt="0"/>
      <dgm:spPr/>
    </dgm:pt>
  </dgm:ptLst>
  <dgm:cxnLst>
    <dgm:cxn modelId="{07564203-85BF-4EA4-B8D6-D61D49D02522}" type="presOf" srcId="{E76BAB30-D854-4DA5-8D0B-50F66F3FBFBE}" destId="{5643E00D-C69D-4C11-9945-8146E8DA212E}" srcOrd="1" destOrd="0" presId="urn:microsoft.com/office/officeart/2009/3/layout/HorizontalOrganizationChart"/>
    <dgm:cxn modelId="{BEE14803-E6EE-4021-AD24-4EAB0480878D}" srcId="{AF945EB9-07F5-44B3-B001-C8BC500D1233}" destId="{26257E4E-AC74-44C8-8ACA-331CE67C4D42}" srcOrd="0" destOrd="0" parTransId="{D4BC12E4-AB64-49F7-96AD-F047DC5AD045}" sibTransId="{7BBB2BEE-C34A-4F4A-882E-550CE8A4A539}"/>
    <dgm:cxn modelId="{7B28DF0D-04FF-4554-BA46-DAF7B50431DF}" type="presOf" srcId="{2462EB66-C459-4868-8E3D-ED4F3CE1E966}" destId="{B30092A9-4DD4-45D6-A5D9-0BB657A083CC}" srcOrd="1" destOrd="0" presId="urn:microsoft.com/office/officeart/2009/3/layout/HorizontalOrganizationChart"/>
    <dgm:cxn modelId="{1770F313-93C3-4508-B933-F19ED7D35A42}" type="presOf" srcId="{B124A06E-EF86-4381-870F-A38411F1721F}" destId="{8F56CCF2-D723-498C-8735-438AC57AEF83}" srcOrd="0" destOrd="0" presId="urn:microsoft.com/office/officeart/2009/3/layout/HorizontalOrganizationChart"/>
    <dgm:cxn modelId="{09E52B14-61B4-4059-957C-01E934786D31}" type="presOf" srcId="{E1E54E25-009D-45DC-99B1-3597F69C13AD}" destId="{87A6A27A-44F7-4DE7-AB50-17B9F4F84BA1}" srcOrd="0" destOrd="0" presId="urn:microsoft.com/office/officeart/2009/3/layout/HorizontalOrganizationChart"/>
    <dgm:cxn modelId="{02B4151F-8DE0-46B1-AEE2-4A001D261147}" type="presOf" srcId="{6726EB40-365D-4672-8E57-2AE77A588A39}" destId="{0883322E-233C-4A86-9ACB-242BF1A658C9}" srcOrd="1" destOrd="0" presId="urn:microsoft.com/office/officeart/2009/3/layout/HorizontalOrganizationChart"/>
    <dgm:cxn modelId="{C8692424-2EDA-45E2-88DB-EB1177CCFA21}" srcId="{AF945EB9-07F5-44B3-B001-C8BC500D1233}" destId="{6726EB40-365D-4672-8E57-2AE77A588A39}" srcOrd="6" destOrd="0" parTransId="{B6F29F22-B20E-4805-ACBF-F9CEFD467FA9}" sibTransId="{106CF65E-1D44-4F1C-B56E-38D7683BFFEB}"/>
    <dgm:cxn modelId="{427DAB27-35F3-4718-AC9C-E17390554CEC}" type="presOf" srcId="{ED302828-7E07-4E23-8931-0CEE2C0150FB}" destId="{3806BFAB-5986-4AEB-9544-4D0471DB9BA4}" srcOrd="0" destOrd="0" presId="urn:microsoft.com/office/officeart/2009/3/layout/HorizontalOrganizationChart"/>
    <dgm:cxn modelId="{2BAAF427-6FD5-4941-B0F3-ACAC6A576D1A}" srcId="{2462EB66-C459-4868-8E3D-ED4F3CE1E966}" destId="{60042D7B-9EB5-4635-99C7-5A1B02E4F635}" srcOrd="0" destOrd="0" parTransId="{5FD8E3B1-35D3-447F-8611-BE49CF38EFFD}" sibTransId="{0EC6A8FC-97D7-4AAD-9D72-B90955082220}"/>
    <dgm:cxn modelId="{F78D992E-5432-49E8-9DCC-94B5548CF9F9}" srcId="{6C145779-5679-408D-9F14-07913EDB58C7}" destId="{E1E54E25-009D-45DC-99B1-3597F69C13AD}" srcOrd="0" destOrd="0" parTransId="{E0C85F8F-749C-4218-B78A-FCB6BF769DE7}" sibTransId="{B56CC512-8F64-42D5-A4EA-60115B50E9AF}"/>
    <dgm:cxn modelId="{368DAE3C-5CB1-4331-9E9B-37EA768D1C9C}" type="presOf" srcId="{868D65B7-0D5B-4962-8DE9-92DA673F6782}" destId="{E2496906-D65F-491F-98BA-B46BCCD8A25E}" srcOrd="0" destOrd="0" presId="urn:microsoft.com/office/officeart/2009/3/layout/HorizontalOrganizationChart"/>
    <dgm:cxn modelId="{D770F53E-9DC5-4421-84C0-419CE40BDB31}" type="presOf" srcId="{6726EB40-365D-4672-8E57-2AE77A588A39}" destId="{CB2B0D6F-040A-4AFB-BE25-DA63C2CE03D9}" srcOrd="0" destOrd="0" presId="urn:microsoft.com/office/officeart/2009/3/layout/HorizontalOrganizationChart"/>
    <dgm:cxn modelId="{DBA55141-7A3D-483F-909F-F2E2DA956F8F}" type="presOf" srcId="{548706B7-401E-49E1-A980-018EA99E4D03}" destId="{74CF7DE8-E9FB-493F-92AD-2CCFC4D0FF42}" srcOrd="0" destOrd="0" presId="urn:microsoft.com/office/officeart/2009/3/layout/HorizontalOrganizationChart"/>
    <dgm:cxn modelId="{7DC8F242-A8E4-4724-AE10-B342695E3F58}" type="presOf" srcId="{6C145779-5679-408D-9F14-07913EDB58C7}" destId="{A6EF07FF-5786-440C-82C0-4FBC4359D7D6}" srcOrd="0" destOrd="0" presId="urn:microsoft.com/office/officeart/2009/3/layout/HorizontalOrganizationChart"/>
    <dgm:cxn modelId="{B3AF5243-3847-4555-BC2A-3D15613D3BE5}" srcId="{AFF28CB6-86E5-4D31-9C60-E7C9C4061D80}" destId="{2462EB66-C459-4868-8E3D-ED4F3CE1E966}" srcOrd="0" destOrd="0" parTransId="{98AE345A-14AD-410C-B07B-CFAE1730CB1E}" sibTransId="{6EC4F776-8999-4383-B64A-113D127B1FBE}"/>
    <dgm:cxn modelId="{69981445-13A7-42F5-A45C-011101C3CA0F}" srcId="{AF945EB9-07F5-44B3-B001-C8BC500D1233}" destId="{E76BAB30-D854-4DA5-8D0B-50F66F3FBFBE}" srcOrd="4" destOrd="0" parTransId="{868D65B7-0D5B-4962-8DE9-92DA673F6782}" sibTransId="{57F364A1-7418-4CF1-A126-C55F38CEE02E}"/>
    <dgm:cxn modelId="{A478D46B-EA01-4558-8BBC-46D5B51DA4DA}" type="presOf" srcId="{E76BAB30-D854-4DA5-8D0B-50F66F3FBFBE}" destId="{25CC8440-1B50-42AB-A776-5FFDE3499217}" srcOrd="0" destOrd="0" presId="urn:microsoft.com/office/officeart/2009/3/layout/HorizontalOrganizationChart"/>
    <dgm:cxn modelId="{581C144F-5C11-4C83-99F8-3C1098D804B6}" type="presOf" srcId="{ADB716A9-9148-47A2-88A7-D17414E0F7D9}" destId="{FF966CDB-06C1-4021-A640-C5D0FC042662}" srcOrd="0" destOrd="0" presId="urn:microsoft.com/office/officeart/2009/3/layout/HorizontalOrganizationChart"/>
    <dgm:cxn modelId="{B98E9370-A47E-452E-AEE3-03C1A75470D5}" type="presOf" srcId="{E1E54E25-009D-45DC-99B1-3597F69C13AD}" destId="{4711288E-6A60-40B1-95E3-25E89F5CD996}" srcOrd="1" destOrd="0" presId="urn:microsoft.com/office/officeart/2009/3/layout/HorizontalOrganizationChart"/>
    <dgm:cxn modelId="{02C2BF54-FEDA-4BDE-B57A-115176B57980}" type="presOf" srcId="{965D0A20-54D3-4E14-BE58-8CD7D9B5A8DA}" destId="{E9E2274A-C0DD-4DFE-BC18-C347ED49FA9A}" srcOrd="0" destOrd="0" presId="urn:microsoft.com/office/officeart/2009/3/layout/HorizontalOrganizationChart"/>
    <dgm:cxn modelId="{C5DBBB55-CBB7-445A-A8F7-5DB5DDE4EFC6}" type="presOf" srcId="{D4BC12E4-AB64-49F7-96AD-F047DC5AD045}" destId="{5EE59DB9-984B-4BF0-A102-1DE91D981EC1}" srcOrd="0" destOrd="0" presId="urn:microsoft.com/office/officeart/2009/3/layout/HorizontalOrganizationChart"/>
    <dgm:cxn modelId="{3AA1C856-A4BA-44EE-99EB-3E9A7A9CE4A3}" type="presOf" srcId="{5FD8E3B1-35D3-447F-8611-BE49CF38EFFD}" destId="{7564E48A-4A5B-42CB-BB16-1F65EA3E3BF1}" srcOrd="0" destOrd="0" presId="urn:microsoft.com/office/officeart/2009/3/layout/HorizontalOrganizationChart"/>
    <dgm:cxn modelId="{9553D076-F42F-4B1B-ADEF-85E41A4B89FC}" srcId="{AF945EB9-07F5-44B3-B001-C8BC500D1233}" destId="{0D0FD8A8-90E9-42EF-A384-9BA14D6B2F73}" srcOrd="2" destOrd="0" parTransId="{548706B7-401E-49E1-A980-018EA99E4D03}" sibTransId="{A878A51F-8561-4CF2-9442-676B690F0B74}"/>
    <dgm:cxn modelId="{DB568F57-7614-4835-98D0-B8288E49BC89}" type="presOf" srcId="{26257E4E-AC74-44C8-8ACA-331CE67C4D42}" destId="{3981D9FD-F563-4D46-9ED6-52E23BA7EBCF}" srcOrd="1" destOrd="0" presId="urn:microsoft.com/office/officeart/2009/3/layout/HorizontalOrganizationChart"/>
    <dgm:cxn modelId="{D1532779-1F91-45AD-8A98-96A45B48C3AE}" type="presOf" srcId="{98AE345A-14AD-410C-B07B-CFAE1730CB1E}" destId="{1964C971-405C-4BFB-8F99-F65AB3546A4F}" srcOrd="0" destOrd="0" presId="urn:microsoft.com/office/officeart/2009/3/layout/HorizontalOrganizationChart"/>
    <dgm:cxn modelId="{0A45FC84-3E88-4B35-90A0-CAA0BFF15E67}" type="presOf" srcId="{AFF28CB6-86E5-4D31-9C60-E7C9C4061D80}" destId="{0249464B-CDE0-4592-B108-A7E0D3EB5B08}" srcOrd="1" destOrd="0" presId="urn:microsoft.com/office/officeart/2009/3/layout/HorizontalOrganizationChart"/>
    <dgm:cxn modelId="{BF457E8B-55ED-4A36-AF34-53FCAFE09A30}" type="presOf" srcId="{AFF28CB6-86E5-4D31-9C60-E7C9C4061D80}" destId="{EDFE7D4C-2CE7-48F0-830B-CCBBACF6D85A}" srcOrd="0" destOrd="0" presId="urn:microsoft.com/office/officeart/2009/3/layout/HorizontalOrganizationChart"/>
    <dgm:cxn modelId="{80AA1C8C-189C-4335-8FAC-8B0DFCA4A21B}" type="presOf" srcId="{2462EB66-C459-4868-8E3D-ED4F3CE1E966}" destId="{386E9D55-C243-480F-8AFA-36E17611CA54}" srcOrd="0" destOrd="0" presId="urn:microsoft.com/office/officeart/2009/3/layout/HorizontalOrganizationChart"/>
    <dgm:cxn modelId="{D49F538F-792E-4597-85F5-02106F269FF8}" type="presOf" srcId="{5790F166-B144-448F-9EDE-BF4A2D6F0EE2}" destId="{BC9C55E3-F23F-4781-87F9-F893B3D13B0A}" srcOrd="0" destOrd="0" presId="urn:microsoft.com/office/officeart/2009/3/layout/HorizontalOrganizationChart"/>
    <dgm:cxn modelId="{5DC6919D-041A-4A95-95A1-D27234A0F5B3}" srcId="{AFF28CB6-86E5-4D31-9C60-E7C9C4061D80}" destId="{ADB716A9-9148-47A2-88A7-D17414E0F7D9}" srcOrd="1" destOrd="0" parTransId="{ED302828-7E07-4E23-8931-0CEE2C0150FB}" sibTransId="{D5D8DCEE-6D59-4B97-AAA2-BD9C4C1C1E2C}"/>
    <dgm:cxn modelId="{1E3B57A1-B48B-422C-8F96-108A1AEE6DE6}" srcId="{ADB716A9-9148-47A2-88A7-D17414E0F7D9}" destId="{428ED580-B184-4E88-A742-8E34E881C80F}" srcOrd="0" destOrd="0" parTransId="{B124A06E-EF86-4381-870F-A38411F1721F}" sibTransId="{F8E71124-17FE-4206-BB49-14DF47C42000}"/>
    <dgm:cxn modelId="{FE9001A3-C822-485E-8172-61E1D8491105}" type="presOf" srcId="{9D45D0CE-D618-4499-A32F-D7074956C17D}" destId="{8AC8AEE9-06DE-472B-8B0E-69B5006F0492}" srcOrd="0" destOrd="0" presId="urn:microsoft.com/office/officeart/2009/3/layout/HorizontalOrganizationChart"/>
    <dgm:cxn modelId="{F4C690A9-E2F4-453D-B56F-B2ABBF994F7E}" type="presOf" srcId="{C3B043C7-623B-4141-B3F4-CCFCFED484F4}" destId="{D47FF66B-797F-45AB-92CE-5506ED9249EF}" srcOrd="0" destOrd="0" presId="urn:microsoft.com/office/officeart/2009/3/layout/HorizontalOrganizationChart"/>
    <dgm:cxn modelId="{466C21AD-E8B7-44BB-B5BC-79149B8D71BC}" srcId="{AF945EB9-07F5-44B3-B001-C8BC500D1233}" destId="{AFF28CB6-86E5-4D31-9C60-E7C9C4061D80}" srcOrd="3" destOrd="0" parTransId="{5790F166-B144-448F-9EDE-BF4A2D6F0EE2}" sibTransId="{818BEB57-80A5-4499-813B-904E7637F0D5}"/>
    <dgm:cxn modelId="{34AB4AB1-6FC3-49D7-9A55-8DCBA93C4916}" type="presOf" srcId="{B6F29F22-B20E-4805-ACBF-F9CEFD467FA9}" destId="{E59D5112-AD2F-46B4-BCDD-0B717B8B42C8}" srcOrd="0" destOrd="0" presId="urn:microsoft.com/office/officeart/2009/3/layout/HorizontalOrganizationChart"/>
    <dgm:cxn modelId="{011CA6B1-38E1-4A64-8B8C-570AC594F739}" type="presOf" srcId="{4A2D9B87-5512-472E-BDF6-12D76AA0AED6}" destId="{CA41A766-A413-4A8E-AD5B-9F53843F12C5}" srcOrd="1" destOrd="0" presId="urn:microsoft.com/office/officeart/2009/3/layout/HorizontalOrganizationChart"/>
    <dgm:cxn modelId="{A9FD51B4-6158-424C-8BC2-B041263D4173}" type="presOf" srcId="{612AD214-410E-4291-BEAF-D5EAF04DB8C1}" destId="{5272EF09-9C4B-44C4-9036-88CA6BE8CECD}" srcOrd="0" destOrd="0" presId="urn:microsoft.com/office/officeart/2009/3/layout/HorizontalOrganizationChart"/>
    <dgm:cxn modelId="{599A94B5-3C5A-4C82-9095-869452F5A3E1}" srcId="{E1E54E25-009D-45DC-99B1-3597F69C13AD}" destId="{AF945EB9-07F5-44B3-B001-C8BC500D1233}" srcOrd="0" destOrd="0" parTransId="{965D0A20-54D3-4E14-BE58-8CD7D9B5A8DA}" sibTransId="{5292DFF7-A882-4CFF-8EF1-5370C25DE997}"/>
    <dgm:cxn modelId="{19F7A8B6-B038-4E94-B223-86CFF1172C33}" type="presOf" srcId="{AF945EB9-07F5-44B3-B001-C8BC500D1233}" destId="{D6C8BF19-6E95-41E5-85CB-D42071DF608B}" srcOrd="0" destOrd="0" presId="urn:microsoft.com/office/officeart/2009/3/layout/HorizontalOrganizationChart"/>
    <dgm:cxn modelId="{77F1BAB7-A9BC-4EB7-B482-0A4635EDAEB8}" type="presOf" srcId="{428ED580-B184-4E88-A742-8E34E881C80F}" destId="{8EE04F23-9EB8-4EC3-99E6-E0B690BAFC7A}" srcOrd="0" destOrd="0" presId="urn:microsoft.com/office/officeart/2009/3/layout/HorizontalOrganizationChart"/>
    <dgm:cxn modelId="{6DA688BF-8A78-4727-A1A2-DBEB8D4D8AB0}" type="presOf" srcId="{ADB716A9-9148-47A2-88A7-D17414E0F7D9}" destId="{0C58F253-4B2E-4319-A0E1-680E3553E1AF}" srcOrd="1" destOrd="0" presId="urn:microsoft.com/office/officeart/2009/3/layout/HorizontalOrganizationChart"/>
    <dgm:cxn modelId="{814681C0-B8A3-46FF-BC18-37AAD7E17BC1}" type="presOf" srcId="{0D0FD8A8-90E9-42EF-A384-9BA14D6B2F73}" destId="{4D2D5B53-3D18-4928-9673-020FFB5EBB37}" srcOrd="0" destOrd="0" presId="urn:microsoft.com/office/officeart/2009/3/layout/HorizontalOrganizationChart"/>
    <dgm:cxn modelId="{D962FFC3-A211-402B-AC0A-AA896D7A896C}" srcId="{AF945EB9-07F5-44B3-B001-C8BC500D1233}" destId="{4A2D9B87-5512-472E-BDF6-12D76AA0AED6}" srcOrd="1" destOrd="0" parTransId="{9D45D0CE-D618-4499-A32F-D7074956C17D}" sibTransId="{EF5B2DFB-991F-45ED-B287-74F41548E17C}"/>
    <dgm:cxn modelId="{34EE2BC8-2469-4202-86C6-C60D68DFD22B}" type="presOf" srcId="{0D0FD8A8-90E9-42EF-A384-9BA14D6B2F73}" destId="{DE5EE68E-17DF-4B6B-AED1-5982153848C5}" srcOrd="1" destOrd="0" presId="urn:microsoft.com/office/officeart/2009/3/layout/HorizontalOrganizationChart"/>
    <dgm:cxn modelId="{7970EDC8-0A50-4A86-9442-F246ED3836D6}" type="presOf" srcId="{428ED580-B184-4E88-A742-8E34E881C80F}" destId="{0C8A937B-E8D2-41B9-AF54-4E1F0D62A942}" srcOrd="1" destOrd="0" presId="urn:microsoft.com/office/officeart/2009/3/layout/HorizontalOrganizationChart"/>
    <dgm:cxn modelId="{E5AD13C9-E729-40FA-950F-D4142C1CD346}" type="presOf" srcId="{60042D7B-9EB5-4635-99C7-5A1B02E4F635}" destId="{D781ECF6-D274-4190-A390-A9D6F186CFFE}" srcOrd="0" destOrd="0" presId="urn:microsoft.com/office/officeart/2009/3/layout/HorizontalOrganizationChart"/>
    <dgm:cxn modelId="{61AE7DD6-F6A7-4CEC-A54D-B8CFE4860490}" type="presOf" srcId="{26257E4E-AC74-44C8-8ACA-331CE67C4D42}" destId="{783EB70F-22B0-4E15-9D39-3470D06FFDA6}" srcOrd="0" destOrd="0" presId="urn:microsoft.com/office/officeart/2009/3/layout/HorizontalOrganizationChart"/>
    <dgm:cxn modelId="{1E22DED7-5DB2-4CBE-98E3-1D351D5774E9}" type="presOf" srcId="{AF945EB9-07F5-44B3-B001-C8BC500D1233}" destId="{73D02416-36A4-4710-AED5-406D4518DB42}" srcOrd="1" destOrd="0" presId="urn:microsoft.com/office/officeart/2009/3/layout/HorizontalOrganizationChart"/>
    <dgm:cxn modelId="{3F4CD7E4-8AC9-40F0-A655-819074FF95E4}" srcId="{AF945EB9-07F5-44B3-B001-C8BC500D1233}" destId="{C3B043C7-623B-4141-B3F4-CCFCFED484F4}" srcOrd="5" destOrd="0" parTransId="{612AD214-410E-4291-BEAF-D5EAF04DB8C1}" sibTransId="{4765AFF8-9DE8-47ED-9F1B-3987A27637F4}"/>
    <dgm:cxn modelId="{7F40A6E9-0B90-4888-BFD5-F529243B299D}" type="presOf" srcId="{60042D7B-9EB5-4635-99C7-5A1B02E4F635}" destId="{8F739DC2-D564-48C8-92BB-47DEFBFDED7B}" srcOrd="1" destOrd="0" presId="urn:microsoft.com/office/officeart/2009/3/layout/HorizontalOrganizationChart"/>
    <dgm:cxn modelId="{C354D0FD-0BCF-4D35-B33D-678F4E13D40C}" type="presOf" srcId="{C3B043C7-623B-4141-B3F4-CCFCFED484F4}" destId="{350624B7-B556-4211-B015-0212D38A23F9}" srcOrd="1" destOrd="0" presId="urn:microsoft.com/office/officeart/2009/3/layout/HorizontalOrganizationChart"/>
    <dgm:cxn modelId="{3672B0FF-79F1-4D05-BA6B-0CE83063F01E}" type="presOf" srcId="{4A2D9B87-5512-472E-BDF6-12D76AA0AED6}" destId="{3531B62E-80E9-4E05-B4B5-EEF3113E672C}" srcOrd="0" destOrd="0" presId="urn:microsoft.com/office/officeart/2009/3/layout/HorizontalOrganizationChart"/>
    <dgm:cxn modelId="{348A6F29-65A6-46B1-8A69-AA9D7E4EA035}" type="presParOf" srcId="{A6EF07FF-5786-440C-82C0-4FBC4359D7D6}" destId="{B22874BC-F0F6-4189-8861-CFB0FDCB2393}" srcOrd="0" destOrd="0" presId="urn:microsoft.com/office/officeart/2009/3/layout/HorizontalOrganizationChart"/>
    <dgm:cxn modelId="{44E8155D-4124-4D5A-9C36-10E6DE87B555}" type="presParOf" srcId="{B22874BC-F0F6-4189-8861-CFB0FDCB2393}" destId="{AF994761-0F86-4CF8-BF67-6C2115D7AD5F}" srcOrd="0" destOrd="0" presId="urn:microsoft.com/office/officeart/2009/3/layout/HorizontalOrganizationChart"/>
    <dgm:cxn modelId="{988FBB7B-12CF-476C-8FBA-FC24DB05E84C}" type="presParOf" srcId="{AF994761-0F86-4CF8-BF67-6C2115D7AD5F}" destId="{87A6A27A-44F7-4DE7-AB50-17B9F4F84BA1}" srcOrd="0" destOrd="0" presId="urn:microsoft.com/office/officeart/2009/3/layout/HorizontalOrganizationChart"/>
    <dgm:cxn modelId="{B4D04095-F012-4742-9A1E-425466190669}" type="presParOf" srcId="{AF994761-0F86-4CF8-BF67-6C2115D7AD5F}" destId="{4711288E-6A60-40B1-95E3-25E89F5CD996}" srcOrd="1" destOrd="0" presId="urn:microsoft.com/office/officeart/2009/3/layout/HorizontalOrganizationChart"/>
    <dgm:cxn modelId="{2A5E05A2-57AA-4187-9ACB-1680F9C4765F}" type="presParOf" srcId="{B22874BC-F0F6-4189-8861-CFB0FDCB2393}" destId="{2532DE9C-0EB2-404C-8969-9D0CD9A9729A}" srcOrd="1" destOrd="0" presId="urn:microsoft.com/office/officeart/2009/3/layout/HorizontalOrganizationChart"/>
    <dgm:cxn modelId="{22EBA82A-9952-4C1C-99AB-1FC235FF3D90}" type="presParOf" srcId="{2532DE9C-0EB2-404C-8969-9D0CD9A9729A}" destId="{E9E2274A-C0DD-4DFE-BC18-C347ED49FA9A}" srcOrd="0" destOrd="0" presId="urn:microsoft.com/office/officeart/2009/3/layout/HorizontalOrganizationChart"/>
    <dgm:cxn modelId="{14F38236-130B-426F-8B20-90EF5B818C26}" type="presParOf" srcId="{2532DE9C-0EB2-404C-8969-9D0CD9A9729A}" destId="{1B4DB332-F84B-4BE8-A1FD-BAD8E14FB097}" srcOrd="1" destOrd="0" presId="urn:microsoft.com/office/officeart/2009/3/layout/HorizontalOrganizationChart"/>
    <dgm:cxn modelId="{EEF3E944-E812-4D8E-92DD-3B68ADA347E3}" type="presParOf" srcId="{1B4DB332-F84B-4BE8-A1FD-BAD8E14FB097}" destId="{BE21BA5C-CF35-460D-B8FA-115F0F77FD84}" srcOrd="0" destOrd="0" presId="urn:microsoft.com/office/officeart/2009/3/layout/HorizontalOrganizationChart"/>
    <dgm:cxn modelId="{D57D596E-11CC-4F5E-92CB-0C1D9019BE10}" type="presParOf" srcId="{BE21BA5C-CF35-460D-B8FA-115F0F77FD84}" destId="{D6C8BF19-6E95-41E5-85CB-D42071DF608B}" srcOrd="0" destOrd="0" presId="urn:microsoft.com/office/officeart/2009/3/layout/HorizontalOrganizationChart"/>
    <dgm:cxn modelId="{27F591D8-0F0A-48C5-86FC-BE6D42889EEC}" type="presParOf" srcId="{BE21BA5C-CF35-460D-B8FA-115F0F77FD84}" destId="{73D02416-36A4-4710-AED5-406D4518DB42}" srcOrd="1" destOrd="0" presId="urn:microsoft.com/office/officeart/2009/3/layout/HorizontalOrganizationChart"/>
    <dgm:cxn modelId="{2997561C-5640-4315-A218-14B45C306A34}" type="presParOf" srcId="{1B4DB332-F84B-4BE8-A1FD-BAD8E14FB097}" destId="{185DA00B-8389-4D59-84D8-B17BCB00C0FD}" srcOrd="1" destOrd="0" presId="urn:microsoft.com/office/officeart/2009/3/layout/HorizontalOrganizationChart"/>
    <dgm:cxn modelId="{29CF4365-0204-4AF6-A973-CAF3E608C891}" type="presParOf" srcId="{185DA00B-8389-4D59-84D8-B17BCB00C0FD}" destId="{5EE59DB9-984B-4BF0-A102-1DE91D981EC1}" srcOrd="0" destOrd="0" presId="urn:microsoft.com/office/officeart/2009/3/layout/HorizontalOrganizationChart"/>
    <dgm:cxn modelId="{44A82955-4EF3-4B18-8650-2C3400D40130}" type="presParOf" srcId="{185DA00B-8389-4D59-84D8-B17BCB00C0FD}" destId="{CD93FAE5-F37B-49B9-A74C-0924C9E56F3A}" srcOrd="1" destOrd="0" presId="urn:microsoft.com/office/officeart/2009/3/layout/HorizontalOrganizationChart"/>
    <dgm:cxn modelId="{3F9A0281-A1CD-44B4-AAE3-7610F49D6179}" type="presParOf" srcId="{CD93FAE5-F37B-49B9-A74C-0924C9E56F3A}" destId="{F51C8347-63E0-403B-8BA2-96D6A9A2CDC6}" srcOrd="0" destOrd="0" presId="urn:microsoft.com/office/officeart/2009/3/layout/HorizontalOrganizationChart"/>
    <dgm:cxn modelId="{9C305EC0-2FC0-420F-A9C3-8A1F06A1769E}" type="presParOf" srcId="{F51C8347-63E0-403B-8BA2-96D6A9A2CDC6}" destId="{783EB70F-22B0-4E15-9D39-3470D06FFDA6}" srcOrd="0" destOrd="0" presId="urn:microsoft.com/office/officeart/2009/3/layout/HorizontalOrganizationChart"/>
    <dgm:cxn modelId="{96366240-D8CA-4F8D-97F7-3C6AEAC59F17}" type="presParOf" srcId="{F51C8347-63E0-403B-8BA2-96D6A9A2CDC6}" destId="{3981D9FD-F563-4D46-9ED6-52E23BA7EBCF}" srcOrd="1" destOrd="0" presId="urn:microsoft.com/office/officeart/2009/3/layout/HorizontalOrganizationChart"/>
    <dgm:cxn modelId="{FD394F82-8C09-4455-9523-CC0BF89DB200}" type="presParOf" srcId="{CD93FAE5-F37B-49B9-A74C-0924C9E56F3A}" destId="{4B9FFDA0-35D1-4BA6-81A5-BEE96284ECF1}" srcOrd="1" destOrd="0" presId="urn:microsoft.com/office/officeart/2009/3/layout/HorizontalOrganizationChart"/>
    <dgm:cxn modelId="{B13EBFA2-78A9-4A19-977F-00A86172195F}" type="presParOf" srcId="{CD93FAE5-F37B-49B9-A74C-0924C9E56F3A}" destId="{E71CD840-385C-487F-8973-54FF7E2EBAE5}" srcOrd="2" destOrd="0" presId="urn:microsoft.com/office/officeart/2009/3/layout/HorizontalOrganizationChart"/>
    <dgm:cxn modelId="{A53CEC52-9916-46EA-9F22-D6617F053689}" type="presParOf" srcId="{185DA00B-8389-4D59-84D8-B17BCB00C0FD}" destId="{8AC8AEE9-06DE-472B-8B0E-69B5006F0492}" srcOrd="2" destOrd="0" presId="urn:microsoft.com/office/officeart/2009/3/layout/HorizontalOrganizationChart"/>
    <dgm:cxn modelId="{D9C676F2-DA3B-42CB-B140-97F910AE22A7}" type="presParOf" srcId="{185DA00B-8389-4D59-84D8-B17BCB00C0FD}" destId="{FAF5117C-814B-48A6-948E-8A82705BCEE0}" srcOrd="3" destOrd="0" presId="urn:microsoft.com/office/officeart/2009/3/layout/HorizontalOrganizationChart"/>
    <dgm:cxn modelId="{F30B2B2A-27F7-4157-A891-A3A8BB85D54C}" type="presParOf" srcId="{FAF5117C-814B-48A6-948E-8A82705BCEE0}" destId="{30C60243-CF46-4362-8B86-11246A7A84AD}" srcOrd="0" destOrd="0" presId="urn:microsoft.com/office/officeart/2009/3/layout/HorizontalOrganizationChart"/>
    <dgm:cxn modelId="{E4D44C20-43CC-4C62-9AB3-19682EF1B362}" type="presParOf" srcId="{30C60243-CF46-4362-8B86-11246A7A84AD}" destId="{3531B62E-80E9-4E05-B4B5-EEF3113E672C}" srcOrd="0" destOrd="0" presId="urn:microsoft.com/office/officeart/2009/3/layout/HorizontalOrganizationChart"/>
    <dgm:cxn modelId="{3B2D3831-5C06-49E0-BED8-B8A86F4BB3D5}" type="presParOf" srcId="{30C60243-CF46-4362-8B86-11246A7A84AD}" destId="{CA41A766-A413-4A8E-AD5B-9F53843F12C5}" srcOrd="1" destOrd="0" presId="urn:microsoft.com/office/officeart/2009/3/layout/HorizontalOrganizationChart"/>
    <dgm:cxn modelId="{F3EEDC21-DE9A-41B3-B014-32AABBC57F2E}" type="presParOf" srcId="{FAF5117C-814B-48A6-948E-8A82705BCEE0}" destId="{D0D27574-0782-43BE-A925-DE3035FA4FB4}" srcOrd="1" destOrd="0" presId="urn:microsoft.com/office/officeart/2009/3/layout/HorizontalOrganizationChart"/>
    <dgm:cxn modelId="{4F6BEBE7-E4EA-43C3-8911-FEDE63264FE1}" type="presParOf" srcId="{FAF5117C-814B-48A6-948E-8A82705BCEE0}" destId="{09300A59-A6CA-4813-A11A-B97365FE6FAE}" srcOrd="2" destOrd="0" presId="urn:microsoft.com/office/officeart/2009/3/layout/HorizontalOrganizationChart"/>
    <dgm:cxn modelId="{F01BFE8C-FE21-44C1-8EC0-0F361224299A}" type="presParOf" srcId="{185DA00B-8389-4D59-84D8-B17BCB00C0FD}" destId="{74CF7DE8-E9FB-493F-92AD-2CCFC4D0FF42}" srcOrd="4" destOrd="0" presId="urn:microsoft.com/office/officeart/2009/3/layout/HorizontalOrganizationChart"/>
    <dgm:cxn modelId="{DEC5CC01-B4E8-4559-A350-29D0CE321E4F}" type="presParOf" srcId="{185DA00B-8389-4D59-84D8-B17BCB00C0FD}" destId="{723B995A-BCAC-43F4-BB0A-A5CF9B2124DE}" srcOrd="5" destOrd="0" presId="urn:microsoft.com/office/officeart/2009/3/layout/HorizontalOrganizationChart"/>
    <dgm:cxn modelId="{93A674B2-5054-48B8-9B43-E88F9F4C4D74}" type="presParOf" srcId="{723B995A-BCAC-43F4-BB0A-A5CF9B2124DE}" destId="{EBC7821D-49ED-41C1-B42B-AC1883137574}" srcOrd="0" destOrd="0" presId="urn:microsoft.com/office/officeart/2009/3/layout/HorizontalOrganizationChart"/>
    <dgm:cxn modelId="{03E10F0F-E10B-4173-B276-DD0EDF20E360}" type="presParOf" srcId="{EBC7821D-49ED-41C1-B42B-AC1883137574}" destId="{4D2D5B53-3D18-4928-9673-020FFB5EBB37}" srcOrd="0" destOrd="0" presId="urn:microsoft.com/office/officeart/2009/3/layout/HorizontalOrganizationChart"/>
    <dgm:cxn modelId="{A677ACF6-CFFC-4877-AA51-E4EBB8AC538C}" type="presParOf" srcId="{EBC7821D-49ED-41C1-B42B-AC1883137574}" destId="{DE5EE68E-17DF-4B6B-AED1-5982153848C5}" srcOrd="1" destOrd="0" presId="urn:microsoft.com/office/officeart/2009/3/layout/HorizontalOrganizationChart"/>
    <dgm:cxn modelId="{2D6E4E61-6A77-4B1F-9A51-6D88709BF9EB}" type="presParOf" srcId="{723B995A-BCAC-43F4-BB0A-A5CF9B2124DE}" destId="{622BDE46-5146-4498-B9FC-8D8F50C943ED}" srcOrd="1" destOrd="0" presId="urn:microsoft.com/office/officeart/2009/3/layout/HorizontalOrganizationChart"/>
    <dgm:cxn modelId="{910AB2CE-1249-454D-AA36-23DBD8BDA377}" type="presParOf" srcId="{723B995A-BCAC-43F4-BB0A-A5CF9B2124DE}" destId="{01338212-691D-4F17-9223-9789545F0F11}" srcOrd="2" destOrd="0" presId="urn:microsoft.com/office/officeart/2009/3/layout/HorizontalOrganizationChart"/>
    <dgm:cxn modelId="{B8B03781-5535-43A8-8BB5-8AA3F9FD656E}" type="presParOf" srcId="{185DA00B-8389-4D59-84D8-B17BCB00C0FD}" destId="{BC9C55E3-F23F-4781-87F9-F893B3D13B0A}" srcOrd="6" destOrd="0" presId="urn:microsoft.com/office/officeart/2009/3/layout/HorizontalOrganizationChart"/>
    <dgm:cxn modelId="{3074DFF4-971B-4928-8708-0F877D54405C}" type="presParOf" srcId="{185DA00B-8389-4D59-84D8-B17BCB00C0FD}" destId="{EC0AFA50-32D7-40C1-A3F2-5C9320E5CE76}" srcOrd="7" destOrd="0" presId="urn:microsoft.com/office/officeart/2009/3/layout/HorizontalOrganizationChart"/>
    <dgm:cxn modelId="{D37C6360-1B2B-4438-9E1B-F2D9B2B8EA52}" type="presParOf" srcId="{EC0AFA50-32D7-40C1-A3F2-5C9320E5CE76}" destId="{5877B631-D4F1-4B0F-BA1E-AD803613D8D0}" srcOrd="0" destOrd="0" presId="urn:microsoft.com/office/officeart/2009/3/layout/HorizontalOrganizationChart"/>
    <dgm:cxn modelId="{DC880B97-1BB0-4A67-9F37-11CE03D35C56}" type="presParOf" srcId="{5877B631-D4F1-4B0F-BA1E-AD803613D8D0}" destId="{EDFE7D4C-2CE7-48F0-830B-CCBBACF6D85A}" srcOrd="0" destOrd="0" presId="urn:microsoft.com/office/officeart/2009/3/layout/HorizontalOrganizationChart"/>
    <dgm:cxn modelId="{C74C45D6-52C0-42DA-BBD0-FACB06A3D8BE}" type="presParOf" srcId="{5877B631-D4F1-4B0F-BA1E-AD803613D8D0}" destId="{0249464B-CDE0-4592-B108-A7E0D3EB5B08}" srcOrd="1" destOrd="0" presId="urn:microsoft.com/office/officeart/2009/3/layout/HorizontalOrganizationChart"/>
    <dgm:cxn modelId="{7C829309-1155-47F8-8F2E-F487472FB741}" type="presParOf" srcId="{EC0AFA50-32D7-40C1-A3F2-5C9320E5CE76}" destId="{6888EEE8-BC19-456E-A277-7BF0A2045F99}" srcOrd="1" destOrd="0" presId="urn:microsoft.com/office/officeart/2009/3/layout/HorizontalOrganizationChart"/>
    <dgm:cxn modelId="{0A32D982-EAB9-4969-80BB-DAB873B60DDF}" type="presParOf" srcId="{6888EEE8-BC19-456E-A277-7BF0A2045F99}" destId="{1964C971-405C-4BFB-8F99-F65AB3546A4F}" srcOrd="0" destOrd="0" presId="urn:microsoft.com/office/officeart/2009/3/layout/HorizontalOrganizationChart"/>
    <dgm:cxn modelId="{FF3BC194-F440-4FD8-8738-0E56FF223B17}" type="presParOf" srcId="{6888EEE8-BC19-456E-A277-7BF0A2045F99}" destId="{F03D8C06-5521-4BF3-8A1F-FCF8F34011D2}" srcOrd="1" destOrd="0" presId="urn:microsoft.com/office/officeart/2009/3/layout/HorizontalOrganizationChart"/>
    <dgm:cxn modelId="{75F3F90E-8946-409F-8F49-DFA56B9EFFA3}" type="presParOf" srcId="{F03D8C06-5521-4BF3-8A1F-FCF8F34011D2}" destId="{56770B56-1FD6-4B9B-8CC2-8BEB759C40A2}" srcOrd="0" destOrd="0" presId="urn:microsoft.com/office/officeart/2009/3/layout/HorizontalOrganizationChart"/>
    <dgm:cxn modelId="{F24288BD-3EB3-44DC-839C-1140615BEEF1}" type="presParOf" srcId="{56770B56-1FD6-4B9B-8CC2-8BEB759C40A2}" destId="{386E9D55-C243-480F-8AFA-36E17611CA54}" srcOrd="0" destOrd="0" presId="urn:microsoft.com/office/officeart/2009/3/layout/HorizontalOrganizationChart"/>
    <dgm:cxn modelId="{FDBE86C8-DA4F-45CC-9A99-6C9FCACA7AD0}" type="presParOf" srcId="{56770B56-1FD6-4B9B-8CC2-8BEB759C40A2}" destId="{B30092A9-4DD4-45D6-A5D9-0BB657A083CC}" srcOrd="1" destOrd="0" presId="urn:microsoft.com/office/officeart/2009/3/layout/HorizontalOrganizationChart"/>
    <dgm:cxn modelId="{E69155A3-08B0-4B35-9C0E-3C2FF0328050}" type="presParOf" srcId="{F03D8C06-5521-4BF3-8A1F-FCF8F34011D2}" destId="{A424A64C-A2F3-4C2D-8F29-E9CE2DC699B8}" srcOrd="1" destOrd="0" presId="urn:microsoft.com/office/officeart/2009/3/layout/HorizontalOrganizationChart"/>
    <dgm:cxn modelId="{BB5496C5-ECED-4BE2-BE2D-B459FB10B371}" type="presParOf" srcId="{A424A64C-A2F3-4C2D-8F29-E9CE2DC699B8}" destId="{7564E48A-4A5B-42CB-BB16-1F65EA3E3BF1}" srcOrd="0" destOrd="0" presId="urn:microsoft.com/office/officeart/2009/3/layout/HorizontalOrganizationChart"/>
    <dgm:cxn modelId="{3120A815-DDDD-4AC7-B21E-63572BD8ED62}" type="presParOf" srcId="{A424A64C-A2F3-4C2D-8F29-E9CE2DC699B8}" destId="{7A0E4F70-5B75-4BB4-A548-1434CCBC403D}" srcOrd="1" destOrd="0" presId="urn:microsoft.com/office/officeart/2009/3/layout/HorizontalOrganizationChart"/>
    <dgm:cxn modelId="{21E2DFD3-892A-4FFF-A3AC-1164BD90F0C3}" type="presParOf" srcId="{7A0E4F70-5B75-4BB4-A548-1434CCBC403D}" destId="{2201BA02-92A1-4C01-AB04-613D2BA1B288}" srcOrd="0" destOrd="0" presId="urn:microsoft.com/office/officeart/2009/3/layout/HorizontalOrganizationChart"/>
    <dgm:cxn modelId="{D8BC7E7B-E24D-4620-A388-DD5A062412BB}" type="presParOf" srcId="{2201BA02-92A1-4C01-AB04-613D2BA1B288}" destId="{D781ECF6-D274-4190-A390-A9D6F186CFFE}" srcOrd="0" destOrd="0" presId="urn:microsoft.com/office/officeart/2009/3/layout/HorizontalOrganizationChart"/>
    <dgm:cxn modelId="{4371C2CD-CEEF-43BF-B84B-96525B3CA782}" type="presParOf" srcId="{2201BA02-92A1-4C01-AB04-613D2BA1B288}" destId="{8F739DC2-D564-48C8-92BB-47DEFBFDED7B}" srcOrd="1" destOrd="0" presId="urn:microsoft.com/office/officeart/2009/3/layout/HorizontalOrganizationChart"/>
    <dgm:cxn modelId="{FE2DCD0E-1984-44CE-95BD-C418EE20E05E}" type="presParOf" srcId="{7A0E4F70-5B75-4BB4-A548-1434CCBC403D}" destId="{774DB727-23E5-44AF-AB8D-BF2C2C180820}" srcOrd="1" destOrd="0" presId="urn:microsoft.com/office/officeart/2009/3/layout/HorizontalOrganizationChart"/>
    <dgm:cxn modelId="{666CCB2D-9A25-4846-B15B-71AB0C3EEB36}" type="presParOf" srcId="{7A0E4F70-5B75-4BB4-A548-1434CCBC403D}" destId="{967FB6DB-A84A-4BF9-B5A5-643C295A6672}" srcOrd="2" destOrd="0" presId="urn:microsoft.com/office/officeart/2009/3/layout/HorizontalOrganizationChart"/>
    <dgm:cxn modelId="{C00FBB70-89CF-49C4-8D0A-B4442DFE88C5}" type="presParOf" srcId="{F03D8C06-5521-4BF3-8A1F-FCF8F34011D2}" destId="{AF6C2BD2-AEC3-4EF0-86CF-77635E7E3A0A}" srcOrd="2" destOrd="0" presId="urn:microsoft.com/office/officeart/2009/3/layout/HorizontalOrganizationChart"/>
    <dgm:cxn modelId="{3F5CAABF-EA4A-49F5-B0CF-7AADE2C8F33A}" type="presParOf" srcId="{6888EEE8-BC19-456E-A277-7BF0A2045F99}" destId="{3806BFAB-5986-4AEB-9544-4D0471DB9BA4}" srcOrd="2" destOrd="0" presId="urn:microsoft.com/office/officeart/2009/3/layout/HorizontalOrganizationChart"/>
    <dgm:cxn modelId="{043B77A0-90B1-4D2D-A12B-8B1A678E2C6E}" type="presParOf" srcId="{6888EEE8-BC19-456E-A277-7BF0A2045F99}" destId="{4D75D8B7-35C7-46E0-8A77-94F9741D91A3}" srcOrd="3" destOrd="0" presId="urn:microsoft.com/office/officeart/2009/3/layout/HorizontalOrganizationChart"/>
    <dgm:cxn modelId="{8A4A6E9B-C171-4FC0-88F8-3B8291B2BA15}" type="presParOf" srcId="{4D75D8B7-35C7-46E0-8A77-94F9741D91A3}" destId="{E8250D41-D0E8-4C70-BE47-8966C410A097}" srcOrd="0" destOrd="0" presId="urn:microsoft.com/office/officeart/2009/3/layout/HorizontalOrganizationChart"/>
    <dgm:cxn modelId="{27DF7A04-C6BA-4471-A705-317438341A0C}" type="presParOf" srcId="{E8250D41-D0E8-4C70-BE47-8966C410A097}" destId="{FF966CDB-06C1-4021-A640-C5D0FC042662}" srcOrd="0" destOrd="0" presId="urn:microsoft.com/office/officeart/2009/3/layout/HorizontalOrganizationChart"/>
    <dgm:cxn modelId="{BE45BCFE-6E91-486D-A647-999DED07A036}" type="presParOf" srcId="{E8250D41-D0E8-4C70-BE47-8966C410A097}" destId="{0C58F253-4B2E-4319-A0E1-680E3553E1AF}" srcOrd="1" destOrd="0" presId="urn:microsoft.com/office/officeart/2009/3/layout/HorizontalOrganizationChart"/>
    <dgm:cxn modelId="{6A6B784F-A2DA-4D65-96DA-0AB6BCDB1753}" type="presParOf" srcId="{4D75D8B7-35C7-46E0-8A77-94F9741D91A3}" destId="{7EA8DD76-59FA-4A99-A207-C857C04001A7}" srcOrd="1" destOrd="0" presId="urn:microsoft.com/office/officeart/2009/3/layout/HorizontalOrganizationChart"/>
    <dgm:cxn modelId="{7F13B43F-FCB9-4091-86C6-44456EE03BED}" type="presParOf" srcId="{7EA8DD76-59FA-4A99-A207-C857C04001A7}" destId="{8F56CCF2-D723-498C-8735-438AC57AEF83}" srcOrd="0" destOrd="0" presId="urn:microsoft.com/office/officeart/2009/3/layout/HorizontalOrganizationChart"/>
    <dgm:cxn modelId="{3E470E0D-1200-4C99-99CC-429A195898DD}" type="presParOf" srcId="{7EA8DD76-59FA-4A99-A207-C857C04001A7}" destId="{F70660B5-4586-4B0B-BFCE-3EE02799E65E}" srcOrd="1" destOrd="0" presId="urn:microsoft.com/office/officeart/2009/3/layout/HorizontalOrganizationChart"/>
    <dgm:cxn modelId="{8E1E5476-9AF7-4F43-847C-1F3D38B34262}" type="presParOf" srcId="{F70660B5-4586-4B0B-BFCE-3EE02799E65E}" destId="{19422F40-8FA2-4F27-A6F4-5BA34129B353}" srcOrd="0" destOrd="0" presId="urn:microsoft.com/office/officeart/2009/3/layout/HorizontalOrganizationChart"/>
    <dgm:cxn modelId="{3A87C679-119C-471A-AE86-8BA8EBF80E49}" type="presParOf" srcId="{19422F40-8FA2-4F27-A6F4-5BA34129B353}" destId="{8EE04F23-9EB8-4EC3-99E6-E0B690BAFC7A}" srcOrd="0" destOrd="0" presId="urn:microsoft.com/office/officeart/2009/3/layout/HorizontalOrganizationChart"/>
    <dgm:cxn modelId="{586D0C17-DA97-4508-BD47-42D71DC1B161}" type="presParOf" srcId="{19422F40-8FA2-4F27-A6F4-5BA34129B353}" destId="{0C8A937B-E8D2-41B9-AF54-4E1F0D62A942}" srcOrd="1" destOrd="0" presId="urn:microsoft.com/office/officeart/2009/3/layout/HorizontalOrganizationChart"/>
    <dgm:cxn modelId="{8AD8C971-CD34-45D4-9387-64AE198068F5}" type="presParOf" srcId="{F70660B5-4586-4B0B-BFCE-3EE02799E65E}" destId="{3B884360-9B3D-45E5-96BC-7B84A07D022D}" srcOrd="1" destOrd="0" presId="urn:microsoft.com/office/officeart/2009/3/layout/HorizontalOrganizationChart"/>
    <dgm:cxn modelId="{CD041C2A-32B8-4788-A9DF-FCCC80CB7A21}" type="presParOf" srcId="{F70660B5-4586-4B0B-BFCE-3EE02799E65E}" destId="{5F46CB05-4F2C-40AD-A07C-325F39F73F31}" srcOrd="2" destOrd="0" presId="urn:microsoft.com/office/officeart/2009/3/layout/HorizontalOrganizationChart"/>
    <dgm:cxn modelId="{22281F77-4BAB-471B-9E45-FC67324F7B57}" type="presParOf" srcId="{4D75D8B7-35C7-46E0-8A77-94F9741D91A3}" destId="{64E47AB0-7685-454B-B223-85252E09BBE4}" srcOrd="2" destOrd="0" presId="urn:microsoft.com/office/officeart/2009/3/layout/HorizontalOrganizationChart"/>
    <dgm:cxn modelId="{1956B889-9CD4-4C1E-A76C-C208FB6115D2}" type="presParOf" srcId="{EC0AFA50-32D7-40C1-A3F2-5C9320E5CE76}" destId="{84CF0DEA-DAA2-4067-BA4A-DFD0E6D08729}" srcOrd="2" destOrd="0" presId="urn:microsoft.com/office/officeart/2009/3/layout/HorizontalOrganizationChart"/>
    <dgm:cxn modelId="{22F9182D-AEC2-4368-9BC9-04E02FFA7D18}" type="presParOf" srcId="{185DA00B-8389-4D59-84D8-B17BCB00C0FD}" destId="{E2496906-D65F-491F-98BA-B46BCCD8A25E}" srcOrd="8" destOrd="0" presId="urn:microsoft.com/office/officeart/2009/3/layout/HorizontalOrganizationChart"/>
    <dgm:cxn modelId="{ED36AD38-A0CF-4F7F-917A-D837C4CF982D}" type="presParOf" srcId="{185DA00B-8389-4D59-84D8-B17BCB00C0FD}" destId="{60BE8946-02D9-46A4-836A-D1139F13F03C}" srcOrd="9" destOrd="0" presId="urn:microsoft.com/office/officeart/2009/3/layout/HorizontalOrganizationChart"/>
    <dgm:cxn modelId="{B32CB29B-EED2-4800-93BB-BD3904FB2EBE}" type="presParOf" srcId="{60BE8946-02D9-46A4-836A-D1139F13F03C}" destId="{AD736415-CC38-4768-9D54-5297C8D62407}" srcOrd="0" destOrd="0" presId="urn:microsoft.com/office/officeart/2009/3/layout/HorizontalOrganizationChart"/>
    <dgm:cxn modelId="{56048DAD-4335-4B9E-A554-D8206FABA1A7}" type="presParOf" srcId="{AD736415-CC38-4768-9D54-5297C8D62407}" destId="{25CC8440-1B50-42AB-A776-5FFDE3499217}" srcOrd="0" destOrd="0" presId="urn:microsoft.com/office/officeart/2009/3/layout/HorizontalOrganizationChart"/>
    <dgm:cxn modelId="{11EBA975-E07F-4236-956B-8E2E984B0885}" type="presParOf" srcId="{AD736415-CC38-4768-9D54-5297C8D62407}" destId="{5643E00D-C69D-4C11-9945-8146E8DA212E}" srcOrd="1" destOrd="0" presId="urn:microsoft.com/office/officeart/2009/3/layout/HorizontalOrganizationChart"/>
    <dgm:cxn modelId="{6A7D1177-B67D-42B4-B3CD-F0E75A0615CF}" type="presParOf" srcId="{60BE8946-02D9-46A4-836A-D1139F13F03C}" destId="{98FED3AC-4CA2-4BA0-87B8-0B2A38ED5F88}" srcOrd="1" destOrd="0" presId="urn:microsoft.com/office/officeart/2009/3/layout/HorizontalOrganizationChart"/>
    <dgm:cxn modelId="{37FB7526-7B40-4E47-ACF4-06AB79E257B8}" type="presParOf" srcId="{60BE8946-02D9-46A4-836A-D1139F13F03C}" destId="{C84C7A1A-AEA9-4A15-BB69-A704748890FC}" srcOrd="2" destOrd="0" presId="urn:microsoft.com/office/officeart/2009/3/layout/HorizontalOrganizationChart"/>
    <dgm:cxn modelId="{EFA0ECF9-792B-4C89-98AD-795151B01B6A}" type="presParOf" srcId="{185DA00B-8389-4D59-84D8-B17BCB00C0FD}" destId="{5272EF09-9C4B-44C4-9036-88CA6BE8CECD}" srcOrd="10" destOrd="0" presId="urn:microsoft.com/office/officeart/2009/3/layout/HorizontalOrganizationChart"/>
    <dgm:cxn modelId="{3854EDF5-1DD1-47FD-825D-BEFB0355BC3F}" type="presParOf" srcId="{185DA00B-8389-4D59-84D8-B17BCB00C0FD}" destId="{6B9E2206-A596-4A3B-B99A-F87C5B75DF3C}" srcOrd="11" destOrd="0" presId="urn:microsoft.com/office/officeart/2009/3/layout/HorizontalOrganizationChart"/>
    <dgm:cxn modelId="{76ED5310-07BD-4091-B109-7DEBC9C49FA7}" type="presParOf" srcId="{6B9E2206-A596-4A3B-B99A-F87C5B75DF3C}" destId="{A1426B67-2C66-4705-A546-6754AEFFDAFD}" srcOrd="0" destOrd="0" presId="urn:microsoft.com/office/officeart/2009/3/layout/HorizontalOrganizationChart"/>
    <dgm:cxn modelId="{C63231F4-D104-4D9C-87B6-630A7ED86DE8}" type="presParOf" srcId="{A1426B67-2C66-4705-A546-6754AEFFDAFD}" destId="{D47FF66B-797F-45AB-92CE-5506ED9249EF}" srcOrd="0" destOrd="0" presId="urn:microsoft.com/office/officeart/2009/3/layout/HorizontalOrganizationChart"/>
    <dgm:cxn modelId="{4936D4B2-47DC-4882-A821-981B45EB42A4}" type="presParOf" srcId="{A1426B67-2C66-4705-A546-6754AEFFDAFD}" destId="{350624B7-B556-4211-B015-0212D38A23F9}" srcOrd="1" destOrd="0" presId="urn:microsoft.com/office/officeart/2009/3/layout/HorizontalOrganizationChart"/>
    <dgm:cxn modelId="{0F35462C-A338-47F3-8703-5B3A4631441C}" type="presParOf" srcId="{6B9E2206-A596-4A3B-B99A-F87C5B75DF3C}" destId="{6D8E4A0D-BC8D-467E-B8EA-7F0E7A52B950}" srcOrd="1" destOrd="0" presId="urn:microsoft.com/office/officeart/2009/3/layout/HorizontalOrganizationChart"/>
    <dgm:cxn modelId="{65A493F4-6C35-46D7-909C-197A2483DB8B}" type="presParOf" srcId="{6B9E2206-A596-4A3B-B99A-F87C5B75DF3C}" destId="{1EA65C38-23C6-45EE-A8D6-8067B8CA0F76}" srcOrd="2" destOrd="0" presId="urn:microsoft.com/office/officeart/2009/3/layout/HorizontalOrganizationChart"/>
    <dgm:cxn modelId="{AD39BAC8-DDF8-403D-978A-6335E19BEC23}" type="presParOf" srcId="{185DA00B-8389-4D59-84D8-B17BCB00C0FD}" destId="{E59D5112-AD2F-46B4-BCDD-0B717B8B42C8}" srcOrd="12" destOrd="0" presId="urn:microsoft.com/office/officeart/2009/3/layout/HorizontalOrganizationChart"/>
    <dgm:cxn modelId="{12F2F6C3-CA08-4A69-B1CC-FBDF03277732}" type="presParOf" srcId="{185DA00B-8389-4D59-84D8-B17BCB00C0FD}" destId="{B37BAE4D-6265-43E6-82E9-A9143EB6E0A9}" srcOrd="13" destOrd="0" presId="urn:microsoft.com/office/officeart/2009/3/layout/HorizontalOrganizationChart"/>
    <dgm:cxn modelId="{9B7EFD7C-F0DB-4631-A5C3-7A1E4FCE6CFB}" type="presParOf" srcId="{B37BAE4D-6265-43E6-82E9-A9143EB6E0A9}" destId="{9B9CA2CF-B806-4815-852A-01512F2BBE5C}" srcOrd="0" destOrd="0" presId="urn:microsoft.com/office/officeart/2009/3/layout/HorizontalOrganizationChart"/>
    <dgm:cxn modelId="{50D2122C-BC8D-45E4-A7D6-6F827EFE0BC0}" type="presParOf" srcId="{9B9CA2CF-B806-4815-852A-01512F2BBE5C}" destId="{CB2B0D6F-040A-4AFB-BE25-DA63C2CE03D9}" srcOrd="0" destOrd="0" presId="urn:microsoft.com/office/officeart/2009/3/layout/HorizontalOrganizationChart"/>
    <dgm:cxn modelId="{E12303BD-4E84-405A-808C-9955D6557D8D}" type="presParOf" srcId="{9B9CA2CF-B806-4815-852A-01512F2BBE5C}" destId="{0883322E-233C-4A86-9ACB-242BF1A658C9}" srcOrd="1" destOrd="0" presId="urn:microsoft.com/office/officeart/2009/3/layout/HorizontalOrganizationChart"/>
    <dgm:cxn modelId="{6C5C8B03-DF2B-4F38-9948-CFA90EF1D30C}" type="presParOf" srcId="{B37BAE4D-6265-43E6-82E9-A9143EB6E0A9}" destId="{1173ACCA-9E60-4386-9025-3877022F7E92}" srcOrd="1" destOrd="0" presId="urn:microsoft.com/office/officeart/2009/3/layout/HorizontalOrganizationChart"/>
    <dgm:cxn modelId="{7A9638A6-B661-48FE-8B27-B7A56EB2F3A7}" type="presParOf" srcId="{B37BAE4D-6265-43E6-82E9-A9143EB6E0A9}" destId="{97671449-EAA5-40C6-9B66-4B968F862E63}" srcOrd="2" destOrd="0" presId="urn:microsoft.com/office/officeart/2009/3/layout/HorizontalOrganizationChart"/>
    <dgm:cxn modelId="{7CE865D5-C762-4EFB-A392-D505ED21D9D1}" type="presParOf" srcId="{1B4DB332-F84B-4BE8-A1FD-BAD8E14FB097}" destId="{7B1EBC3D-5C48-4DCB-BA8D-686327E5FF9B}" srcOrd="2" destOrd="0" presId="urn:microsoft.com/office/officeart/2009/3/layout/HorizontalOrganizationChart"/>
    <dgm:cxn modelId="{321C6B49-2351-4016-AE45-FD254308A751}" type="presParOf" srcId="{B22874BC-F0F6-4189-8861-CFB0FDCB2393}" destId="{43858CBD-4750-4D27-88DB-F83E99673C80}" srcOrd="2" destOrd="0" presId="urn:microsoft.com/office/officeart/2009/3/layout/HorizontalOrganizationChart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ADDAC1-68CC-4FA0-BDA9-E7725ECE367F}">
      <dsp:nvSpPr>
        <dsp:cNvPr id="0" name=""/>
        <dsp:cNvSpPr/>
      </dsp:nvSpPr>
      <dsp:spPr>
        <a:xfrm>
          <a:off x="10673869" y="5947104"/>
          <a:ext cx="96975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969756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177812-FA47-47A2-9C0F-5519F5E0566F}">
      <dsp:nvSpPr>
        <dsp:cNvPr id="0" name=""/>
        <dsp:cNvSpPr/>
      </dsp:nvSpPr>
      <dsp:spPr>
        <a:xfrm>
          <a:off x="4855329" y="3907847"/>
          <a:ext cx="969756" cy="20849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84878" y="0"/>
              </a:lnTo>
              <a:lnTo>
                <a:pt x="484878" y="2084977"/>
              </a:lnTo>
              <a:lnTo>
                <a:pt x="969756" y="208497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A445FE-13E1-49CB-AD67-81CA9A1B6734}">
      <dsp:nvSpPr>
        <dsp:cNvPr id="0" name=""/>
        <dsp:cNvSpPr/>
      </dsp:nvSpPr>
      <dsp:spPr>
        <a:xfrm>
          <a:off x="4855329" y="3862127"/>
          <a:ext cx="96975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969756" y="4572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777C9A-823F-4551-985A-5B047DEAB8BD}">
      <dsp:nvSpPr>
        <dsp:cNvPr id="0" name=""/>
        <dsp:cNvSpPr/>
      </dsp:nvSpPr>
      <dsp:spPr>
        <a:xfrm>
          <a:off x="10673869" y="1822870"/>
          <a:ext cx="969756" cy="10424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84878" y="0"/>
              </a:lnTo>
              <a:lnTo>
                <a:pt x="484878" y="1042488"/>
              </a:lnTo>
              <a:lnTo>
                <a:pt x="969756" y="104248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235814-ADAC-4CCB-8DF9-3F728A30D1E5}">
      <dsp:nvSpPr>
        <dsp:cNvPr id="0" name=""/>
        <dsp:cNvSpPr/>
      </dsp:nvSpPr>
      <dsp:spPr>
        <a:xfrm>
          <a:off x="10673869" y="780382"/>
          <a:ext cx="969756" cy="1042488"/>
        </a:xfrm>
        <a:custGeom>
          <a:avLst/>
          <a:gdLst/>
          <a:ahLst/>
          <a:cxnLst/>
          <a:rect l="0" t="0" r="0" b="0"/>
          <a:pathLst>
            <a:path>
              <a:moveTo>
                <a:pt x="0" y="1042488"/>
              </a:moveTo>
              <a:lnTo>
                <a:pt x="484878" y="1042488"/>
              </a:lnTo>
              <a:lnTo>
                <a:pt x="484878" y="0"/>
              </a:lnTo>
              <a:lnTo>
                <a:pt x="969756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C61E7C-B071-42C1-AFEA-8E37F86A4582}">
      <dsp:nvSpPr>
        <dsp:cNvPr id="0" name=""/>
        <dsp:cNvSpPr/>
      </dsp:nvSpPr>
      <dsp:spPr>
        <a:xfrm>
          <a:off x="4855329" y="1822870"/>
          <a:ext cx="969756" cy="2084977"/>
        </a:xfrm>
        <a:custGeom>
          <a:avLst/>
          <a:gdLst/>
          <a:ahLst/>
          <a:cxnLst/>
          <a:rect l="0" t="0" r="0" b="0"/>
          <a:pathLst>
            <a:path>
              <a:moveTo>
                <a:pt x="0" y="2084977"/>
              </a:moveTo>
              <a:lnTo>
                <a:pt x="484878" y="2084977"/>
              </a:lnTo>
              <a:lnTo>
                <a:pt x="484878" y="0"/>
              </a:lnTo>
              <a:lnTo>
                <a:pt x="969756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EA7A39-6094-4B47-A969-EF2439BAB812}">
      <dsp:nvSpPr>
        <dsp:cNvPr id="0" name=""/>
        <dsp:cNvSpPr/>
      </dsp:nvSpPr>
      <dsp:spPr>
        <a:xfrm>
          <a:off x="6545" y="3168408"/>
          <a:ext cx="4848783" cy="1478879"/>
        </a:xfrm>
        <a:prstGeom prst="rect">
          <a:avLst/>
        </a:prstGeom>
        <a:solidFill>
          <a:schemeClr val="tx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800" b="1" kern="1200" dirty="0">
              <a:latin typeface="MS PGothic" pitchFamily="34" charset="-128"/>
              <a:ea typeface="MS PGothic" pitchFamily="34" charset="-128"/>
            </a:rPr>
            <a:t>개발</a:t>
          </a:r>
          <a:endParaRPr lang="en-US" altLang="ko-KR" sz="2800" b="1" kern="1200" dirty="0">
            <a:latin typeface="MS PGothic" pitchFamily="34" charset="-128"/>
            <a:ea typeface="MS PGothic" pitchFamily="34" charset="-128"/>
          </a:endParaRPr>
        </a:p>
        <a:p>
          <a:pPr marL="0" lvl="0" indent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800" b="1" kern="1200" dirty="0" err="1">
              <a:latin typeface="MS PGothic" pitchFamily="34" charset="-128"/>
              <a:ea typeface="MS PGothic" pitchFamily="34" charset="-128"/>
            </a:rPr>
            <a:t>Developement</a:t>
          </a:r>
          <a:endParaRPr lang="ko-KR" altLang="en-US" sz="2800" b="1" kern="1200" dirty="0">
            <a:latin typeface="MS PGothic" pitchFamily="34" charset="-128"/>
          </a:endParaRPr>
        </a:p>
      </dsp:txBody>
      <dsp:txXfrm>
        <a:off x="6545" y="3168408"/>
        <a:ext cx="4848783" cy="1478879"/>
      </dsp:txXfrm>
    </dsp:sp>
    <dsp:sp modelId="{7B480074-2871-46DB-8FAA-47D7446EFB33}">
      <dsp:nvSpPr>
        <dsp:cNvPr id="0" name=""/>
        <dsp:cNvSpPr/>
      </dsp:nvSpPr>
      <dsp:spPr>
        <a:xfrm>
          <a:off x="5825086" y="1083431"/>
          <a:ext cx="4848783" cy="14788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800" b="1" kern="1200" dirty="0">
              <a:latin typeface="MS PGothic" pitchFamily="34" charset="-128"/>
              <a:ea typeface="MS PGothic" pitchFamily="34" charset="-128"/>
            </a:rPr>
            <a:t>안 경현</a:t>
          </a:r>
          <a:endParaRPr lang="en-US" altLang="ko-KR" sz="2800" b="1" kern="1200" dirty="0">
            <a:latin typeface="MS PGothic" pitchFamily="34" charset="-128"/>
            <a:ea typeface="MS PGothic" pitchFamily="34" charset="-128"/>
          </a:endParaRPr>
        </a:p>
        <a:p>
          <a:pPr marL="0" lvl="0" indent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800" b="1" kern="1200" dirty="0" err="1">
              <a:latin typeface="MS PGothic" pitchFamily="34" charset="-128"/>
              <a:ea typeface="MS PGothic" pitchFamily="34" charset="-128"/>
            </a:rPr>
            <a:t>BackEnd</a:t>
          </a:r>
          <a:endParaRPr lang="ko-KR" altLang="en-US" sz="2800" b="1" kern="1200" dirty="0">
            <a:latin typeface="MS PGothic" pitchFamily="34" charset="-128"/>
          </a:endParaRPr>
        </a:p>
      </dsp:txBody>
      <dsp:txXfrm>
        <a:off x="5825086" y="1083431"/>
        <a:ext cx="4848783" cy="1478879"/>
      </dsp:txXfrm>
    </dsp:sp>
    <dsp:sp modelId="{7D221D19-8EA2-4661-ADEF-C0AB813687BB}">
      <dsp:nvSpPr>
        <dsp:cNvPr id="0" name=""/>
        <dsp:cNvSpPr/>
      </dsp:nvSpPr>
      <dsp:spPr>
        <a:xfrm>
          <a:off x="11643626" y="40942"/>
          <a:ext cx="4848783" cy="14788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800" b="1" kern="1200" dirty="0">
              <a:latin typeface="MS PGothic" pitchFamily="34" charset="-128"/>
              <a:ea typeface="MS PGothic" pitchFamily="34" charset="-128"/>
            </a:rPr>
            <a:t>공통</a:t>
          </a:r>
          <a:endParaRPr lang="en-US" altLang="ko-KR" sz="2800" b="1" kern="1200" dirty="0">
            <a:latin typeface="MS PGothic" pitchFamily="34" charset="-128"/>
            <a:ea typeface="MS PGothic" pitchFamily="34" charset="-128"/>
          </a:endParaRPr>
        </a:p>
        <a:p>
          <a:pPr marL="0" lvl="0" indent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800" b="1" kern="1200" dirty="0">
              <a:latin typeface="MS PGothic" pitchFamily="34" charset="-128"/>
              <a:ea typeface="MS PGothic" pitchFamily="34" charset="-128"/>
            </a:rPr>
            <a:t>Servlet</a:t>
          </a:r>
        </a:p>
      </dsp:txBody>
      <dsp:txXfrm>
        <a:off x="11643626" y="40942"/>
        <a:ext cx="4848783" cy="1478879"/>
      </dsp:txXfrm>
    </dsp:sp>
    <dsp:sp modelId="{E0E7DB13-5CC1-4FE3-8985-090577317588}">
      <dsp:nvSpPr>
        <dsp:cNvPr id="0" name=""/>
        <dsp:cNvSpPr/>
      </dsp:nvSpPr>
      <dsp:spPr>
        <a:xfrm>
          <a:off x="11643626" y="2125919"/>
          <a:ext cx="4848783" cy="14788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800" b="1" kern="1200" dirty="0">
              <a:latin typeface="MS PGothic" pitchFamily="34" charset="-128"/>
              <a:ea typeface="MS PGothic" pitchFamily="34" charset="-128"/>
            </a:rPr>
            <a:t>정 지은</a:t>
          </a:r>
          <a:endParaRPr lang="en-US" altLang="ko-KR" sz="2800" b="1" kern="1200" dirty="0">
            <a:latin typeface="MS PGothic" pitchFamily="34" charset="-128"/>
            <a:ea typeface="MS PGothic" pitchFamily="34" charset="-128"/>
          </a:endParaRPr>
        </a:p>
        <a:p>
          <a:pPr marL="0" lvl="0" indent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800" b="1" kern="1200" dirty="0" err="1">
              <a:latin typeface="MS PGothic" pitchFamily="34" charset="-128"/>
              <a:ea typeface="MS PGothic" pitchFamily="34" charset="-128"/>
            </a:rPr>
            <a:t>DataBase</a:t>
          </a:r>
          <a:endParaRPr lang="ko-KR" altLang="en-US" sz="2800" b="1" kern="1200" dirty="0">
            <a:latin typeface="MS PGothic" pitchFamily="34" charset="-128"/>
          </a:endParaRPr>
        </a:p>
      </dsp:txBody>
      <dsp:txXfrm>
        <a:off x="11643626" y="2125919"/>
        <a:ext cx="4848783" cy="1478879"/>
      </dsp:txXfrm>
    </dsp:sp>
    <dsp:sp modelId="{33CC376B-ECA2-4641-8F68-21C941EC8FC6}">
      <dsp:nvSpPr>
        <dsp:cNvPr id="0" name=""/>
        <dsp:cNvSpPr/>
      </dsp:nvSpPr>
      <dsp:spPr>
        <a:xfrm>
          <a:off x="5825086" y="3168408"/>
          <a:ext cx="4848783" cy="1478879"/>
        </a:xfrm>
        <a:prstGeom prst="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800" b="1" kern="1200" dirty="0">
              <a:latin typeface="MS PGothic" pitchFamily="34" charset="-128"/>
              <a:ea typeface="MS PGothic" pitchFamily="34" charset="-128"/>
            </a:rPr>
            <a:t>이 승훈</a:t>
          </a:r>
          <a:endParaRPr lang="en-US" altLang="ko-KR" sz="2800" b="1" kern="1200" dirty="0">
            <a:latin typeface="MS PGothic" pitchFamily="34" charset="-128"/>
            <a:ea typeface="MS PGothic" pitchFamily="34" charset="-128"/>
          </a:endParaRPr>
        </a:p>
        <a:p>
          <a:pPr marL="0" lvl="0" indent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800" b="1" kern="1200" dirty="0" err="1">
              <a:latin typeface="MS PGothic" pitchFamily="34" charset="-128"/>
              <a:ea typeface="MS PGothic" pitchFamily="34" charset="-128"/>
            </a:rPr>
            <a:t>FullStack</a:t>
          </a:r>
          <a:endParaRPr lang="ko-KR" altLang="en-US" sz="2800" b="1" kern="1200" dirty="0">
            <a:latin typeface="MS PGothic" pitchFamily="34" charset="-128"/>
          </a:endParaRPr>
        </a:p>
      </dsp:txBody>
      <dsp:txXfrm>
        <a:off x="5825086" y="3168408"/>
        <a:ext cx="4848783" cy="1478879"/>
      </dsp:txXfrm>
    </dsp:sp>
    <dsp:sp modelId="{1427F7C1-820E-4933-9FF8-CDE95E83654B}">
      <dsp:nvSpPr>
        <dsp:cNvPr id="0" name=""/>
        <dsp:cNvSpPr/>
      </dsp:nvSpPr>
      <dsp:spPr>
        <a:xfrm>
          <a:off x="5825086" y="5253385"/>
          <a:ext cx="4848783" cy="1478879"/>
        </a:xfrm>
        <a:prstGeom prst="rect">
          <a:avLst/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800" b="1" kern="1200" dirty="0">
              <a:latin typeface="MS PGothic" pitchFamily="34" charset="-128"/>
              <a:ea typeface="MS PGothic" pitchFamily="34" charset="-128"/>
            </a:rPr>
            <a:t>민 주현</a:t>
          </a:r>
          <a:endParaRPr lang="en-US" altLang="ko-KR" sz="2800" b="1" kern="1200" dirty="0">
            <a:latin typeface="MS PGothic" pitchFamily="34" charset="-128"/>
            <a:ea typeface="MS PGothic" pitchFamily="34" charset="-128"/>
          </a:endParaRPr>
        </a:p>
        <a:p>
          <a:pPr marL="0" lvl="0" indent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800" b="1" kern="1200" dirty="0" err="1">
              <a:latin typeface="MS PGothic" pitchFamily="34" charset="-128"/>
              <a:ea typeface="MS PGothic" pitchFamily="34" charset="-128"/>
            </a:rPr>
            <a:t>FrontEnd</a:t>
          </a:r>
          <a:endParaRPr lang="ko-KR" altLang="en-US" sz="2800" b="1" kern="1200" dirty="0">
            <a:latin typeface="MS PGothic" pitchFamily="34" charset="-128"/>
          </a:endParaRPr>
        </a:p>
      </dsp:txBody>
      <dsp:txXfrm>
        <a:off x="5825086" y="5253385"/>
        <a:ext cx="4848783" cy="1478879"/>
      </dsp:txXfrm>
    </dsp:sp>
    <dsp:sp modelId="{C9EB3D23-8F19-4CFA-A21C-FD7327FB5A5E}">
      <dsp:nvSpPr>
        <dsp:cNvPr id="0" name=""/>
        <dsp:cNvSpPr/>
      </dsp:nvSpPr>
      <dsp:spPr>
        <a:xfrm>
          <a:off x="11643626" y="5253385"/>
          <a:ext cx="4848783" cy="1478879"/>
        </a:xfrm>
        <a:prstGeom prst="rect">
          <a:avLst/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800" b="1" kern="1200" dirty="0">
              <a:latin typeface="MS PGothic" pitchFamily="34" charset="-128"/>
              <a:ea typeface="MS PGothic" pitchFamily="34" charset="-128"/>
            </a:rPr>
            <a:t>이 </a:t>
          </a:r>
          <a:r>
            <a:rPr lang="ko-KR" altLang="en-US" sz="2800" b="1" kern="1200" dirty="0" err="1">
              <a:latin typeface="MS PGothic" pitchFamily="34" charset="-128"/>
              <a:ea typeface="MS PGothic" pitchFamily="34" charset="-128"/>
            </a:rPr>
            <a:t>득건</a:t>
          </a:r>
          <a:endParaRPr lang="en-US" altLang="ko-KR" sz="2800" b="1" kern="1200" dirty="0">
            <a:latin typeface="MS PGothic" pitchFamily="34" charset="-128"/>
            <a:ea typeface="MS PGothic" pitchFamily="34" charset="-128"/>
          </a:endParaRPr>
        </a:p>
        <a:p>
          <a:pPr marL="0" lvl="0" indent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800" b="1" kern="1200" dirty="0">
              <a:latin typeface="MS PGothic" pitchFamily="34" charset="-128"/>
              <a:ea typeface="MS PGothic" pitchFamily="34" charset="-128"/>
            </a:rPr>
            <a:t>Form</a:t>
          </a:r>
          <a:endParaRPr lang="ko-KR" altLang="en-US" sz="2800" b="1" kern="1200" dirty="0">
            <a:latin typeface="MS PGothic" pitchFamily="34" charset="-128"/>
          </a:endParaRPr>
        </a:p>
      </dsp:txBody>
      <dsp:txXfrm>
        <a:off x="11643626" y="5253385"/>
        <a:ext cx="4848783" cy="147887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9D5112-AD2F-46B4-BCDD-0B717B8B42C8}">
      <dsp:nvSpPr>
        <dsp:cNvPr id="0" name=""/>
        <dsp:cNvSpPr/>
      </dsp:nvSpPr>
      <dsp:spPr>
        <a:xfrm>
          <a:off x="6048167" y="3010643"/>
          <a:ext cx="1118050" cy="26922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09349" y="0"/>
              </a:lnTo>
              <a:lnTo>
                <a:pt x="909349" y="2692235"/>
              </a:lnTo>
              <a:lnTo>
                <a:pt x="1118050" y="2692235"/>
              </a:lnTo>
            </a:path>
          </a:pathLst>
        </a:custGeom>
        <a:noFill/>
        <a:ln w="38100" cap="flat" cmpd="sng" algn="ctr">
          <a:solidFill>
            <a:schemeClr val="bg1">
              <a:lumMod val="50000"/>
            </a:schemeClr>
          </a:solidFill>
          <a:prstDash val="solid"/>
          <a:miter lim="800000"/>
          <a:headEnd type="none" w="med" len="med"/>
          <a:tailEnd type="arrow" w="med" len="me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72EF09-9C4B-44C4-9036-88CA6BE8CECD}">
      <dsp:nvSpPr>
        <dsp:cNvPr id="0" name=""/>
        <dsp:cNvSpPr/>
      </dsp:nvSpPr>
      <dsp:spPr>
        <a:xfrm>
          <a:off x="6048167" y="3010643"/>
          <a:ext cx="1118050" cy="17948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09349" y="0"/>
              </a:lnTo>
              <a:lnTo>
                <a:pt x="909349" y="1794823"/>
              </a:lnTo>
              <a:lnTo>
                <a:pt x="1118050" y="1794823"/>
              </a:lnTo>
            </a:path>
          </a:pathLst>
        </a:custGeom>
        <a:noFill/>
        <a:ln w="38100" cap="flat" cmpd="sng" algn="ctr">
          <a:solidFill>
            <a:schemeClr val="bg1">
              <a:lumMod val="50000"/>
            </a:schemeClr>
          </a:solidFill>
          <a:prstDash val="solid"/>
          <a:miter lim="800000"/>
          <a:headEnd type="none" w="med" len="med"/>
          <a:tailEnd type="arrow" w="med" len="me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496906-D65F-491F-98BA-B46BCCD8A25E}">
      <dsp:nvSpPr>
        <dsp:cNvPr id="0" name=""/>
        <dsp:cNvSpPr/>
      </dsp:nvSpPr>
      <dsp:spPr>
        <a:xfrm>
          <a:off x="6048167" y="3010643"/>
          <a:ext cx="1118050" cy="8974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09349" y="0"/>
              </a:lnTo>
              <a:lnTo>
                <a:pt x="909349" y="897411"/>
              </a:lnTo>
              <a:lnTo>
                <a:pt x="1118050" y="897411"/>
              </a:lnTo>
            </a:path>
          </a:pathLst>
        </a:custGeom>
        <a:noFill/>
        <a:ln w="38100" cap="flat" cmpd="sng" algn="ctr">
          <a:solidFill>
            <a:schemeClr val="bg1">
              <a:lumMod val="50000"/>
            </a:schemeClr>
          </a:solidFill>
          <a:prstDash val="solid"/>
          <a:miter lim="800000"/>
          <a:headEnd type="none" w="med" len="med"/>
          <a:tailEnd type="arrow" w="med" len="me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56CCF2-D723-498C-8735-438AC57AEF83}">
      <dsp:nvSpPr>
        <dsp:cNvPr id="0" name=""/>
        <dsp:cNvSpPr/>
      </dsp:nvSpPr>
      <dsp:spPr>
        <a:xfrm>
          <a:off x="12693085" y="3876149"/>
          <a:ext cx="102632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026326" y="45720"/>
              </a:lnTo>
            </a:path>
          </a:pathLst>
        </a:cu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06BFAB-5986-4AEB-9544-4D0471DB9BA4}">
      <dsp:nvSpPr>
        <dsp:cNvPr id="0" name=""/>
        <dsp:cNvSpPr/>
      </dsp:nvSpPr>
      <dsp:spPr>
        <a:xfrm>
          <a:off x="9253222" y="3010643"/>
          <a:ext cx="1352859" cy="9112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44158" y="0"/>
              </a:lnTo>
              <a:lnTo>
                <a:pt x="1144158" y="911226"/>
              </a:lnTo>
              <a:lnTo>
                <a:pt x="1352859" y="911226"/>
              </a:lnTo>
            </a:path>
          </a:pathLst>
        </a:cu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64E48A-4A5B-42CB-BB16-1F65EA3E3BF1}">
      <dsp:nvSpPr>
        <dsp:cNvPr id="0" name=""/>
        <dsp:cNvSpPr/>
      </dsp:nvSpPr>
      <dsp:spPr>
        <a:xfrm>
          <a:off x="12693085" y="2086459"/>
          <a:ext cx="102632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026326" y="45720"/>
              </a:lnTo>
            </a:path>
          </a:pathLst>
        </a:custGeom>
        <a:noFill/>
        <a:ln w="38100" cap="flat" cmpd="sng" algn="ctr">
          <a:solidFill>
            <a:schemeClr val="bg1">
              <a:lumMod val="50000"/>
            </a:schemeClr>
          </a:solidFill>
          <a:prstDash val="solid"/>
          <a:miter lim="800000"/>
          <a:headEnd type="arrow" w="med" len="med"/>
          <a:tailEnd type="arrow" w="med" len="me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64C971-405C-4BFB-8F99-F65AB3546A4F}">
      <dsp:nvSpPr>
        <dsp:cNvPr id="0" name=""/>
        <dsp:cNvSpPr/>
      </dsp:nvSpPr>
      <dsp:spPr>
        <a:xfrm>
          <a:off x="9253222" y="2132179"/>
          <a:ext cx="1352859" cy="878463"/>
        </a:xfrm>
        <a:custGeom>
          <a:avLst/>
          <a:gdLst/>
          <a:ahLst/>
          <a:cxnLst/>
          <a:rect l="0" t="0" r="0" b="0"/>
          <a:pathLst>
            <a:path>
              <a:moveTo>
                <a:pt x="0" y="878463"/>
              </a:moveTo>
              <a:lnTo>
                <a:pt x="1144158" y="878463"/>
              </a:lnTo>
              <a:lnTo>
                <a:pt x="1144158" y="0"/>
              </a:lnTo>
              <a:lnTo>
                <a:pt x="1352859" y="0"/>
              </a:lnTo>
            </a:path>
          </a:pathLst>
        </a:custGeom>
        <a:noFill/>
        <a:ln w="38100" cap="flat" cmpd="sng" algn="ctr">
          <a:noFill/>
          <a:prstDash val="solid"/>
          <a:miter lim="800000"/>
          <a:headEnd type="none" w="med" len="med"/>
          <a:tailEnd type="arrow" w="med" len="me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9C55E3-F23F-4781-87F9-F893B3D13B0A}">
      <dsp:nvSpPr>
        <dsp:cNvPr id="0" name=""/>
        <dsp:cNvSpPr/>
      </dsp:nvSpPr>
      <dsp:spPr>
        <a:xfrm>
          <a:off x="6048167" y="2964923"/>
          <a:ext cx="111805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118050" y="45720"/>
              </a:lnTo>
            </a:path>
          </a:pathLst>
        </a:custGeom>
        <a:noFill/>
        <a:ln w="38100" cap="flat" cmpd="sng" algn="ctr">
          <a:solidFill>
            <a:schemeClr val="bg1">
              <a:lumMod val="50000"/>
            </a:schemeClr>
          </a:solidFill>
          <a:prstDash val="solid"/>
          <a:miter lim="800000"/>
          <a:headEnd type="none" w="med" len="med"/>
          <a:tailEnd type="arrow" w="med" len="me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CF7DE8-E9FB-493F-92AD-2CCFC4D0FF42}">
      <dsp:nvSpPr>
        <dsp:cNvPr id="0" name=""/>
        <dsp:cNvSpPr/>
      </dsp:nvSpPr>
      <dsp:spPr>
        <a:xfrm>
          <a:off x="6048167" y="2113231"/>
          <a:ext cx="1118050" cy="897411"/>
        </a:xfrm>
        <a:custGeom>
          <a:avLst/>
          <a:gdLst/>
          <a:ahLst/>
          <a:cxnLst/>
          <a:rect l="0" t="0" r="0" b="0"/>
          <a:pathLst>
            <a:path>
              <a:moveTo>
                <a:pt x="0" y="897411"/>
              </a:moveTo>
              <a:lnTo>
                <a:pt x="909349" y="897411"/>
              </a:lnTo>
              <a:lnTo>
                <a:pt x="909349" y="0"/>
              </a:lnTo>
              <a:lnTo>
                <a:pt x="1118050" y="0"/>
              </a:lnTo>
            </a:path>
          </a:pathLst>
        </a:custGeom>
        <a:noFill/>
        <a:ln w="38100" cap="flat" cmpd="sng" algn="ctr">
          <a:solidFill>
            <a:schemeClr val="bg1">
              <a:lumMod val="50000"/>
            </a:schemeClr>
          </a:solidFill>
          <a:prstDash val="solid"/>
          <a:miter lim="800000"/>
          <a:headEnd type="none" w="med" len="med"/>
          <a:tailEnd type="arrow" w="med" len="me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C8AEE9-06DE-472B-8B0E-69B5006F0492}">
      <dsp:nvSpPr>
        <dsp:cNvPr id="0" name=""/>
        <dsp:cNvSpPr/>
      </dsp:nvSpPr>
      <dsp:spPr>
        <a:xfrm>
          <a:off x="6048167" y="1215819"/>
          <a:ext cx="1118050" cy="1794823"/>
        </a:xfrm>
        <a:custGeom>
          <a:avLst/>
          <a:gdLst/>
          <a:ahLst/>
          <a:cxnLst/>
          <a:rect l="0" t="0" r="0" b="0"/>
          <a:pathLst>
            <a:path>
              <a:moveTo>
                <a:pt x="0" y="1794823"/>
              </a:moveTo>
              <a:lnTo>
                <a:pt x="909349" y="1794823"/>
              </a:lnTo>
              <a:lnTo>
                <a:pt x="909349" y="0"/>
              </a:lnTo>
              <a:lnTo>
                <a:pt x="1118050" y="0"/>
              </a:lnTo>
            </a:path>
          </a:pathLst>
        </a:custGeom>
        <a:noFill/>
        <a:ln w="38100" cap="flat" cmpd="sng" algn="ctr">
          <a:solidFill>
            <a:schemeClr val="bg1">
              <a:lumMod val="50000"/>
            </a:schemeClr>
          </a:solidFill>
          <a:prstDash val="solid"/>
          <a:miter lim="800000"/>
          <a:headEnd type="none" w="med" len="med"/>
          <a:tailEnd type="arrow" w="med" len="me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E59DB9-984B-4BF0-A102-1DE91D981EC1}">
      <dsp:nvSpPr>
        <dsp:cNvPr id="0" name=""/>
        <dsp:cNvSpPr/>
      </dsp:nvSpPr>
      <dsp:spPr>
        <a:xfrm>
          <a:off x="6048167" y="318407"/>
          <a:ext cx="1118050" cy="2692235"/>
        </a:xfrm>
        <a:custGeom>
          <a:avLst/>
          <a:gdLst/>
          <a:ahLst/>
          <a:cxnLst/>
          <a:rect l="0" t="0" r="0" b="0"/>
          <a:pathLst>
            <a:path>
              <a:moveTo>
                <a:pt x="0" y="2692235"/>
              </a:moveTo>
              <a:lnTo>
                <a:pt x="909349" y="2692235"/>
              </a:lnTo>
              <a:lnTo>
                <a:pt x="909349" y="0"/>
              </a:lnTo>
              <a:lnTo>
                <a:pt x="1118050" y="0"/>
              </a:lnTo>
            </a:path>
          </a:pathLst>
        </a:custGeom>
        <a:noFill/>
        <a:ln w="38100" cap="flat" cmpd="sng" algn="ctr">
          <a:solidFill>
            <a:schemeClr val="bg1">
              <a:lumMod val="50000"/>
            </a:schemeClr>
          </a:solidFill>
          <a:prstDash val="solid"/>
          <a:miter lim="800000"/>
          <a:headEnd type="none" w="med" len="med"/>
          <a:tailEnd type="arrow" w="med" len="me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E2274A-C0DD-4DFE-BC18-C347ED49FA9A}">
      <dsp:nvSpPr>
        <dsp:cNvPr id="0" name=""/>
        <dsp:cNvSpPr/>
      </dsp:nvSpPr>
      <dsp:spPr>
        <a:xfrm>
          <a:off x="2845429" y="2964923"/>
          <a:ext cx="111573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115733" y="45720"/>
              </a:lnTo>
            </a:path>
          </a:pathLst>
        </a:custGeom>
        <a:noFill/>
        <a:ln w="38100" cap="flat" cmpd="sng" algn="ctr">
          <a:solidFill>
            <a:schemeClr val="bg1">
              <a:lumMod val="50000"/>
            </a:schemeClr>
          </a:solidFill>
          <a:prstDash val="solid"/>
          <a:miter lim="800000"/>
          <a:headEnd type="arrow" w="med" len="med"/>
          <a:tailEnd type="arrow" w="med" len="me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A6A27A-44F7-4DE7-AB50-17B9F4F84BA1}">
      <dsp:nvSpPr>
        <dsp:cNvPr id="0" name=""/>
        <dsp:cNvSpPr/>
      </dsp:nvSpPr>
      <dsp:spPr>
        <a:xfrm>
          <a:off x="758424" y="2692375"/>
          <a:ext cx="2087004" cy="63653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400" b="1" kern="1200" dirty="0"/>
            <a:t>Index</a:t>
          </a:r>
          <a:endParaRPr lang="ko-KR" altLang="en-US" sz="2400" b="1" kern="1200" dirty="0"/>
        </a:p>
      </dsp:txBody>
      <dsp:txXfrm>
        <a:off x="758424" y="2692375"/>
        <a:ext cx="2087004" cy="636536"/>
      </dsp:txXfrm>
    </dsp:sp>
    <dsp:sp modelId="{D6C8BF19-6E95-41E5-85CB-D42071DF608B}">
      <dsp:nvSpPr>
        <dsp:cNvPr id="0" name=""/>
        <dsp:cNvSpPr/>
      </dsp:nvSpPr>
      <dsp:spPr>
        <a:xfrm>
          <a:off x="3961162" y="2692375"/>
          <a:ext cx="2087004" cy="636536"/>
        </a:xfrm>
        <a:prstGeom prst="rect">
          <a:avLst/>
        </a:prstGeom>
        <a:solidFill>
          <a:schemeClr val="accent2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400" b="1" kern="1200" dirty="0"/>
            <a:t>Front Controller</a:t>
          </a:r>
          <a:endParaRPr lang="ko-KR" altLang="en-US" sz="2400" b="1" kern="1200" dirty="0"/>
        </a:p>
      </dsp:txBody>
      <dsp:txXfrm>
        <a:off x="3961162" y="2692375"/>
        <a:ext cx="2087004" cy="636536"/>
      </dsp:txXfrm>
    </dsp:sp>
    <dsp:sp modelId="{783EB70F-22B0-4E15-9D39-3470D06FFDA6}">
      <dsp:nvSpPr>
        <dsp:cNvPr id="0" name=""/>
        <dsp:cNvSpPr/>
      </dsp:nvSpPr>
      <dsp:spPr>
        <a:xfrm>
          <a:off x="7166217" y="139"/>
          <a:ext cx="2087004" cy="63653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400" b="1" kern="1200" dirty="0"/>
            <a:t>Main</a:t>
          </a:r>
          <a:endParaRPr lang="ko-KR" altLang="en-US" sz="2400" b="1" kern="1200" dirty="0"/>
        </a:p>
      </dsp:txBody>
      <dsp:txXfrm>
        <a:off x="7166217" y="139"/>
        <a:ext cx="2087004" cy="636536"/>
      </dsp:txXfrm>
    </dsp:sp>
    <dsp:sp modelId="{3531B62E-80E9-4E05-B4B5-EEF3113E672C}">
      <dsp:nvSpPr>
        <dsp:cNvPr id="0" name=""/>
        <dsp:cNvSpPr/>
      </dsp:nvSpPr>
      <dsp:spPr>
        <a:xfrm>
          <a:off x="7166217" y="897551"/>
          <a:ext cx="2087004" cy="63653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400" b="1" kern="1200" dirty="0"/>
            <a:t>Introduce</a:t>
          </a:r>
          <a:endParaRPr lang="ko-KR" altLang="en-US" sz="2400" b="1" kern="1200" dirty="0"/>
        </a:p>
      </dsp:txBody>
      <dsp:txXfrm>
        <a:off x="7166217" y="897551"/>
        <a:ext cx="2087004" cy="636536"/>
      </dsp:txXfrm>
    </dsp:sp>
    <dsp:sp modelId="{4D2D5B53-3D18-4928-9673-020FFB5EBB37}">
      <dsp:nvSpPr>
        <dsp:cNvPr id="0" name=""/>
        <dsp:cNvSpPr/>
      </dsp:nvSpPr>
      <dsp:spPr>
        <a:xfrm>
          <a:off x="7166217" y="1794963"/>
          <a:ext cx="2087004" cy="63653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400" b="1" kern="1200" dirty="0"/>
            <a:t>Style</a:t>
          </a:r>
          <a:endParaRPr lang="ko-KR" altLang="en-US" sz="2400" b="1" kern="1200" dirty="0"/>
        </a:p>
      </dsp:txBody>
      <dsp:txXfrm>
        <a:off x="7166217" y="1794963"/>
        <a:ext cx="2087004" cy="636536"/>
      </dsp:txXfrm>
    </dsp:sp>
    <dsp:sp modelId="{EDFE7D4C-2CE7-48F0-830B-CCBBACF6D85A}">
      <dsp:nvSpPr>
        <dsp:cNvPr id="0" name=""/>
        <dsp:cNvSpPr/>
      </dsp:nvSpPr>
      <dsp:spPr>
        <a:xfrm>
          <a:off x="7166217" y="2692375"/>
          <a:ext cx="2087004" cy="63653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400" b="1" kern="1200" dirty="0"/>
            <a:t>Booking</a:t>
          </a:r>
          <a:endParaRPr lang="ko-KR" altLang="en-US" sz="2400" b="1" kern="1200" dirty="0"/>
        </a:p>
      </dsp:txBody>
      <dsp:txXfrm>
        <a:off x="7166217" y="2692375"/>
        <a:ext cx="2087004" cy="636536"/>
      </dsp:txXfrm>
    </dsp:sp>
    <dsp:sp modelId="{386E9D55-C243-480F-8AFA-36E17611CA54}">
      <dsp:nvSpPr>
        <dsp:cNvPr id="0" name=""/>
        <dsp:cNvSpPr/>
      </dsp:nvSpPr>
      <dsp:spPr>
        <a:xfrm>
          <a:off x="10606081" y="1813911"/>
          <a:ext cx="2087004" cy="636536"/>
        </a:xfrm>
        <a:prstGeom prst="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400" b="1" kern="1200" dirty="0"/>
            <a:t>Service</a:t>
          </a:r>
          <a:endParaRPr lang="ko-KR" altLang="en-US" sz="2400" b="1" kern="1200" dirty="0"/>
        </a:p>
      </dsp:txBody>
      <dsp:txXfrm>
        <a:off x="10606081" y="1813911"/>
        <a:ext cx="2087004" cy="636536"/>
      </dsp:txXfrm>
    </dsp:sp>
    <dsp:sp modelId="{D781ECF6-D274-4190-A390-A9D6F186CFFE}">
      <dsp:nvSpPr>
        <dsp:cNvPr id="0" name=""/>
        <dsp:cNvSpPr/>
      </dsp:nvSpPr>
      <dsp:spPr>
        <a:xfrm>
          <a:off x="13719412" y="1813911"/>
          <a:ext cx="2087004" cy="636536"/>
        </a:xfrm>
        <a:prstGeom prst="rect">
          <a:avLst/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400" b="1" kern="1200" dirty="0"/>
            <a:t>DAO</a:t>
          </a:r>
          <a:endParaRPr lang="ko-KR" altLang="en-US" sz="2400" b="1" kern="1200" dirty="0"/>
        </a:p>
      </dsp:txBody>
      <dsp:txXfrm>
        <a:off x="13719412" y="1813911"/>
        <a:ext cx="2087004" cy="636536"/>
      </dsp:txXfrm>
    </dsp:sp>
    <dsp:sp modelId="{FF966CDB-06C1-4021-A640-C5D0FC042662}">
      <dsp:nvSpPr>
        <dsp:cNvPr id="0" name=""/>
        <dsp:cNvSpPr/>
      </dsp:nvSpPr>
      <dsp:spPr>
        <a:xfrm>
          <a:off x="10606081" y="3603601"/>
          <a:ext cx="2087004" cy="636536"/>
        </a:xfrm>
        <a:prstGeom prst="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400" b="1" kern="1200" dirty="0"/>
            <a:t>Servlet</a:t>
          </a:r>
          <a:endParaRPr lang="ko-KR" altLang="en-US" sz="2400" b="1" kern="1200" dirty="0"/>
        </a:p>
      </dsp:txBody>
      <dsp:txXfrm>
        <a:off x="10606081" y="3603601"/>
        <a:ext cx="2087004" cy="636536"/>
      </dsp:txXfrm>
    </dsp:sp>
    <dsp:sp modelId="{8EE04F23-9EB8-4EC3-99E6-E0B690BAFC7A}">
      <dsp:nvSpPr>
        <dsp:cNvPr id="0" name=""/>
        <dsp:cNvSpPr/>
      </dsp:nvSpPr>
      <dsp:spPr>
        <a:xfrm>
          <a:off x="13719412" y="3603601"/>
          <a:ext cx="2087004" cy="636536"/>
        </a:xfrm>
        <a:prstGeom prst="rect">
          <a:avLst/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400" b="1" kern="1200" dirty="0"/>
            <a:t>DB</a:t>
          </a:r>
          <a:endParaRPr lang="ko-KR" altLang="en-US" sz="2400" b="1" kern="1200" dirty="0"/>
        </a:p>
      </dsp:txBody>
      <dsp:txXfrm>
        <a:off x="13719412" y="3603601"/>
        <a:ext cx="2087004" cy="636536"/>
      </dsp:txXfrm>
    </dsp:sp>
    <dsp:sp modelId="{25CC8440-1B50-42AB-A776-5FFDE3499217}">
      <dsp:nvSpPr>
        <dsp:cNvPr id="0" name=""/>
        <dsp:cNvSpPr/>
      </dsp:nvSpPr>
      <dsp:spPr>
        <a:xfrm>
          <a:off x="7166217" y="3589787"/>
          <a:ext cx="2087004" cy="63653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400" b="1" kern="1200" dirty="0"/>
            <a:t>Board</a:t>
          </a:r>
          <a:endParaRPr lang="ko-KR" altLang="en-US" sz="2400" b="1" kern="1200" dirty="0"/>
        </a:p>
      </dsp:txBody>
      <dsp:txXfrm>
        <a:off x="7166217" y="3589787"/>
        <a:ext cx="2087004" cy="636536"/>
      </dsp:txXfrm>
    </dsp:sp>
    <dsp:sp modelId="{D47FF66B-797F-45AB-92CE-5506ED9249EF}">
      <dsp:nvSpPr>
        <dsp:cNvPr id="0" name=""/>
        <dsp:cNvSpPr/>
      </dsp:nvSpPr>
      <dsp:spPr>
        <a:xfrm>
          <a:off x="7166217" y="4487199"/>
          <a:ext cx="2087004" cy="63653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400" b="1" kern="1200" dirty="0"/>
            <a:t>Event</a:t>
          </a:r>
          <a:endParaRPr lang="ko-KR" altLang="en-US" sz="2400" b="1" kern="1200" dirty="0"/>
        </a:p>
      </dsp:txBody>
      <dsp:txXfrm>
        <a:off x="7166217" y="4487199"/>
        <a:ext cx="2087004" cy="636536"/>
      </dsp:txXfrm>
    </dsp:sp>
    <dsp:sp modelId="{CB2B0D6F-040A-4AFB-BE25-DA63C2CE03D9}">
      <dsp:nvSpPr>
        <dsp:cNvPr id="0" name=""/>
        <dsp:cNvSpPr/>
      </dsp:nvSpPr>
      <dsp:spPr>
        <a:xfrm>
          <a:off x="7166217" y="5384611"/>
          <a:ext cx="2087004" cy="63653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400" b="1" kern="1200" dirty="0"/>
            <a:t>My Page</a:t>
          </a:r>
          <a:endParaRPr lang="ko-KR" altLang="en-US" sz="2400" b="1" kern="1200" dirty="0"/>
        </a:p>
      </dsp:txBody>
      <dsp:txXfrm>
        <a:off x="7166217" y="5384611"/>
        <a:ext cx="2087004" cy="6365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5A974-2B9D-4DE7-B1FD-B969DD33CD5E}" type="datetimeFigureOut">
              <a:rPr kumimoji="1" lang="ja-JP" altLang="en-US" smtClean="0"/>
              <a:pPr/>
              <a:t>2017/12/8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CE44EA-33D9-406B-AA52-45755D8D5CB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9100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81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Icons, Headings &amp;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947003" y="3422834"/>
            <a:ext cx="4250597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1947003" y="2433513"/>
            <a:ext cx="4250597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 userDrawn="1"/>
        </p:nvSpPr>
        <p:spPr>
          <a:xfrm>
            <a:off x="2057954" y="3198679"/>
            <a:ext cx="1827899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4"/>
          <p:cNvSpPr/>
          <p:nvPr userDrawn="1"/>
        </p:nvSpPr>
        <p:spPr>
          <a:xfrm>
            <a:off x="626586" y="2629606"/>
            <a:ext cx="1136515" cy="1138145"/>
          </a:xfrm>
          <a:prstGeom prst="rect">
            <a:avLst/>
          </a:prstGeom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図プレースホルダー 25"/>
          <p:cNvSpPr>
            <a:spLocks noGrp="1"/>
          </p:cNvSpPr>
          <p:nvPr>
            <p:ph type="pic" sz="quarter" idx="14" hasCustomPrompt="1"/>
          </p:nvPr>
        </p:nvSpPr>
        <p:spPr>
          <a:xfrm>
            <a:off x="879843" y="2883678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2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7701919" y="3422834"/>
            <a:ext cx="4250597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7701919" y="2433513"/>
            <a:ext cx="4250597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4" name="正方形/長方形 33"/>
          <p:cNvSpPr/>
          <p:nvPr userDrawn="1"/>
        </p:nvSpPr>
        <p:spPr>
          <a:xfrm>
            <a:off x="7812870" y="3198679"/>
            <a:ext cx="1827899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円/楕円 4"/>
          <p:cNvSpPr/>
          <p:nvPr userDrawn="1"/>
        </p:nvSpPr>
        <p:spPr>
          <a:xfrm>
            <a:off x="6381502" y="2629606"/>
            <a:ext cx="1136515" cy="1138145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図プレースホルダー 25"/>
          <p:cNvSpPr>
            <a:spLocks noGrp="1"/>
          </p:cNvSpPr>
          <p:nvPr>
            <p:ph type="pic" sz="quarter" idx="17" hasCustomPrompt="1"/>
          </p:nvPr>
        </p:nvSpPr>
        <p:spPr>
          <a:xfrm>
            <a:off x="6634759" y="2883678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46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13489686" y="3422834"/>
            <a:ext cx="4250597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7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13489686" y="2433513"/>
            <a:ext cx="4250597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8" name="正方形/長方形 47"/>
          <p:cNvSpPr/>
          <p:nvPr userDrawn="1"/>
        </p:nvSpPr>
        <p:spPr>
          <a:xfrm>
            <a:off x="13600637" y="3198679"/>
            <a:ext cx="1827899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円/楕円 4"/>
          <p:cNvSpPr/>
          <p:nvPr userDrawn="1"/>
        </p:nvSpPr>
        <p:spPr>
          <a:xfrm>
            <a:off x="12169269" y="2629606"/>
            <a:ext cx="1136515" cy="1138145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図プレースホルダー 25"/>
          <p:cNvSpPr>
            <a:spLocks noGrp="1"/>
          </p:cNvSpPr>
          <p:nvPr>
            <p:ph type="pic" sz="quarter" idx="20" hasCustomPrompt="1"/>
          </p:nvPr>
        </p:nvSpPr>
        <p:spPr>
          <a:xfrm>
            <a:off x="12422526" y="2883678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51" name="テキスト プレースホルダー 12"/>
          <p:cNvSpPr>
            <a:spLocks noGrp="1"/>
          </p:cNvSpPr>
          <p:nvPr>
            <p:ph type="body" sz="quarter" idx="21" hasCustomPrompt="1"/>
          </p:nvPr>
        </p:nvSpPr>
        <p:spPr>
          <a:xfrm>
            <a:off x="1947003" y="6680064"/>
            <a:ext cx="4250597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2" name="テキスト プレースホルダー 12"/>
          <p:cNvSpPr>
            <a:spLocks noGrp="1"/>
          </p:cNvSpPr>
          <p:nvPr>
            <p:ph type="body" sz="quarter" idx="22" hasCustomPrompt="1"/>
          </p:nvPr>
        </p:nvSpPr>
        <p:spPr>
          <a:xfrm>
            <a:off x="1947003" y="5690743"/>
            <a:ext cx="4250597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53" name="正方形/長方形 52"/>
          <p:cNvSpPr/>
          <p:nvPr userDrawn="1"/>
        </p:nvSpPr>
        <p:spPr>
          <a:xfrm>
            <a:off x="2057954" y="6455909"/>
            <a:ext cx="1827899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円/楕円 4"/>
          <p:cNvSpPr/>
          <p:nvPr userDrawn="1"/>
        </p:nvSpPr>
        <p:spPr>
          <a:xfrm>
            <a:off x="626586" y="5886836"/>
            <a:ext cx="1136515" cy="1138145"/>
          </a:xfrm>
          <a:prstGeom prst="rect">
            <a:avLst/>
          </a:prstGeom>
          <a:solidFill>
            <a:schemeClr val="accent4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図プレースホルダー 25"/>
          <p:cNvSpPr>
            <a:spLocks noGrp="1"/>
          </p:cNvSpPr>
          <p:nvPr>
            <p:ph type="pic" sz="quarter" idx="23" hasCustomPrompt="1"/>
          </p:nvPr>
        </p:nvSpPr>
        <p:spPr>
          <a:xfrm>
            <a:off x="879843" y="6140908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56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7701919" y="6680064"/>
            <a:ext cx="4250597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7" name="テキスト プレースホルダー 12"/>
          <p:cNvSpPr>
            <a:spLocks noGrp="1"/>
          </p:cNvSpPr>
          <p:nvPr>
            <p:ph type="body" sz="quarter" idx="25" hasCustomPrompt="1"/>
          </p:nvPr>
        </p:nvSpPr>
        <p:spPr>
          <a:xfrm>
            <a:off x="7701919" y="5690743"/>
            <a:ext cx="4250597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58" name="正方形/長方形 57"/>
          <p:cNvSpPr/>
          <p:nvPr userDrawn="1"/>
        </p:nvSpPr>
        <p:spPr>
          <a:xfrm>
            <a:off x="7812870" y="6455909"/>
            <a:ext cx="1827899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円/楕円 4"/>
          <p:cNvSpPr/>
          <p:nvPr userDrawn="1"/>
        </p:nvSpPr>
        <p:spPr>
          <a:xfrm>
            <a:off x="6381502" y="5886836"/>
            <a:ext cx="1136515" cy="1138145"/>
          </a:xfrm>
          <a:prstGeom prst="rect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図プレースホルダー 25"/>
          <p:cNvSpPr>
            <a:spLocks noGrp="1"/>
          </p:cNvSpPr>
          <p:nvPr>
            <p:ph type="pic" sz="quarter" idx="26" hasCustomPrompt="1"/>
          </p:nvPr>
        </p:nvSpPr>
        <p:spPr>
          <a:xfrm>
            <a:off x="6634759" y="6140908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61" name="テキスト プレースホルダー 12"/>
          <p:cNvSpPr>
            <a:spLocks noGrp="1"/>
          </p:cNvSpPr>
          <p:nvPr>
            <p:ph type="body" sz="quarter" idx="27" hasCustomPrompt="1"/>
          </p:nvPr>
        </p:nvSpPr>
        <p:spPr>
          <a:xfrm>
            <a:off x="13489686" y="6680064"/>
            <a:ext cx="4250597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2" name="テキスト プレースホルダー 12"/>
          <p:cNvSpPr>
            <a:spLocks noGrp="1"/>
          </p:cNvSpPr>
          <p:nvPr>
            <p:ph type="body" sz="quarter" idx="28" hasCustomPrompt="1"/>
          </p:nvPr>
        </p:nvSpPr>
        <p:spPr>
          <a:xfrm>
            <a:off x="13489686" y="5690743"/>
            <a:ext cx="4250597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3" name="正方形/長方形 62"/>
          <p:cNvSpPr/>
          <p:nvPr userDrawn="1"/>
        </p:nvSpPr>
        <p:spPr>
          <a:xfrm>
            <a:off x="13600637" y="6455909"/>
            <a:ext cx="1827899" cy="7200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円/楕円 4"/>
          <p:cNvSpPr/>
          <p:nvPr userDrawn="1"/>
        </p:nvSpPr>
        <p:spPr>
          <a:xfrm>
            <a:off x="12169269" y="5886836"/>
            <a:ext cx="1136515" cy="1138145"/>
          </a:xfrm>
          <a:prstGeom prst="rect">
            <a:avLst/>
          </a:prstGeom>
          <a:solidFill>
            <a:schemeClr val="accent6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図プレースホルダー 25"/>
          <p:cNvSpPr>
            <a:spLocks noGrp="1"/>
          </p:cNvSpPr>
          <p:nvPr>
            <p:ph type="pic" sz="quarter" idx="29" hasCustomPrompt="1"/>
          </p:nvPr>
        </p:nvSpPr>
        <p:spPr>
          <a:xfrm>
            <a:off x="12422526" y="6140908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5508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5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500"/>
                            </p:stCondLst>
                            <p:childTnLst>
                              <p:par>
                                <p:cTn id="4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250"/>
                            </p:stCondLst>
                            <p:childTnLst>
                              <p:par>
                                <p:cTn id="58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75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250"/>
                            </p:stCondLst>
                            <p:childTnLst>
                              <p:par>
                                <p:cTn id="71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6000"/>
                            </p:stCondLst>
                            <p:childTnLst>
                              <p:par>
                                <p:cTn id="8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650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7000"/>
                            </p:stCondLst>
                            <p:childTnLst>
                              <p:par>
                                <p:cTn id="9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7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7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7750"/>
                            </p:stCondLst>
                            <p:childTnLst>
                              <p:par>
                                <p:cTn id="102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8250"/>
                            </p:stCondLst>
                            <p:childTnLst>
                              <p:par>
                                <p:cTn id="1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8750"/>
                            </p:stCondLst>
                            <p:childTnLst>
                              <p:par>
                                <p:cTn id="11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7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7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7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7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9500"/>
                            </p:stCondLst>
                            <p:childTnLst>
                              <p:par>
                                <p:cTn id="12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0000"/>
                            </p:stCondLst>
                            <p:childTnLst>
                              <p:par>
                                <p:cTn id="1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/>
      <p:bldP spid="14" grpId="0" animBg="1"/>
      <p:bldP spid="26" grpId="0"/>
      <p:bldP spid="32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animBg="1"/>
      <p:bldP spid="35" grpId="0" animBg="1"/>
      <p:bldP spid="36" grpId="0"/>
      <p:bldP spid="46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 animBg="1"/>
      <p:bldP spid="49" grpId="0" animBg="1"/>
      <p:bldP spid="50" grpId="0"/>
      <p:bldP spid="51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3" grpId="0" animBg="1"/>
      <p:bldP spid="54" grpId="0" animBg="1"/>
      <p:bldP spid="55" grpId="0"/>
      <p:bldP spid="56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animBg="1"/>
      <p:bldP spid="59" grpId="0" animBg="1"/>
      <p:bldP spid="60" grpId="0"/>
      <p:bldP spid="61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3" grpId="0" animBg="1"/>
      <p:bldP spid="64" grpId="0" animBg="1"/>
      <p:bldP spid="65" grpId="0"/>
    </p:bldLst>
  </p:timing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Numeric Items, Headings &amp;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947003" y="3422834"/>
            <a:ext cx="4250597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1947003" y="2433513"/>
            <a:ext cx="4250597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 userDrawn="1"/>
        </p:nvSpPr>
        <p:spPr>
          <a:xfrm>
            <a:off x="2057954" y="3198679"/>
            <a:ext cx="1827899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4"/>
          <p:cNvSpPr/>
          <p:nvPr userDrawn="1"/>
        </p:nvSpPr>
        <p:spPr>
          <a:xfrm>
            <a:off x="626586" y="2629606"/>
            <a:ext cx="1136515" cy="1138145"/>
          </a:xfrm>
          <a:prstGeom prst="rect">
            <a:avLst/>
          </a:prstGeom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7701919" y="3422834"/>
            <a:ext cx="4250597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7701919" y="2433513"/>
            <a:ext cx="4250597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4" name="正方形/長方形 33"/>
          <p:cNvSpPr/>
          <p:nvPr userDrawn="1"/>
        </p:nvSpPr>
        <p:spPr>
          <a:xfrm>
            <a:off x="7812870" y="3198679"/>
            <a:ext cx="1827899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円/楕円 4"/>
          <p:cNvSpPr/>
          <p:nvPr userDrawn="1"/>
        </p:nvSpPr>
        <p:spPr>
          <a:xfrm>
            <a:off x="6381502" y="2629606"/>
            <a:ext cx="1136515" cy="1138145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13489686" y="3422834"/>
            <a:ext cx="4250597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7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13489686" y="2433513"/>
            <a:ext cx="4250597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8" name="正方形/長方形 47"/>
          <p:cNvSpPr/>
          <p:nvPr userDrawn="1"/>
        </p:nvSpPr>
        <p:spPr>
          <a:xfrm>
            <a:off x="13600637" y="3198679"/>
            <a:ext cx="1827899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円/楕円 4"/>
          <p:cNvSpPr/>
          <p:nvPr userDrawn="1"/>
        </p:nvSpPr>
        <p:spPr>
          <a:xfrm>
            <a:off x="12169269" y="2629606"/>
            <a:ext cx="1136515" cy="1138145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テキスト プレースホルダー 12"/>
          <p:cNvSpPr>
            <a:spLocks noGrp="1"/>
          </p:cNvSpPr>
          <p:nvPr>
            <p:ph type="body" sz="quarter" idx="21" hasCustomPrompt="1"/>
          </p:nvPr>
        </p:nvSpPr>
        <p:spPr>
          <a:xfrm>
            <a:off x="1947003" y="6680064"/>
            <a:ext cx="4250597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2" name="テキスト プレースホルダー 12"/>
          <p:cNvSpPr>
            <a:spLocks noGrp="1"/>
          </p:cNvSpPr>
          <p:nvPr>
            <p:ph type="body" sz="quarter" idx="22" hasCustomPrompt="1"/>
          </p:nvPr>
        </p:nvSpPr>
        <p:spPr>
          <a:xfrm>
            <a:off x="1947003" y="5690743"/>
            <a:ext cx="4250597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53" name="正方形/長方形 52"/>
          <p:cNvSpPr/>
          <p:nvPr userDrawn="1"/>
        </p:nvSpPr>
        <p:spPr>
          <a:xfrm>
            <a:off x="2057954" y="6455909"/>
            <a:ext cx="1827899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円/楕円 4"/>
          <p:cNvSpPr/>
          <p:nvPr userDrawn="1"/>
        </p:nvSpPr>
        <p:spPr>
          <a:xfrm>
            <a:off x="626586" y="5886836"/>
            <a:ext cx="1136515" cy="1138145"/>
          </a:xfrm>
          <a:prstGeom prst="rect">
            <a:avLst/>
          </a:prstGeom>
          <a:solidFill>
            <a:schemeClr val="accent4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7701919" y="6680064"/>
            <a:ext cx="4250597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7" name="テキスト プレースホルダー 12"/>
          <p:cNvSpPr>
            <a:spLocks noGrp="1"/>
          </p:cNvSpPr>
          <p:nvPr>
            <p:ph type="body" sz="quarter" idx="25" hasCustomPrompt="1"/>
          </p:nvPr>
        </p:nvSpPr>
        <p:spPr>
          <a:xfrm>
            <a:off x="7701919" y="5690743"/>
            <a:ext cx="4250597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58" name="正方形/長方形 57"/>
          <p:cNvSpPr/>
          <p:nvPr userDrawn="1"/>
        </p:nvSpPr>
        <p:spPr>
          <a:xfrm>
            <a:off x="7812870" y="6455909"/>
            <a:ext cx="1827899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円/楕円 4"/>
          <p:cNvSpPr/>
          <p:nvPr userDrawn="1"/>
        </p:nvSpPr>
        <p:spPr>
          <a:xfrm>
            <a:off x="6381502" y="5886836"/>
            <a:ext cx="1136515" cy="1138145"/>
          </a:xfrm>
          <a:prstGeom prst="rect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テキスト プレースホルダー 12"/>
          <p:cNvSpPr>
            <a:spLocks noGrp="1"/>
          </p:cNvSpPr>
          <p:nvPr>
            <p:ph type="body" sz="quarter" idx="27" hasCustomPrompt="1"/>
          </p:nvPr>
        </p:nvSpPr>
        <p:spPr>
          <a:xfrm>
            <a:off x="13489686" y="6680064"/>
            <a:ext cx="4250597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2" name="テキスト プレースホルダー 12"/>
          <p:cNvSpPr>
            <a:spLocks noGrp="1"/>
          </p:cNvSpPr>
          <p:nvPr>
            <p:ph type="body" sz="quarter" idx="28" hasCustomPrompt="1"/>
          </p:nvPr>
        </p:nvSpPr>
        <p:spPr>
          <a:xfrm>
            <a:off x="13489686" y="5690743"/>
            <a:ext cx="4250597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3" name="正方形/長方形 62"/>
          <p:cNvSpPr/>
          <p:nvPr userDrawn="1"/>
        </p:nvSpPr>
        <p:spPr>
          <a:xfrm>
            <a:off x="13600637" y="6455909"/>
            <a:ext cx="1827899" cy="7200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円/楕円 4"/>
          <p:cNvSpPr/>
          <p:nvPr userDrawn="1"/>
        </p:nvSpPr>
        <p:spPr>
          <a:xfrm>
            <a:off x="12169269" y="5886836"/>
            <a:ext cx="1136515" cy="1138145"/>
          </a:xfrm>
          <a:prstGeom prst="rect">
            <a:avLst/>
          </a:prstGeom>
          <a:solidFill>
            <a:schemeClr val="accent6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テキスト ボックス 36"/>
          <p:cNvSpPr txBox="1"/>
          <p:nvPr userDrawn="1"/>
        </p:nvSpPr>
        <p:spPr>
          <a:xfrm>
            <a:off x="750146" y="2844735"/>
            <a:ext cx="889394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ja-JP" sz="4000" dirty="0">
                <a:solidFill>
                  <a:schemeClr val="bg1"/>
                </a:solidFill>
              </a:rPr>
              <a:t>01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38" name="テキスト ボックス 37"/>
          <p:cNvSpPr txBox="1"/>
          <p:nvPr userDrawn="1"/>
        </p:nvSpPr>
        <p:spPr>
          <a:xfrm>
            <a:off x="6505062" y="2844735"/>
            <a:ext cx="889394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ja-JP" sz="4000" dirty="0">
                <a:solidFill>
                  <a:schemeClr val="bg1"/>
                </a:solidFill>
              </a:rPr>
              <a:t>02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39" name="テキスト ボックス 38"/>
          <p:cNvSpPr txBox="1"/>
          <p:nvPr userDrawn="1"/>
        </p:nvSpPr>
        <p:spPr>
          <a:xfrm>
            <a:off x="12292829" y="2844735"/>
            <a:ext cx="889394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ja-JP" sz="4000" dirty="0">
                <a:solidFill>
                  <a:schemeClr val="bg1"/>
                </a:solidFill>
              </a:rPr>
              <a:t>03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40" name="テキスト ボックス 39"/>
          <p:cNvSpPr txBox="1"/>
          <p:nvPr userDrawn="1"/>
        </p:nvSpPr>
        <p:spPr>
          <a:xfrm>
            <a:off x="750146" y="6101965"/>
            <a:ext cx="889394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ja-JP" sz="4000" dirty="0">
                <a:solidFill>
                  <a:schemeClr val="bg1"/>
                </a:solidFill>
              </a:rPr>
              <a:t>04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41" name="テキスト ボックス 40"/>
          <p:cNvSpPr txBox="1"/>
          <p:nvPr userDrawn="1"/>
        </p:nvSpPr>
        <p:spPr>
          <a:xfrm>
            <a:off x="6505062" y="6101965"/>
            <a:ext cx="889394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ja-JP" sz="4000" dirty="0">
                <a:solidFill>
                  <a:schemeClr val="bg1"/>
                </a:solidFill>
              </a:rPr>
              <a:t>05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42" name="テキスト ボックス 41"/>
          <p:cNvSpPr txBox="1"/>
          <p:nvPr userDrawn="1"/>
        </p:nvSpPr>
        <p:spPr>
          <a:xfrm>
            <a:off x="12292829" y="6101965"/>
            <a:ext cx="889394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ja-JP" sz="4000" dirty="0">
                <a:solidFill>
                  <a:schemeClr val="bg1"/>
                </a:solidFill>
              </a:rPr>
              <a:t>06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9744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825"/>
                            </p:stCondLst>
                            <p:childTnLst>
                              <p:par>
                                <p:cTn id="1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325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825"/>
                            </p:stCondLst>
                            <p:childTnLst>
                              <p:par>
                                <p:cTn id="27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650"/>
                            </p:stCondLst>
                            <p:childTnLst>
                              <p:par>
                                <p:cTn id="36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15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650"/>
                            </p:stCondLst>
                            <p:childTnLst>
                              <p:par>
                                <p:cTn id="4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475"/>
                            </p:stCondLst>
                            <p:childTnLst>
                              <p:par>
                                <p:cTn id="58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975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475"/>
                            </p:stCondLst>
                            <p:childTnLst>
                              <p:par>
                                <p:cTn id="71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6300"/>
                            </p:stCondLst>
                            <p:childTnLst>
                              <p:par>
                                <p:cTn id="8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680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7300"/>
                            </p:stCondLst>
                            <p:childTnLst>
                              <p:par>
                                <p:cTn id="9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7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7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8125"/>
                            </p:stCondLst>
                            <p:childTnLst>
                              <p:par>
                                <p:cTn id="102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8625"/>
                            </p:stCondLst>
                            <p:childTnLst>
                              <p:par>
                                <p:cTn id="1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9125"/>
                            </p:stCondLst>
                            <p:childTnLst>
                              <p:par>
                                <p:cTn id="11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7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7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9950"/>
                            </p:stCondLst>
                            <p:childTnLst>
                              <p:par>
                                <p:cTn id="12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0450"/>
                            </p:stCondLst>
                            <p:childTnLst>
                              <p:par>
                                <p:cTn id="1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/>
      <p:bldP spid="14" grpId="0" animBg="1"/>
      <p:bldP spid="32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animBg="1"/>
      <p:bldP spid="35" grpId="0" animBg="1"/>
      <p:bldP spid="46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 animBg="1"/>
      <p:bldP spid="49" grpId="0" animBg="1"/>
      <p:bldP spid="51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3" grpId="0" animBg="1"/>
      <p:bldP spid="54" grpId="0" animBg="1"/>
      <p:bldP spid="56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animBg="1"/>
      <p:bldP spid="59" grpId="0" animBg="1"/>
      <p:bldP spid="61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3" grpId="0" animBg="1"/>
      <p:bldP spid="64" grpId="0" animBg="1"/>
      <p:bldP spid="37" grpId="0"/>
      <p:bldP spid="38" grpId="0"/>
      <p:bldP spid="39" grpId="0"/>
      <p:bldP spid="40" grpId="0"/>
      <p:bldP spid="41" grpId="0"/>
      <p:bldP spid="42" grpId="0"/>
    </p:bldLst>
  </p:timing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eric List - 6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89683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2813519" y="4383388"/>
            <a:ext cx="328997" cy="329469"/>
          </a:xfrm>
          <a:prstGeom prst="rect">
            <a:avLst/>
          </a:prstGeom>
          <a:solidFill>
            <a:schemeClr val="accent1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/楕円 4"/>
          <p:cNvSpPr/>
          <p:nvPr userDrawn="1"/>
        </p:nvSpPr>
        <p:spPr>
          <a:xfrm>
            <a:off x="2813519" y="5882867"/>
            <a:ext cx="328997" cy="329469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3300846" y="4242959"/>
            <a:ext cx="11939154" cy="1225797"/>
          </a:xfrm>
        </p:spPr>
        <p:txBody>
          <a:bodyPr anchor="t">
            <a:noAutofit/>
          </a:bodyPr>
          <a:lstStyle>
            <a:lvl1pPr>
              <a:lnSpc>
                <a:spcPct val="130000"/>
              </a:lnSpc>
              <a:spcBef>
                <a:spcPts val="0"/>
              </a:spcBef>
              <a:defRPr sz="240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3300846" y="5742438"/>
            <a:ext cx="11939154" cy="1225797"/>
          </a:xfrm>
        </p:spPr>
        <p:txBody>
          <a:bodyPr anchor="t">
            <a:noAutofit/>
          </a:bodyPr>
          <a:lstStyle>
            <a:lvl1pPr>
              <a:lnSpc>
                <a:spcPct val="130000"/>
              </a:lnSpc>
              <a:spcBef>
                <a:spcPts val="0"/>
              </a:spcBef>
              <a:defRPr sz="240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16137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750"/>
                            </p:stCondLst>
                            <p:childTnLst>
                              <p:par>
                                <p:cTn id="15" presetID="49" presetClass="entr" presetSubtype="0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2813519" y="3681774"/>
            <a:ext cx="328997" cy="329469"/>
          </a:xfrm>
          <a:prstGeom prst="rect">
            <a:avLst/>
          </a:prstGeom>
          <a:solidFill>
            <a:schemeClr val="accent1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/楕円 4"/>
          <p:cNvSpPr/>
          <p:nvPr userDrawn="1"/>
        </p:nvSpPr>
        <p:spPr>
          <a:xfrm>
            <a:off x="2813519" y="5181253"/>
            <a:ext cx="328997" cy="329469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3300846" y="3541345"/>
            <a:ext cx="11939154" cy="1225797"/>
          </a:xfrm>
        </p:spPr>
        <p:txBody>
          <a:bodyPr anchor="t">
            <a:noAutofit/>
          </a:bodyPr>
          <a:lstStyle>
            <a:lvl1pPr>
              <a:lnSpc>
                <a:spcPct val="130000"/>
              </a:lnSpc>
              <a:spcBef>
                <a:spcPts val="0"/>
              </a:spcBef>
              <a:defRPr sz="240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3300846" y="5040824"/>
            <a:ext cx="11939154" cy="1225797"/>
          </a:xfrm>
        </p:spPr>
        <p:txBody>
          <a:bodyPr anchor="t">
            <a:noAutofit/>
          </a:bodyPr>
          <a:lstStyle>
            <a:lvl1pPr>
              <a:lnSpc>
                <a:spcPct val="130000"/>
              </a:lnSpc>
              <a:spcBef>
                <a:spcPts val="0"/>
              </a:spcBef>
              <a:defRPr sz="240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円/楕円 4"/>
          <p:cNvSpPr/>
          <p:nvPr userDrawn="1"/>
        </p:nvSpPr>
        <p:spPr>
          <a:xfrm>
            <a:off x="2813519" y="6680732"/>
            <a:ext cx="328997" cy="329469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プレースホルダー 12"/>
          <p:cNvSpPr>
            <a:spLocks noGrp="1"/>
          </p:cNvSpPr>
          <p:nvPr>
            <p:ph type="body" sz="quarter" idx="25" hasCustomPrompt="1"/>
          </p:nvPr>
        </p:nvSpPr>
        <p:spPr>
          <a:xfrm>
            <a:off x="3300846" y="6540303"/>
            <a:ext cx="11939154" cy="1225797"/>
          </a:xfrm>
        </p:spPr>
        <p:txBody>
          <a:bodyPr anchor="t">
            <a:noAutofit/>
          </a:bodyPr>
          <a:lstStyle>
            <a:lvl1pPr>
              <a:lnSpc>
                <a:spcPct val="130000"/>
              </a:lnSpc>
              <a:spcBef>
                <a:spcPts val="0"/>
              </a:spcBef>
              <a:defRPr sz="240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7976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750"/>
                            </p:stCondLst>
                            <p:childTnLst>
                              <p:par>
                                <p:cTn id="15" presetID="49" presetClass="entr" presetSubtype="0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750"/>
                            </p:stCondLst>
                            <p:childTnLst>
                              <p:par>
                                <p:cTn id="25" presetID="49" presetClass="entr" presetSubtype="0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animBg="1"/>
      <p:bldP spid="10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Bulle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2813519" y="2892531"/>
            <a:ext cx="328997" cy="329469"/>
          </a:xfrm>
          <a:prstGeom prst="rect">
            <a:avLst/>
          </a:prstGeom>
          <a:solidFill>
            <a:schemeClr val="accent1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/楕円 4"/>
          <p:cNvSpPr/>
          <p:nvPr userDrawn="1"/>
        </p:nvSpPr>
        <p:spPr>
          <a:xfrm>
            <a:off x="2813519" y="4392010"/>
            <a:ext cx="328997" cy="329469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3300846" y="2752102"/>
            <a:ext cx="11939154" cy="1225797"/>
          </a:xfrm>
        </p:spPr>
        <p:txBody>
          <a:bodyPr anchor="t">
            <a:noAutofit/>
          </a:bodyPr>
          <a:lstStyle>
            <a:lvl1pPr>
              <a:lnSpc>
                <a:spcPct val="130000"/>
              </a:lnSpc>
              <a:spcBef>
                <a:spcPts val="0"/>
              </a:spcBef>
              <a:defRPr sz="240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3300846" y="4251581"/>
            <a:ext cx="11939154" cy="1225797"/>
          </a:xfrm>
        </p:spPr>
        <p:txBody>
          <a:bodyPr anchor="t">
            <a:noAutofit/>
          </a:bodyPr>
          <a:lstStyle>
            <a:lvl1pPr>
              <a:lnSpc>
                <a:spcPct val="130000"/>
              </a:lnSpc>
              <a:spcBef>
                <a:spcPts val="0"/>
              </a:spcBef>
              <a:defRPr sz="240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円/楕円 4"/>
          <p:cNvSpPr/>
          <p:nvPr userDrawn="1"/>
        </p:nvSpPr>
        <p:spPr>
          <a:xfrm>
            <a:off x="2813519" y="5891489"/>
            <a:ext cx="328997" cy="329469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プレースホルダー 12"/>
          <p:cNvSpPr>
            <a:spLocks noGrp="1"/>
          </p:cNvSpPr>
          <p:nvPr>
            <p:ph type="body" sz="quarter" idx="25" hasCustomPrompt="1"/>
          </p:nvPr>
        </p:nvSpPr>
        <p:spPr>
          <a:xfrm>
            <a:off x="3300846" y="5751060"/>
            <a:ext cx="11939154" cy="1225797"/>
          </a:xfrm>
        </p:spPr>
        <p:txBody>
          <a:bodyPr anchor="t">
            <a:noAutofit/>
          </a:bodyPr>
          <a:lstStyle>
            <a:lvl1pPr>
              <a:lnSpc>
                <a:spcPct val="130000"/>
              </a:lnSpc>
              <a:spcBef>
                <a:spcPts val="0"/>
              </a:spcBef>
              <a:defRPr sz="240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" name="円/楕円 4"/>
          <p:cNvSpPr/>
          <p:nvPr userDrawn="1"/>
        </p:nvSpPr>
        <p:spPr>
          <a:xfrm>
            <a:off x="2813519" y="7390968"/>
            <a:ext cx="328997" cy="329469"/>
          </a:xfrm>
          <a:prstGeom prst="rect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プレースホルダー 12"/>
          <p:cNvSpPr>
            <a:spLocks noGrp="1"/>
          </p:cNvSpPr>
          <p:nvPr>
            <p:ph type="body" sz="quarter" idx="26" hasCustomPrompt="1"/>
          </p:nvPr>
        </p:nvSpPr>
        <p:spPr>
          <a:xfrm>
            <a:off x="3300846" y="7250539"/>
            <a:ext cx="11939154" cy="1225797"/>
          </a:xfrm>
        </p:spPr>
        <p:txBody>
          <a:bodyPr anchor="t">
            <a:noAutofit/>
          </a:bodyPr>
          <a:lstStyle>
            <a:lvl1pPr>
              <a:lnSpc>
                <a:spcPct val="130000"/>
              </a:lnSpc>
              <a:spcBef>
                <a:spcPts val="0"/>
              </a:spcBef>
              <a:defRPr sz="240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77925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750"/>
                            </p:stCondLst>
                            <p:childTnLst>
                              <p:par>
                                <p:cTn id="15" presetID="49" presetClass="entr" presetSubtype="0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750"/>
                            </p:stCondLst>
                            <p:childTnLst>
                              <p:par>
                                <p:cTn id="25" presetID="49" presetClass="entr" presetSubtype="0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750"/>
                            </p:stCondLst>
                            <p:childTnLst>
                              <p:par>
                                <p:cTn id="35" presetID="49" presetClass="entr" presetSubtype="0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animBg="1"/>
      <p:bldP spid="10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animBg="1"/>
      <p:bldP spid="12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mage, Heading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図プレースホルダー 19"/>
          <p:cNvSpPr>
            <a:spLocks noGrp="1"/>
          </p:cNvSpPr>
          <p:nvPr>
            <p:ph type="pic" sz="quarter" idx="23" hasCustomPrompt="1"/>
          </p:nvPr>
        </p:nvSpPr>
        <p:spPr>
          <a:xfrm>
            <a:off x="861502" y="2540627"/>
            <a:ext cx="8747052" cy="6777938"/>
          </a:xfrm>
          <a:custGeom>
            <a:avLst/>
            <a:gdLst>
              <a:gd name="connsiteX0" fmla="*/ 674702 w 8747052"/>
              <a:gd name="connsiteY0" fmla="*/ 5481938 h 6777938"/>
              <a:gd name="connsiteX1" fmla="*/ 1322702 w 8747052"/>
              <a:gd name="connsiteY1" fmla="*/ 5481938 h 6777938"/>
              <a:gd name="connsiteX2" fmla="*/ 1322702 w 8747052"/>
              <a:gd name="connsiteY2" fmla="*/ 6129938 h 6777938"/>
              <a:gd name="connsiteX3" fmla="*/ 674702 w 8747052"/>
              <a:gd name="connsiteY3" fmla="*/ 6129938 h 6777938"/>
              <a:gd name="connsiteX4" fmla="*/ 1322702 w 8747052"/>
              <a:gd name="connsiteY4" fmla="*/ 4833938 h 6777938"/>
              <a:gd name="connsiteX5" fmla="*/ 1970702 w 8747052"/>
              <a:gd name="connsiteY5" fmla="*/ 4833938 h 6777938"/>
              <a:gd name="connsiteX6" fmla="*/ 1970702 w 8747052"/>
              <a:gd name="connsiteY6" fmla="*/ 5481938 h 6777938"/>
              <a:gd name="connsiteX7" fmla="*/ 1322702 w 8747052"/>
              <a:gd name="connsiteY7" fmla="*/ 5481938 h 6777938"/>
              <a:gd name="connsiteX8" fmla="*/ 0 w 8747052"/>
              <a:gd name="connsiteY8" fmla="*/ 4833938 h 6777938"/>
              <a:gd name="connsiteX9" fmla="*/ 648000 w 8747052"/>
              <a:gd name="connsiteY9" fmla="*/ 4833938 h 6777938"/>
              <a:gd name="connsiteX10" fmla="*/ 648000 w 8747052"/>
              <a:gd name="connsiteY10" fmla="*/ 5481938 h 6777938"/>
              <a:gd name="connsiteX11" fmla="*/ 0 w 8747052"/>
              <a:gd name="connsiteY11" fmla="*/ 5481938 h 6777938"/>
              <a:gd name="connsiteX12" fmla="*/ 7451052 w 8747052"/>
              <a:gd name="connsiteY12" fmla="*/ 1296000 h 6777938"/>
              <a:gd name="connsiteX13" fmla="*/ 8099052 w 8747052"/>
              <a:gd name="connsiteY13" fmla="*/ 1296000 h 6777938"/>
              <a:gd name="connsiteX14" fmla="*/ 8099052 w 8747052"/>
              <a:gd name="connsiteY14" fmla="*/ 1944000 h 6777938"/>
              <a:gd name="connsiteX15" fmla="*/ 7451052 w 8747052"/>
              <a:gd name="connsiteY15" fmla="*/ 1944000 h 6777938"/>
              <a:gd name="connsiteX16" fmla="*/ 6803052 w 8747052"/>
              <a:gd name="connsiteY16" fmla="*/ 648000 h 6777938"/>
              <a:gd name="connsiteX17" fmla="*/ 7451052 w 8747052"/>
              <a:gd name="connsiteY17" fmla="*/ 648000 h 6777938"/>
              <a:gd name="connsiteX18" fmla="*/ 7451052 w 8747052"/>
              <a:gd name="connsiteY18" fmla="*/ 1296000 h 6777938"/>
              <a:gd name="connsiteX19" fmla="*/ 6803052 w 8747052"/>
              <a:gd name="connsiteY19" fmla="*/ 1296000 h 6777938"/>
              <a:gd name="connsiteX20" fmla="*/ 6803052 w 8747052"/>
              <a:gd name="connsiteY20" fmla="*/ 5481938 h 6777938"/>
              <a:gd name="connsiteX21" fmla="*/ 2618703 w 8747052"/>
              <a:gd name="connsiteY21" fmla="*/ 5481938 h 6777938"/>
              <a:gd name="connsiteX22" fmla="*/ 2618703 w 8747052"/>
              <a:gd name="connsiteY22" fmla="*/ 6129938 h 6777938"/>
              <a:gd name="connsiteX23" fmla="*/ 1970703 w 8747052"/>
              <a:gd name="connsiteY23" fmla="*/ 6129938 h 6777938"/>
              <a:gd name="connsiteX24" fmla="*/ 1970703 w 8747052"/>
              <a:gd name="connsiteY24" fmla="*/ 6777938 h 6777938"/>
              <a:gd name="connsiteX25" fmla="*/ 1322703 w 8747052"/>
              <a:gd name="connsiteY25" fmla="*/ 6777938 h 6777938"/>
              <a:gd name="connsiteX26" fmla="*/ 1322703 w 8747052"/>
              <a:gd name="connsiteY26" fmla="*/ 6129938 h 6777938"/>
              <a:gd name="connsiteX27" fmla="*/ 1970703 w 8747052"/>
              <a:gd name="connsiteY27" fmla="*/ 6129938 h 6777938"/>
              <a:gd name="connsiteX28" fmla="*/ 1970703 w 8747052"/>
              <a:gd name="connsiteY28" fmla="*/ 5481938 h 6777938"/>
              <a:gd name="connsiteX29" fmla="*/ 1970703 w 8747052"/>
              <a:gd name="connsiteY29" fmla="*/ 5481938 h 6777938"/>
              <a:gd name="connsiteX30" fmla="*/ 1970703 w 8747052"/>
              <a:gd name="connsiteY30" fmla="*/ 648001 h 6777938"/>
              <a:gd name="connsiteX31" fmla="*/ 6803052 w 8747052"/>
              <a:gd name="connsiteY31" fmla="*/ 648001 h 6777938"/>
              <a:gd name="connsiteX32" fmla="*/ 8099052 w 8747052"/>
              <a:gd name="connsiteY32" fmla="*/ 648000 h 6777938"/>
              <a:gd name="connsiteX33" fmla="*/ 8747052 w 8747052"/>
              <a:gd name="connsiteY33" fmla="*/ 648000 h 6777938"/>
              <a:gd name="connsiteX34" fmla="*/ 8747052 w 8747052"/>
              <a:gd name="connsiteY34" fmla="*/ 1296000 h 6777938"/>
              <a:gd name="connsiteX35" fmla="*/ 8099052 w 8747052"/>
              <a:gd name="connsiteY35" fmla="*/ 1296000 h 6777938"/>
              <a:gd name="connsiteX36" fmla="*/ 7451052 w 8747052"/>
              <a:gd name="connsiteY36" fmla="*/ 0 h 6777938"/>
              <a:gd name="connsiteX37" fmla="*/ 8099052 w 8747052"/>
              <a:gd name="connsiteY37" fmla="*/ 0 h 6777938"/>
              <a:gd name="connsiteX38" fmla="*/ 8099052 w 8747052"/>
              <a:gd name="connsiteY38" fmla="*/ 648000 h 6777938"/>
              <a:gd name="connsiteX39" fmla="*/ 7451052 w 8747052"/>
              <a:gd name="connsiteY39" fmla="*/ 648000 h 6777938"/>
              <a:gd name="connsiteX40" fmla="*/ 6155052 w 8747052"/>
              <a:gd name="connsiteY40" fmla="*/ 0 h 6777938"/>
              <a:gd name="connsiteX41" fmla="*/ 6803052 w 8747052"/>
              <a:gd name="connsiteY41" fmla="*/ 0 h 6777938"/>
              <a:gd name="connsiteX42" fmla="*/ 6803052 w 8747052"/>
              <a:gd name="connsiteY42" fmla="*/ 648000 h 6777938"/>
              <a:gd name="connsiteX43" fmla="*/ 6155052 w 8747052"/>
              <a:gd name="connsiteY43" fmla="*/ 648000 h 6777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8747052" h="6777938">
                <a:moveTo>
                  <a:pt x="674702" y="5481938"/>
                </a:moveTo>
                <a:lnTo>
                  <a:pt x="1322702" y="5481938"/>
                </a:lnTo>
                <a:lnTo>
                  <a:pt x="1322702" y="6129938"/>
                </a:lnTo>
                <a:lnTo>
                  <a:pt x="674702" y="6129938"/>
                </a:lnTo>
                <a:close/>
                <a:moveTo>
                  <a:pt x="1322702" y="4833938"/>
                </a:moveTo>
                <a:lnTo>
                  <a:pt x="1970702" y="4833938"/>
                </a:lnTo>
                <a:lnTo>
                  <a:pt x="1970702" y="5481938"/>
                </a:lnTo>
                <a:lnTo>
                  <a:pt x="1322702" y="5481938"/>
                </a:lnTo>
                <a:close/>
                <a:moveTo>
                  <a:pt x="0" y="4833938"/>
                </a:moveTo>
                <a:lnTo>
                  <a:pt x="648000" y="4833938"/>
                </a:lnTo>
                <a:lnTo>
                  <a:pt x="648000" y="5481938"/>
                </a:lnTo>
                <a:lnTo>
                  <a:pt x="0" y="5481938"/>
                </a:lnTo>
                <a:close/>
                <a:moveTo>
                  <a:pt x="7451052" y="1296000"/>
                </a:moveTo>
                <a:lnTo>
                  <a:pt x="8099052" y="1296000"/>
                </a:lnTo>
                <a:lnTo>
                  <a:pt x="8099052" y="1944000"/>
                </a:lnTo>
                <a:lnTo>
                  <a:pt x="7451052" y="1944000"/>
                </a:lnTo>
                <a:close/>
                <a:moveTo>
                  <a:pt x="6803052" y="648000"/>
                </a:moveTo>
                <a:lnTo>
                  <a:pt x="7451052" y="648000"/>
                </a:lnTo>
                <a:lnTo>
                  <a:pt x="7451052" y="1296000"/>
                </a:lnTo>
                <a:lnTo>
                  <a:pt x="6803052" y="1296000"/>
                </a:lnTo>
                <a:lnTo>
                  <a:pt x="6803052" y="5481938"/>
                </a:lnTo>
                <a:lnTo>
                  <a:pt x="2618703" y="5481938"/>
                </a:lnTo>
                <a:lnTo>
                  <a:pt x="2618703" y="6129938"/>
                </a:lnTo>
                <a:lnTo>
                  <a:pt x="1970703" y="6129938"/>
                </a:lnTo>
                <a:lnTo>
                  <a:pt x="1970703" y="6777938"/>
                </a:lnTo>
                <a:lnTo>
                  <a:pt x="1322703" y="6777938"/>
                </a:lnTo>
                <a:lnTo>
                  <a:pt x="1322703" y="6129938"/>
                </a:lnTo>
                <a:lnTo>
                  <a:pt x="1970703" y="6129938"/>
                </a:lnTo>
                <a:lnTo>
                  <a:pt x="1970703" y="5481938"/>
                </a:lnTo>
                <a:lnTo>
                  <a:pt x="1970703" y="5481938"/>
                </a:lnTo>
                <a:lnTo>
                  <a:pt x="1970703" y="648001"/>
                </a:lnTo>
                <a:lnTo>
                  <a:pt x="6803052" y="648001"/>
                </a:lnTo>
                <a:close/>
                <a:moveTo>
                  <a:pt x="8099052" y="648000"/>
                </a:moveTo>
                <a:lnTo>
                  <a:pt x="8747052" y="648000"/>
                </a:lnTo>
                <a:lnTo>
                  <a:pt x="8747052" y="1296000"/>
                </a:lnTo>
                <a:lnTo>
                  <a:pt x="8099052" y="1296000"/>
                </a:lnTo>
                <a:close/>
                <a:moveTo>
                  <a:pt x="7451052" y="0"/>
                </a:moveTo>
                <a:lnTo>
                  <a:pt x="8099052" y="0"/>
                </a:lnTo>
                <a:lnTo>
                  <a:pt x="8099052" y="648000"/>
                </a:lnTo>
                <a:lnTo>
                  <a:pt x="7451052" y="648000"/>
                </a:lnTo>
                <a:close/>
                <a:moveTo>
                  <a:pt x="6155052" y="0"/>
                </a:moveTo>
                <a:lnTo>
                  <a:pt x="6803052" y="0"/>
                </a:lnTo>
                <a:lnTo>
                  <a:pt x="6803052" y="648000"/>
                </a:lnTo>
                <a:lnTo>
                  <a:pt x="6155052" y="64800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>
              <a:defRPr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21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8226211" y="5779322"/>
            <a:ext cx="9045121" cy="2278828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8226211" y="4659375"/>
            <a:ext cx="9045121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3" name="正方形/長方形 22"/>
          <p:cNvSpPr/>
          <p:nvPr userDrawn="1"/>
        </p:nvSpPr>
        <p:spPr>
          <a:xfrm>
            <a:off x="8337163" y="5497111"/>
            <a:ext cx="120942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0234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4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75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21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animBg="1"/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 Image, Heading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8226211" y="5779322"/>
            <a:ext cx="9045121" cy="2278828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8226211" y="4659375"/>
            <a:ext cx="9045121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3" name="正方形/長方形 22"/>
          <p:cNvSpPr/>
          <p:nvPr userDrawn="1"/>
        </p:nvSpPr>
        <p:spPr>
          <a:xfrm>
            <a:off x="8337163" y="5497111"/>
            <a:ext cx="120942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図プレースホルダー 14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3171825"/>
            <a:ext cx="9322368" cy="4886325"/>
          </a:xfrm>
          <a:custGeom>
            <a:avLst/>
            <a:gdLst>
              <a:gd name="connsiteX0" fmla="*/ 8026368 w 9322368"/>
              <a:gd name="connsiteY0" fmla="*/ 648000 h 4886325"/>
              <a:gd name="connsiteX1" fmla="*/ 8674368 w 9322368"/>
              <a:gd name="connsiteY1" fmla="*/ 648000 h 4886325"/>
              <a:gd name="connsiteX2" fmla="*/ 8674368 w 9322368"/>
              <a:gd name="connsiteY2" fmla="*/ 1296000 h 4886325"/>
              <a:gd name="connsiteX3" fmla="*/ 8026368 w 9322368"/>
              <a:gd name="connsiteY3" fmla="*/ 1296000 h 4886325"/>
              <a:gd name="connsiteX4" fmla="*/ 8674368 w 9322368"/>
              <a:gd name="connsiteY4" fmla="*/ 0 h 4886325"/>
              <a:gd name="connsiteX5" fmla="*/ 9322368 w 9322368"/>
              <a:gd name="connsiteY5" fmla="*/ 0 h 4886325"/>
              <a:gd name="connsiteX6" fmla="*/ 9322368 w 9322368"/>
              <a:gd name="connsiteY6" fmla="*/ 648000 h 4886325"/>
              <a:gd name="connsiteX7" fmla="*/ 8674368 w 9322368"/>
              <a:gd name="connsiteY7" fmla="*/ 648000 h 4886325"/>
              <a:gd name="connsiteX8" fmla="*/ 0 w 9322368"/>
              <a:gd name="connsiteY8" fmla="*/ 0 h 4886325"/>
              <a:gd name="connsiteX9" fmla="*/ 7378368 w 9322368"/>
              <a:gd name="connsiteY9" fmla="*/ 0 h 4886325"/>
              <a:gd name="connsiteX10" fmla="*/ 8026368 w 9322368"/>
              <a:gd name="connsiteY10" fmla="*/ 0 h 4886325"/>
              <a:gd name="connsiteX11" fmla="*/ 8026368 w 9322368"/>
              <a:gd name="connsiteY11" fmla="*/ 648000 h 4886325"/>
              <a:gd name="connsiteX12" fmla="*/ 7378368 w 9322368"/>
              <a:gd name="connsiteY12" fmla="*/ 648000 h 4886325"/>
              <a:gd name="connsiteX13" fmla="*/ 7378368 w 9322368"/>
              <a:gd name="connsiteY13" fmla="*/ 1296000 h 4886325"/>
              <a:gd name="connsiteX14" fmla="*/ 8026368 w 9322368"/>
              <a:gd name="connsiteY14" fmla="*/ 1296000 h 4886325"/>
              <a:gd name="connsiteX15" fmla="*/ 8026368 w 9322368"/>
              <a:gd name="connsiteY15" fmla="*/ 1944000 h 4886325"/>
              <a:gd name="connsiteX16" fmla="*/ 7378368 w 9322368"/>
              <a:gd name="connsiteY16" fmla="*/ 1944000 h 4886325"/>
              <a:gd name="connsiteX17" fmla="*/ 7378368 w 9322368"/>
              <a:gd name="connsiteY17" fmla="*/ 4886325 h 4886325"/>
              <a:gd name="connsiteX18" fmla="*/ 0 w 9322368"/>
              <a:gd name="connsiteY18" fmla="*/ 4886325 h 4886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9322368" h="4886325">
                <a:moveTo>
                  <a:pt x="8026368" y="648000"/>
                </a:moveTo>
                <a:lnTo>
                  <a:pt x="8674368" y="648000"/>
                </a:lnTo>
                <a:lnTo>
                  <a:pt x="8674368" y="1296000"/>
                </a:lnTo>
                <a:lnTo>
                  <a:pt x="8026368" y="1296000"/>
                </a:lnTo>
                <a:close/>
                <a:moveTo>
                  <a:pt x="8674368" y="0"/>
                </a:moveTo>
                <a:lnTo>
                  <a:pt x="9322368" y="0"/>
                </a:lnTo>
                <a:lnTo>
                  <a:pt x="9322368" y="648000"/>
                </a:lnTo>
                <a:lnTo>
                  <a:pt x="8674368" y="648000"/>
                </a:lnTo>
                <a:close/>
                <a:moveTo>
                  <a:pt x="0" y="0"/>
                </a:moveTo>
                <a:lnTo>
                  <a:pt x="7378368" y="0"/>
                </a:lnTo>
                <a:lnTo>
                  <a:pt x="8026368" y="0"/>
                </a:lnTo>
                <a:lnTo>
                  <a:pt x="8026368" y="648000"/>
                </a:lnTo>
                <a:lnTo>
                  <a:pt x="7378368" y="648000"/>
                </a:lnTo>
                <a:lnTo>
                  <a:pt x="7378368" y="1296000"/>
                </a:lnTo>
                <a:lnTo>
                  <a:pt x="8026368" y="1296000"/>
                </a:lnTo>
                <a:lnTo>
                  <a:pt x="8026368" y="1944000"/>
                </a:lnTo>
                <a:lnTo>
                  <a:pt x="7378368" y="1944000"/>
                </a:lnTo>
                <a:lnTo>
                  <a:pt x="7378368" y="4886325"/>
                </a:lnTo>
                <a:lnTo>
                  <a:pt x="0" y="4886325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24308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50"/>
                            </p:stCondLst>
                            <p:childTnLst>
                              <p:par>
                                <p:cTn id="13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animBg="1"/>
      <p:bldP spid="15" grpId="0" animBg="1"/>
      <p:bldP spid="15" grpId="1" animBg="1"/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mage &amp; 3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図プレースホルダー 19"/>
          <p:cNvSpPr>
            <a:spLocks noGrp="1"/>
          </p:cNvSpPr>
          <p:nvPr>
            <p:ph type="pic" sz="quarter" idx="23" hasCustomPrompt="1"/>
          </p:nvPr>
        </p:nvSpPr>
        <p:spPr>
          <a:xfrm>
            <a:off x="861502" y="2540627"/>
            <a:ext cx="8747052" cy="6777938"/>
          </a:xfrm>
          <a:custGeom>
            <a:avLst/>
            <a:gdLst>
              <a:gd name="connsiteX0" fmla="*/ 674702 w 8747052"/>
              <a:gd name="connsiteY0" fmla="*/ 5481938 h 6777938"/>
              <a:gd name="connsiteX1" fmla="*/ 1322702 w 8747052"/>
              <a:gd name="connsiteY1" fmla="*/ 5481938 h 6777938"/>
              <a:gd name="connsiteX2" fmla="*/ 1322702 w 8747052"/>
              <a:gd name="connsiteY2" fmla="*/ 6129938 h 6777938"/>
              <a:gd name="connsiteX3" fmla="*/ 674702 w 8747052"/>
              <a:gd name="connsiteY3" fmla="*/ 6129938 h 6777938"/>
              <a:gd name="connsiteX4" fmla="*/ 1322702 w 8747052"/>
              <a:gd name="connsiteY4" fmla="*/ 4833938 h 6777938"/>
              <a:gd name="connsiteX5" fmla="*/ 1970702 w 8747052"/>
              <a:gd name="connsiteY5" fmla="*/ 4833938 h 6777938"/>
              <a:gd name="connsiteX6" fmla="*/ 1970702 w 8747052"/>
              <a:gd name="connsiteY6" fmla="*/ 5481938 h 6777938"/>
              <a:gd name="connsiteX7" fmla="*/ 1322702 w 8747052"/>
              <a:gd name="connsiteY7" fmla="*/ 5481938 h 6777938"/>
              <a:gd name="connsiteX8" fmla="*/ 0 w 8747052"/>
              <a:gd name="connsiteY8" fmla="*/ 4833938 h 6777938"/>
              <a:gd name="connsiteX9" fmla="*/ 648000 w 8747052"/>
              <a:gd name="connsiteY9" fmla="*/ 4833938 h 6777938"/>
              <a:gd name="connsiteX10" fmla="*/ 648000 w 8747052"/>
              <a:gd name="connsiteY10" fmla="*/ 5481938 h 6777938"/>
              <a:gd name="connsiteX11" fmla="*/ 0 w 8747052"/>
              <a:gd name="connsiteY11" fmla="*/ 5481938 h 6777938"/>
              <a:gd name="connsiteX12" fmla="*/ 7451052 w 8747052"/>
              <a:gd name="connsiteY12" fmla="*/ 1296000 h 6777938"/>
              <a:gd name="connsiteX13" fmla="*/ 8099052 w 8747052"/>
              <a:gd name="connsiteY13" fmla="*/ 1296000 h 6777938"/>
              <a:gd name="connsiteX14" fmla="*/ 8099052 w 8747052"/>
              <a:gd name="connsiteY14" fmla="*/ 1944000 h 6777938"/>
              <a:gd name="connsiteX15" fmla="*/ 7451052 w 8747052"/>
              <a:gd name="connsiteY15" fmla="*/ 1944000 h 6777938"/>
              <a:gd name="connsiteX16" fmla="*/ 6803052 w 8747052"/>
              <a:gd name="connsiteY16" fmla="*/ 648000 h 6777938"/>
              <a:gd name="connsiteX17" fmla="*/ 7451052 w 8747052"/>
              <a:gd name="connsiteY17" fmla="*/ 648000 h 6777938"/>
              <a:gd name="connsiteX18" fmla="*/ 7451052 w 8747052"/>
              <a:gd name="connsiteY18" fmla="*/ 1296000 h 6777938"/>
              <a:gd name="connsiteX19" fmla="*/ 6803052 w 8747052"/>
              <a:gd name="connsiteY19" fmla="*/ 1296000 h 6777938"/>
              <a:gd name="connsiteX20" fmla="*/ 6803052 w 8747052"/>
              <a:gd name="connsiteY20" fmla="*/ 5481938 h 6777938"/>
              <a:gd name="connsiteX21" fmla="*/ 2618703 w 8747052"/>
              <a:gd name="connsiteY21" fmla="*/ 5481938 h 6777938"/>
              <a:gd name="connsiteX22" fmla="*/ 2618703 w 8747052"/>
              <a:gd name="connsiteY22" fmla="*/ 6129938 h 6777938"/>
              <a:gd name="connsiteX23" fmla="*/ 1970703 w 8747052"/>
              <a:gd name="connsiteY23" fmla="*/ 6129938 h 6777938"/>
              <a:gd name="connsiteX24" fmla="*/ 1970703 w 8747052"/>
              <a:gd name="connsiteY24" fmla="*/ 6777938 h 6777938"/>
              <a:gd name="connsiteX25" fmla="*/ 1322703 w 8747052"/>
              <a:gd name="connsiteY25" fmla="*/ 6777938 h 6777938"/>
              <a:gd name="connsiteX26" fmla="*/ 1322703 w 8747052"/>
              <a:gd name="connsiteY26" fmla="*/ 6129938 h 6777938"/>
              <a:gd name="connsiteX27" fmla="*/ 1970703 w 8747052"/>
              <a:gd name="connsiteY27" fmla="*/ 6129938 h 6777938"/>
              <a:gd name="connsiteX28" fmla="*/ 1970703 w 8747052"/>
              <a:gd name="connsiteY28" fmla="*/ 5481938 h 6777938"/>
              <a:gd name="connsiteX29" fmla="*/ 1970703 w 8747052"/>
              <a:gd name="connsiteY29" fmla="*/ 5481938 h 6777938"/>
              <a:gd name="connsiteX30" fmla="*/ 1970703 w 8747052"/>
              <a:gd name="connsiteY30" fmla="*/ 648001 h 6777938"/>
              <a:gd name="connsiteX31" fmla="*/ 6803052 w 8747052"/>
              <a:gd name="connsiteY31" fmla="*/ 648001 h 6777938"/>
              <a:gd name="connsiteX32" fmla="*/ 8099052 w 8747052"/>
              <a:gd name="connsiteY32" fmla="*/ 648000 h 6777938"/>
              <a:gd name="connsiteX33" fmla="*/ 8747052 w 8747052"/>
              <a:gd name="connsiteY33" fmla="*/ 648000 h 6777938"/>
              <a:gd name="connsiteX34" fmla="*/ 8747052 w 8747052"/>
              <a:gd name="connsiteY34" fmla="*/ 1296000 h 6777938"/>
              <a:gd name="connsiteX35" fmla="*/ 8099052 w 8747052"/>
              <a:gd name="connsiteY35" fmla="*/ 1296000 h 6777938"/>
              <a:gd name="connsiteX36" fmla="*/ 7451052 w 8747052"/>
              <a:gd name="connsiteY36" fmla="*/ 0 h 6777938"/>
              <a:gd name="connsiteX37" fmla="*/ 8099052 w 8747052"/>
              <a:gd name="connsiteY37" fmla="*/ 0 h 6777938"/>
              <a:gd name="connsiteX38" fmla="*/ 8099052 w 8747052"/>
              <a:gd name="connsiteY38" fmla="*/ 648000 h 6777938"/>
              <a:gd name="connsiteX39" fmla="*/ 7451052 w 8747052"/>
              <a:gd name="connsiteY39" fmla="*/ 648000 h 6777938"/>
              <a:gd name="connsiteX40" fmla="*/ 6155052 w 8747052"/>
              <a:gd name="connsiteY40" fmla="*/ 0 h 6777938"/>
              <a:gd name="connsiteX41" fmla="*/ 6803052 w 8747052"/>
              <a:gd name="connsiteY41" fmla="*/ 0 h 6777938"/>
              <a:gd name="connsiteX42" fmla="*/ 6803052 w 8747052"/>
              <a:gd name="connsiteY42" fmla="*/ 648000 h 6777938"/>
              <a:gd name="connsiteX43" fmla="*/ 6155052 w 8747052"/>
              <a:gd name="connsiteY43" fmla="*/ 648000 h 6777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8747052" h="6777938">
                <a:moveTo>
                  <a:pt x="674702" y="5481938"/>
                </a:moveTo>
                <a:lnTo>
                  <a:pt x="1322702" y="5481938"/>
                </a:lnTo>
                <a:lnTo>
                  <a:pt x="1322702" y="6129938"/>
                </a:lnTo>
                <a:lnTo>
                  <a:pt x="674702" y="6129938"/>
                </a:lnTo>
                <a:close/>
                <a:moveTo>
                  <a:pt x="1322702" y="4833938"/>
                </a:moveTo>
                <a:lnTo>
                  <a:pt x="1970702" y="4833938"/>
                </a:lnTo>
                <a:lnTo>
                  <a:pt x="1970702" y="5481938"/>
                </a:lnTo>
                <a:lnTo>
                  <a:pt x="1322702" y="5481938"/>
                </a:lnTo>
                <a:close/>
                <a:moveTo>
                  <a:pt x="0" y="4833938"/>
                </a:moveTo>
                <a:lnTo>
                  <a:pt x="648000" y="4833938"/>
                </a:lnTo>
                <a:lnTo>
                  <a:pt x="648000" y="5481938"/>
                </a:lnTo>
                <a:lnTo>
                  <a:pt x="0" y="5481938"/>
                </a:lnTo>
                <a:close/>
                <a:moveTo>
                  <a:pt x="7451052" y="1296000"/>
                </a:moveTo>
                <a:lnTo>
                  <a:pt x="8099052" y="1296000"/>
                </a:lnTo>
                <a:lnTo>
                  <a:pt x="8099052" y="1944000"/>
                </a:lnTo>
                <a:lnTo>
                  <a:pt x="7451052" y="1944000"/>
                </a:lnTo>
                <a:close/>
                <a:moveTo>
                  <a:pt x="6803052" y="648000"/>
                </a:moveTo>
                <a:lnTo>
                  <a:pt x="7451052" y="648000"/>
                </a:lnTo>
                <a:lnTo>
                  <a:pt x="7451052" y="1296000"/>
                </a:lnTo>
                <a:lnTo>
                  <a:pt x="6803052" y="1296000"/>
                </a:lnTo>
                <a:lnTo>
                  <a:pt x="6803052" y="5481938"/>
                </a:lnTo>
                <a:lnTo>
                  <a:pt x="2618703" y="5481938"/>
                </a:lnTo>
                <a:lnTo>
                  <a:pt x="2618703" y="6129938"/>
                </a:lnTo>
                <a:lnTo>
                  <a:pt x="1970703" y="6129938"/>
                </a:lnTo>
                <a:lnTo>
                  <a:pt x="1970703" y="6777938"/>
                </a:lnTo>
                <a:lnTo>
                  <a:pt x="1322703" y="6777938"/>
                </a:lnTo>
                <a:lnTo>
                  <a:pt x="1322703" y="6129938"/>
                </a:lnTo>
                <a:lnTo>
                  <a:pt x="1970703" y="6129938"/>
                </a:lnTo>
                <a:lnTo>
                  <a:pt x="1970703" y="5481938"/>
                </a:lnTo>
                <a:lnTo>
                  <a:pt x="1970703" y="5481938"/>
                </a:lnTo>
                <a:lnTo>
                  <a:pt x="1970703" y="648001"/>
                </a:lnTo>
                <a:lnTo>
                  <a:pt x="6803052" y="648001"/>
                </a:lnTo>
                <a:close/>
                <a:moveTo>
                  <a:pt x="8099052" y="648000"/>
                </a:moveTo>
                <a:lnTo>
                  <a:pt x="8747052" y="648000"/>
                </a:lnTo>
                <a:lnTo>
                  <a:pt x="8747052" y="1296000"/>
                </a:lnTo>
                <a:lnTo>
                  <a:pt x="8099052" y="1296000"/>
                </a:lnTo>
                <a:close/>
                <a:moveTo>
                  <a:pt x="7451052" y="0"/>
                </a:moveTo>
                <a:lnTo>
                  <a:pt x="8099052" y="0"/>
                </a:lnTo>
                <a:lnTo>
                  <a:pt x="8099052" y="648000"/>
                </a:lnTo>
                <a:lnTo>
                  <a:pt x="7451052" y="648000"/>
                </a:lnTo>
                <a:close/>
                <a:moveTo>
                  <a:pt x="6155052" y="0"/>
                </a:moveTo>
                <a:lnTo>
                  <a:pt x="6803052" y="0"/>
                </a:lnTo>
                <a:lnTo>
                  <a:pt x="6803052" y="648000"/>
                </a:lnTo>
                <a:lnTo>
                  <a:pt x="6155052" y="64800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>
              <a:defRPr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9" name="円/楕円 4"/>
          <p:cNvSpPr/>
          <p:nvPr userDrawn="1"/>
        </p:nvSpPr>
        <p:spPr>
          <a:xfrm>
            <a:off x="8319890" y="5176461"/>
            <a:ext cx="437647" cy="438275"/>
          </a:xfrm>
          <a:prstGeom prst="rect">
            <a:avLst/>
          </a:prstGeom>
          <a:solidFill>
            <a:schemeClr val="accent1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4"/>
          <p:cNvSpPr/>
          <p:nvPr userDrawn="1"/>
        </p:nvSpPr>
        <p:spPr>
          <a:xfrm>
            <a:off x="8319890" y="6147528"/>
            <a:ext cx="437647" cy="438275"/>
          </a:xfrm>
          <a:prstGeom prst="rect">
            <a:avLst/>
          </a:prstGeom>
          <a:solidFill>
            <a:schemeClr val="accent2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4"/>
          <p:cNvSpPr/>
          <p:nvPr userDrawn="1"/>
        </p:nvSpPr>
        <p:spPr>
          <a:xfrm>
            <a:off x="8310165" y="7118595"/>
            <a:ext cx="437647" cy="438275"/>
          </a:xfrm>
          <a:prstGeom prst="rect">
            <a:avLst/>
          </a:prstGeom>
          <a:solidFill>
            <a:schemeClr val="accent3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8899980" y="5022083"/>
            <a:ext cx="892925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8899980" y="5993150"/>
            <a:ext cx="892925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4" name="テキスト プレースホルダー 12"/>
          <p:cNvSpPr>
            <a:spLocks noGrp="1"/>
          </p:cNvSpPr>
          <p:nvPr>
            <p:ph type="body" sz="quarter" idx="25" hasCustomPrompt="1"/>
          </p:nvPr>
        </p:nvSpPr>
        <p:spPr>
          <a:xfrm>
            <a:off x="8899979" y="6964217"/>
            <a:ext cx="892925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49791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4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600"/>
                            </p:stCondLst>
                            <p:childTnLst>
                              <p:par>
                                <p:cTn id="21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2" presetClass="entr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200"/>
                            </p:stCondLst>
                            <p:childTnLst>
                              <p:par>
                                <p:cTn id="29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2" presetClass="entr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9" grpId="0" animBg="1"/>
      <p:bldP spid="10" grpId="0" animBg="1"/>
      <p:bldP spid="11" grpId="0" animBg="1"/>
      <p:bldP spid="12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図プレースホルダー 64"/>
          <p:cNvSpPr>
            <a:spLocks noGrp="1"/>
          </p:cNvSpPr>
          <p:nvPr>
            <p:ph type="pic" sz="quarter" idx="43" hasCustomPrompt="1"/>
          </p:nvPr>
        </p:nvSpPr>
        <p:spPr>
          <a:xfrm>
            <a:off x="1169858" y="2450473"/>
            <a:ext cx="3378565" cy="3377012"/>
          </a:xfrm>
          <a:solidFill>
            <a:schemeClr val="accent1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8" name="円/楕円 4"/>
          <p:cNvSpPr/>
          <p:nvPr userDrawn="1"/>
        </p:nvSpPr>
        <p:spPr>
          <a:xfrm>
            <a:off x="1135084" y="6304855"/>
            <a:ext cx="717550" cy="718579"/>
          </a:xfrm>
          <a:prstGeom prst="rect">
            <a:avLst/>
          </a:prstGeom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図プレースホルダー 25"/>
          <p:cNvSpPr>
            <a:spLocks noGrp="1"/>
          </p:cNvSpPr>
          <p:nvPr>
            <p:ph type="pic" sz="quarter" idx="44" hasCustomPrompt="1"/>
          </p:nvPr>
        </p:nvSpPr>
        <p:spPr>
          <a:xfrm>
            <a:off x="1227008" y="6397293"/>
            <a:ext cx="533702" cy="533702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3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944558" y="6368154"/>
            <a:ext cx="2603865" cy="562841"/>
          </a:xfrm>
        </p:spPr>
        <p:txBody>
          <a:bodyPr anchor="ctr">
            <a:normAutofit/>
          </a:bodyPr>
          <a:lstStyle>
            <a:lvl1pPr>
              <a:defRPr sz="16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円/楕円 4"/>
          <p:cNvSpPr/>
          <p:nvPr userDrawn="1"/>
        </p:nvSpPr>
        <p:spPr>
          <a:xfrm>
            <a:off x="1135084" y="7212845"/>
            <a:ext cx="717550" cy="718579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図プレースホルダー 25"/>
          <p:cNvSpPr>
            <a:spLocks noGrp="1"/>
          </p:cNvSpPr>
          <p:nvPr>
            <p:ph type="pic" sz="quarter" idx="45" hasCustomPrompt="1"/>
          </p:nvPr>
        </p:nvSpPr>
        <p:spPr>
          <a:xfrm>
            <a:off x="1227008" y="7305283"/>
            <a:ext cx="533702" cy="533702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9" name="テキスト プレースホルダー 12"/>
          <p:cNvSpPr>
            <a:spLocks noGrp="1"/>
          </p:cNvSpPr>
          <p:nvPr>
            <p:ph type="body" sz="quarter" idx="46" hasCustomPrompt="1"/>
          </p:nvPr>
        </p:nvSpPr>
        <p:spPr>
          <a:xfrm>
            <a:off x="1944558" y="7276144"/>
            <a:ext cx="2603865" cy="562841"/>
          </a:xfrm>
        </p:spPr>
        <p:txBody>
          <a:bodyPr anchor="ctr">
            <a:normAutofit/>
          </a:bodyPr>
          <a:lstStyle>
            <a:lvl1pPr>
              <a:defRPr sz="16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円/楕円 4"/>
          <p:cNvSpPr/>
          <p:nvPr userDrawn="1"/>
        </p:nvSpPr>
        <p:spPr>
          <a:xfrm>
            <a:off x="1135084" y="8149976"/>
            <a:ext cx="717550" cy="718579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図プレースホルダー 25"/>
          <p:cNvSpPr>
            <a:spLocks noGrp="1"/>
          </p:cNvSpPr>
          <p:nvPr>
            <p:ph type="pic" sz="quarter" idx="47" hasCustomPrompt="1"/>
          </p:nvPr>
        </p:nvSpPr>
        <p:spPr>
          <a:xfrm>
            <a:off x="1227008" y="8242414"/>
            <a:ext cx="533702" cy="533702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2" name="テキスト プレースホルダー 12"/>
          <p:cNvSpPr>
            <a:spLocks noGrp="1"/>
          </p:cNvSpPr>
          <p:nvPr>
            <p:ph type="body" sz="quarter" idx="48" hasCustomPrompt="1"/>
          </p:nvPr>
        </p:nvSpPr>
        <p:spPr>
          <a:xfrm>
            <a:off x="1944558" y="8213275"/>
            <a:ext cx="2603865" cy="562841"/>
          </a:xfrm>
        </p:spPr>
        <p:txBody>
          <a:bodyPr anchor="ctr">
            <a:normAutofit/>
          </a:bodyPr>
          <a:lstStyle>
            <a:lvl1pPr>
              <a:defRPr sz="16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テキスト プレースホルダー 12"/>
          <p:cNvSpPr>
            <a:spLocks noGrp="1"/>
          </p:cNvSpPr>
          <p:nvPr>
            <p:ph type="body" sz="quarter" idx="49" hasCustomPrompt="1"/>
          </p:nvPr>
        </p:nvSpPr>
        <p:spPr>
          <a:xfrm>
            <a:off x="4924210" y="3647411"/>
            <a:ext cx="5781889" cy="1889006"/>
          </a:xfrm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4924210" y="2267231"/>
            <a:ext cx="5781889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5" name="正方形/長方形 34"/>
          <p:cNvSpPr/>
          <p:nvPr userDrawn="1"/>
        </p:nvSpPr>
        <p:spPr>
          <a:xfrm>
            <a:off x="5035163" y="3465523"/>
            <a:ext cx="120942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テキスト プレースホルダー 12"/>
          <p:cNvSpPr>
            <a:spLocks noGrp="1"/>
          </p:cNvSpPr>
          <p:nvPr>
            <p:ph type="body" sz="quarter" idx="50" hasCustomPrompt="1"/>
          </p:nvPr>
        </p:nvSpPr>
        <p:spPr>
          <a:xfrm>
            <a:off x="4924210" y="2838434"/>
            <a:ext cx="5781889" cy="61048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accent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cxnSp>
        <p:nvCxnSpPr>
          <p:cNvPr id="37" name="直線コネクタ 36"/>
          <p:cNvCxnSpPr/>
          <p:nvPr userDrawn="1"/>
        </p:nvCxnSpPr>
        <p:spPr>
          <a:xfrm>
            <a:off x="11239577" y="2616868"/>
            <a:ext cx="1" cy="770495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/>
          <p:cNvCxnSpPr>
            <a:stCxn id="39" idx="4"/>
            <a:endCxn id="44" idx="0"/>
          </p:cNvCxnSpPr>
          <p:nvPr userDrawn="1"/>
        </p:nvCxnSpPr>
        <p:spPr>
          <a:xfrm>
            <a:off x="11239578" y="3772760"/>
            <a:ext cx="0" cy="1090826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/>
          <p:cNvCxnSpPr>
            <a:stCxn id="44" idx="4"/>
            <a:endCxn id="46" idx="0"/>
          </p:cNvCxnSpPr>
          <p:nvPr userDrawn="1"/>
        </p:nvCxnSpPr>
        <p:spPr>
          <a:xfrm>
            <a:off x="11239578" y="5248983"/>
            <a:ext cx="0" cy="1090826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/>
          <p:cNvCxnSpPr>
            <a:stCxn id="46" idx="4"/>
          </p:cNvCxnSpPr>
          <p:nvPr userDrawn="1"/>
        </p:nvCxnSpPr>
        <p:spPr>
          <a:xfrm flipH="1">
            <a:off x="11239577" y="6725206"/>
            <a:ext cx="1" cy="1090825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涙形 37"/>
          <p:cNvSpPr/>
          <p:nvPr userDrawn="1"/>
        </p:nvSpPr>
        <p:spPr>
          <a:xfrm rot="8100000">
            <a:off x="11030988" y="2353630"/>
            <a:ext cx="417178" cy="417178"/>
          </a:xfrm>
          <a:prstGeom prst="teardrop">
            <a:avLst/>
          </a:prstGeom>
          <a:solidFill>
            <a:schemeClr val="tx2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楕円 38"/>
          <p:cNvSpPr/>
          <p:nvPr userDrawn="1"/>
        </p:nvSpPr>
        <p:spPr>
          <a:xfrm>
            <a:off x="11046879" y="3387363"/>
            <a:ext cx="385397" cy="385397"/>
          </a:xfrm>
          <a:prstGeom prst="ellipse">
            <a:avLst/>
          </a:prstGeom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楕円 43"/>
          <p:cNvSpPr/>
          <p:nvPr userDrawn="1"/>
        </p:nvSpPr>
        <p:spPr>
          <a:xfrm>
            <a:off x="11046879" y="4863586"/>
            <a:ext cx="385397" cy="385397"/>
          </a:xfrm>
          <a:prstGeom prst="ellipse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楕円 45"/>
          <p:cNvSpPr/>
          <p:nvPr userDrawn="1"/>
        </p:nvSpPr>
        <p:spPr>
          <a:xfrm>
            <a:off x="11046879" y="6339809"/>
            <a:ext cx="385397" cy="385397"/>
          </a:xfrm>
          <a:prstGeom prst="ellipse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楕円 47"/>
          <p:cNvSpPr/>
          <p:nvPr userDrawn="1"/>
        </p:nvSpPr>
        <p:spPr>
          <a:xfrm>
            <a:off x="11046879" y="7816031"/>
            <a:ext cx="385397" cy="385397"/>
          </a:xfrm>
          <a:prstGeom prst="ellipse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テキスト プレースホルダー 12"/>
          <p:cNvSpPr>
            <a:spLocks noGrp="1"/>
          </p:cNvSpPr>
          <p:nvPr>
            <p:ph type="body" sz="quarter" idx="51" hasCustomPrompt="1"/>
          </p:nvPr>
        </p:nvSpPr>
        <p:spPr>
          <a:xfrm>
            <a:off x="11534568" y="2318517"/>
            <a:ext cx="5634586" cy="487264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0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54" name="テキスト プレースホルダー 12"/>
          <p:cNvSpPr>
            <a:spLocks noGrp="1"/>
          </p:cNvSpPr>
          <p:nvPr>
            <p:ph type="body" sz="quarter" idx="52" hasCustomPrompt="1"/>
          </p:nvPr>
        </p:nvSpPr>
        <p:spPr>
          <a:xfrm>
            <a:off x="11534567" y="3336429"/>
            <a:ext cx="5634586" cy="487264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0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56" name="テキスト プレースホルダー 12"/>
          <p:cNvSpPr>
            <a:spLocks noGrp="1"/>
          </p:cNvSpPr>
          <p:nvPr>
            <p:ph type="body" sz="quarter" idx="53" hasCustomPrompt="1"/>
          </p:nvPr>
        </p:nvSpPr>
        <p:spPr>
          <a:xfrm>
            <a:off x="11534568" y="3823693"/>
            <a:ext cx="5634586" cy="874265"/>
          </a:xfrm>
        </p:spPr>
        <p:txBody>
          <a:bodyPr>
            <a:normAutofit/>
          </a:bodyPr>
          <a:lstStyle>
            <a:lvl1pPr marL="285750" indent="-285750">
              <a:spcBef>
                <a:spcPts val="0"/>
              </a:spcBef>
              <a:buFont typeface="Wingdings" panose="05000000000000000000" pitchFamily="2" charset="2"/>
              <a:buChar char="n"/>
              <a:defRPr sz="16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0" name="テキスト プレースホルダー 12"/>
          <p:cNvSpPr>
            <a:spLocks noGrp="1"/>
          </p:cNvSpPr>
          <p:nvPr>
            <p:ph type="body" sz="quarter" idx="54" hasCustomPrompt="1"/>
          </p:nvPr>
        </p:nvSpPr>
        <p:spPr>
          <a:xfrm>
            <a:off x="11534567" y="4793549"/>
            <a:ext cx="5634586" cy="487264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0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1" name="テキスト プレースホルダー 12"/>
          <p:cNvSpPr>
            <a:spLocks noGrp="1"/>
          </p:cNvSpPr>
          <p:nvPr>
            <p:ph type="body" sz="quarter" idx="55" hasCustomPrompt="1"/>
          </p:nvPr>
        </p:nvSpPr>
        <p:spPr>
          <a:xfrm>
            <a:off x="11534568" y="5280813"/>
            <a:ext cx="5634586" cy="874265"/>
          </a:xfrm>
        </p:spPr>
        <p:txBody>
          <a:bodyPr>
            <a:normAutofit/>
          </a:bodyPr>
          <a:lstStyle>
            <a:lvl1pPr marL="285750" indent="-285750">
              <a:spcBef>
                <a:spcPts val="0"/>
              </a:spcBef>
              <a:buFont typeface="Wingdings" panose="05000000000000000000" pitchFamily="2" charset="2"/>
              <a:buChar char="n"/>
              <a:defRPr sz="16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2" name="テキスト プレースホルダー 12"/>
          <p:cNvSpPr>
            <a:spLocks noGrp="1"/>
          </p:cNvSpPr>
          <p:nvPr>
            <p:ph type="body" sz="quarter" idx="56" hasCustomPrompt="1"/>
          </p:nvPr>
        </p:nvSpPr>
        <p:spPr>
          <a:xfrm>
            <a:off x="11534566" y="6250669"/>
            <a:ext cx="5634586" cy="487264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0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3" name="テキスト プレースホルダー 12"/>
          <p:cNvSpPr>
            <a:spLocks noGrp="1"/>
          </p:cNvSpPr>
          <p:nvPr>
            <p:ph type="body" sz="quarter" idx="57" hasCustomPrompt="1"/>
          </p:nvPr>
        </p:nvSpPr>
        <p:spPr>
          <a:xfrm>
            <a:off x="11534567" y="6737933"/>
            <a:ext cx="5634586" cy="874265"/>
          </a:xfrm>
        </p:spPr>
        <p:txBody>
          <a:bodyPr>
            <a:normAutofit/>
          </a:bodyPr>
          <a:lstStyle>
            <a:lvl1pPr marL="285750" indent="-285750">
              <a:spcBef>
                <a:spcPts val="0"/>
              </a:spcBef>
              <a:buFont typeface="Wingdings" panose="05000000000000000000" pitchFamily="2" charset="2"/>
              <a:buChar char="n"/>
              <a:defRPr sz="16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4" name="テキスト プレースホルダー 12"/>
          <p:cNvSpPr>
            <a:spLocks noGrp="1"/>
          </p:cNvSpPr>
          <p:nvPr>
            <p:ph type="body" sz="quarter" idx="58" hasCustomPrompt="1"/>
          </p:nvPr>
        </p:nvSpPr>
        <p:spPr>
          <a:xfrm>
            <a:off x="11534565" y="7714164"/>
            <a:ext cx="5634586" cy="487264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0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5" name="テキスト プレースホルダー 12"/>
          <p:cNvSpPr>
            <a:spLocks noGrp="1"/>
          </p:cNvSpPr>
          <p:nvPr>
            <p:ph type="body" sz="quarter" idx="59" hasCustomPrompt="1"/>
          </p:nvPr>
        </p:nvSpPr>
        <p:spPr>
          <a:xfrm>
            <a:off x="11534566" y="8201428"/>
            <a:ext cx="5634586" cy="874265"/>
          </a:xfrm>
        </p:spPr>
        <p:txBody>
          <a:bodyPr>
            <a:normAutofit/>
          </a:bodyPr>
          <a:lstStyle>
            <a:lvl1pPr marL="285750" indent="-285750">
              <a:spcBef>
                <a:spcPts val="0"/>
              </a:spcBef>
              <a:buFont typeface="Wingdings" panose="05000000000000000000" pitchFamily="2" charset="2"/>
              <a:buChar char="n"/>
              <a:defRPr sz="16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6" name="テキスト プレースホルダー 12"/>
          <p:cNvSpPr>
            <a:spLocks noGrp="1"/>
          </p:cNvSpPr>
          <p:nvPr>
            <p:ph type="body" sz="quarter" idx="60" hasCustomPrompt="1"/>
          </p:nvPr>
        </p:nvSpPr>
        <p:spPr>
          <a:xfrm>
            <a:off x="4924210" y="5718579"/>
            <a:ext cx="5777098" cy="487264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0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7" name="テキスト プレースホルダー 12"/>
          <p:cNvSpPr>
            <a:spLocks noGrp="1"/>
          </p:cNvSpPr>
          <p:nvPr>
            <p:ph type="body" sz="quarter" idx="61" hasCustomPrompt="1"/>
          </p:nvPr>
        </p:nvSpPr>
        <p:spPr>
          <a:xfrm>
            <a:off x="4924210" y="6205843"/>
            <a:ext cx="5777098" cy="1143436"/>
          </a:xfrm>
        </p:spPr>
        <p:txBody>
          <a:bodyPr numCol="2">
            <a:normAutofit/>
          </a:bodyPr>
          <a:lstStyle>
            <a:lvl1pPr marL="285750" indent="-285750">
              <a:spcBef>
                <a:spcPts val="0"/>
              </a:spcBef>
              <a:buFont typeface="Wingdings" panose="05000000000000000000" pitchFamily="2" charset="2"/>
              <a:buChar char="n"/>
              <a:defRPr sz="16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8" name="テキスト プレースホルダー 12"/>
          <p:cNvSpPr>
            <a:spLocks noGrp="1"/>
          </p:cNvSpPr>
          <p:nvPr>
            <p:ph type="body" sz="quarter" idx="62" hasCustomPrompt="1"/>
          </p:nvPr>
        </p:nvSpPr>
        <p:spPr>
          <a:xfrm>
            <a:off x="4924210" y="7475020"/>
            <a:ext cx="5777098" cy="487264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0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9" name="テキスト プレースホルダー 12"/>
          <p:cNvSpPr>
            <a:spLocks noGrp="1"/>
          </p:cNvSpPr>
          <p:nvPr>
            <p:ph type="body" sz="quarter" idx="63" hasCustomPrompt="1"/>
          </p:nvPr>
        </p:nvSpPr>
        <p:spPr>
          <a:xfrm>
            <a:off x="4924210" y="7962284"/>
            <a:ext cx="5777098" cy="1150651"/>
          </a:xfrm>
        </p:spPr>
        <p:txBody>
          <a:bodyPr numCol="2">
            <a:normAutofit/>
          </a:bodyPr>
          <a:lstStyle>
            <a:lvl1pPr marL="285750" indent="-285750">
              <a:spcBef>
                <a:spcPts val="0"/>
              </a:spcBef>
              <a:buFont typeface="Wingdings" panose="05000000000000000000" pitchFamily="2" charset="2"/>
              <a:buChar char="n"/>
              <a:defRPr sz="16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44522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0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3500"/>
                            </p:stCondLst>
                            <p:childTnLst>
                              <p:par>
                                <p:cTn id="60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75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75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5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250"/>
                            </p:stCondLst>
                            <p:childTnLst>
                              <p:par>
                                <p:cTn id="77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6000"/>
                            </p:stCondLst>
                            <p:childTnLst>
                              <p:par>
                                <p:cTn id="8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6500"/>
                            </p:stCondLst>
                            <p:childTnLst>
                              <p:par>
                                <p:cTn id="86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7250"/>
                            </p:stCondLst>
                            <p:childTnLst>
                              <p:par>
                                <p:cTn id="9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7750"/>
                            </p:stCondLst>
                            <p:childTnLst>
                              <p:par>
                                <p:cTn id="95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8750"/>
                            </p:stCondLst>
                            <p:childTnLst>
                              <p:par>
                                <p:cTn id="10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9250"/>
                            </p:stCondLst>
                            <p:childTnLst>
                              <p:par>
                                <p:cTn id="10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9750"/>
                            </p:stCondLst>
                            <p:childTnLst>
                              <p:par>
                                <p:cTn id="10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0250"/>
                            </p:stCondLst>
                            <p:childTnLst>
                              <p:par>
                                <p:cTn id="11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0750"/>
                            </p:stCondLst>
                            <p:childTnLst>
                              <p:par>
                                <p:cTn id="1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1250"/>
                            </p:stCondLst>
                            <p:childTnLst>
                              <p:par>
                                <p:cTn id="1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11750"/>
                            </p:stCondLst>
                            <p:childTnLst>
                              <p:par>
                                <p:cTn id="1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12250"/>
                            </p:stCondLst>
                            <p:childTnLst>
                              <p:par>
                                <p:cTn id="13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12750"/>
                            </p:stCondLst>
                            <p:childTnLst>
                              <p:par>
                                <p:cTn id="1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13250"/>
                            </p:stCondLst>
                            <p:childTnLst>
                              <p:par>
                                <p:cTn id="13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13750"/>
                            </p:stCondLst>
                            <p:childTnLst>
                              <p:par>
                                <p:cTn id="1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14250"/>
                            </p:stCondLst>
                            <p:childTnLst>
                              <p:par>
                                <p:cTn id="147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14750"/>
                            </p:stCondLst>
                            <p:childTnLst>
                              <p:par>
                                <p:cTn id="1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15250"/>
                            </p:stCondLst>
                            <p:childTnLst>
                              <p:par>
                                <p:cTn id="15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15750"/>
                            </p:stCondLst>
                            <p:childTnLst>
                              <p:par>
                                <p:cTn id="1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16250"/>
                            </p:stCondLst>
                            <p:childTnLst>
                              <p:par>
                                <p:cTn id="164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16750"/>
                            </p:stCondLst>
                            <p:childTnLst>
                              <p:par>
                                <p:cTn id="1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8" grpId="0" animBg="1"/>
      <p:bldP spid="19" grpId="0"/>
      <p:bldP spid="23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animBg="1"/>
      <p:bldP spid="28" grpId="0"/>
      <p:bldP spid="29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animBg="1"/>
      <p:bldP spid="31" grpId="0"/>
      <p:bldP spid="32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2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animBg="1"/>
      <p:bldP spid="36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animBg="1"/>
      <p:bldP spid="39" grpId="0" animBg="1"/>
      <p:bldP spid="44" grpId="0" animBg="1"/>
      <p:bldP spid="46" grpId="0" animBg="1"/>
      <p:bldP spid="48" grpId="0" animBg="1"/>
      <p:bldP spid="53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4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6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0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1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3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4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7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8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9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2322095" y="3821588"/>
            <a:ext cx="13643811" cy="3568017"/>
          </a:xfrm>
        </p:spPr>
        <p:txBody>
          <a:bodyPr anchor="ctr"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40341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, Captions &amp;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7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122885" y="6780058"/>
            <a:ext cx="3689747" cy="1716691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8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1122885" y="5838863"/>
            <a:ext cx="368974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/>
              <a:t>Caption Goes Here</a:t>
            </a:r>
            <a:endParaRPr kumimoji="1" lang="ja-JP" altLang="en-US" dirty="0"/>
          </a:p>
        </p:txBody>
      </p:sp>
      <p:sp>
        <p:nvSpPr>
          <p:cNvPr id="39" name="正方形/長方形 38"/>
          <p:cNvSpPr/>
          <p:nvPr userDrawn="1"/>
        </p:nvSpPr>
        <p:spPr>
          <a:xfrm>
            <a:off x="2053809" y="6555903"/>
            <a:ext cx="1827899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図プレースホルダー 64"/>
          <p:cNvSpPr>
            <a:spLocks noGrp="1"/>
          </p:cNvSpPr>
          <p:nvPr>
            <p:ph type="pic" sz="quarter" idx="43" hasCustomPrompt="1"/>
          </p:nvPr>
        </p:nvSpPr>
        <p:spPr>
          <a:xfrm>
            <a:off x="1523643" y="2731688"/>
            <a:ext cx="2888231" cy="2886903"/>
          </a:xfrm>
          <a:solidFill>
            <a:schemeClr val="accent1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>
              <a:defRPr sz="1800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66" name="図プレースホルダー 64"/>
          <p:cNvSpPr>
            <a:spLocks noGrp="1"/>
          </p:cNvSpPr>
          <p:nvPr>
            <p:ph type="pic" sz="quarter" idx="44" hasCustomPrompt="1"/>
          </p:nvPr>
        </p:nvSpPr>
        <p:spPr>
          <a:xfrm>
            <a:off x="5750674" y="2731688"/>
            <a:ext cx="2888231" cy="2886903"/>
          </a:xfrm>
          <a:solidFill>
            <a:schemeClr val="accent2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 marL="0" marR="0" indent="0" algn="l" defTabSz="1371417" rtl="0" eaLnBrk="1" fontAlgn="auto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67" name="図プレースホルダー 64"/>
          <p:cNvSpPr>
            <a:spLocks noGrp="1"/>
          </p:cNvSpPr>
          <p:nvPr>
            <p:ph type="pic" sz="quarter" idx="45" hasCustomPrompt="1"/>
          </p:nvPr>
        </p:nvSpPr>
        <p:spPr>
          <a:xfrm>
            <a:off x="9977705" y="2731688"/>
            <a:ext cx="2888231" cy="2886903"/>
          </a:xfrm>
          <a:solidFill>
            <a:schemeClr val="accent3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 marL="0" marR="0" indent="0" algn="l" defTabSz="1371417" rtl="0" eaLnBrk="1" fontAlgn="auto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68" name="図プレースホルダー 64"/>
          <p:cNvSpPr>
            <a:spLocks noGrp="1"/>
          </p:cNvSpPr>
          <p:nvPr>
            <p:ph type="pic" sz="quarter" idx="46" hasCustomPrompt="1"/>
          </p:nvPr>
        </p:nvSpPr>
        <p:spPr>
          <a:xfrm>
            <a:off x="14204736" y="2731688"/>
            <a:ext cx="2888231" cy="2886903"/>
          </a:xfrm>
          <a:solidFill>
            <a:schemeClr val="accent5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 marL="0" marR="0" indent="0" algn="l" defTabSz="1371417" rtl="0" eaLnBrk="1" fontAlgn="auto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72" name="テキスト プレースホルダー 12"/>
          <p:cNvSpPr>
            <a:spLocks noGrp="1"/>
          </p:cNvSpPr>
          <p:nvPr>
            <p:ph type="body" sz="quarter" idx="47" hasCustomPrompt="1"/>
          </p:nvPr>
        </p:nvSpPr>
        <p:spPr>
          <a:xfrm>
            <a:off x="5349916" y="6780058"/>
            <a:ext cx="3689747" cy="1716691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3" name="テキスト プレースホルダー 12"/>
          <p:cNvSpPr>
            <a:spLocks noGrp="1"/>
          </p:cNvSpPr>
          <p:nvPr>
            <p:ph type="body" sz="quarter" idx="48" hasCustomPrompt="1"/>
          </p:nvPr>
        </p:nvSpPr>
        <p:spPr>
          <a:xfrm>
            <a:off x="5349916" y="5838863"/>
            <a:ext cx="368974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74" name="正方形/長方形 73"/>
          <p:cNvSpPr/>
          <p:nvPr userDrawn="1"/>
        </p:nvSpPr>
        <p:spPr>
          <a:xfrm>
            <a:off x="6280840" y="6555903"/>
            <a:ext cx="1827899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5" name="テキスト プレースホルダー 12"/>
          <p:cNvSpPr>
            <a:spLocks noGrp="1"/>
          </p:cNvSpPr>
          <p:nvPr>
            <p:ph type="body" sz="quarter" idx="49" hasCustomPrompt="1"/>
          </p:nvPr>
        </p:nvSpPr>
        <p:spPr>
          <a:xfrm>
            <a:off x="9576947" y="6780058"/>
            <a:ext cx="3689747" cy="1716691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6" name="テキスト プレースホルダー 12"/>
          <p:cNvSpPr>
            <a:spLocks noGrp="1"/>
          </p:cNvSpPr>
          <p:nvPr>
            <p:ph type="body" sz="quarter" idx="50" hasCustomPrompt="1"/>
          </p:nvPr>
        </p:nvSpPr>
        <p:spPr>
          <a:xfrm>
            <a:off x="9576947" y="5838863"/>
            <a:ext cx="368974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77" name="正方形/長方形 76"/>
          <p:cNvSpPr/>
          <p:nvPr userDrawn="1"/>
        </p:nvSpPr>
        <p:spPr>
          <a:xfrm>
            <a:off x="10507871" y="6555903"/>
            <a:ext cx="1827899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" name="テキスト プレースホルダー 12"/>
          <p:cNvSpPr>
            <a:spLocks noGrp="1"/>
          </p:cNvSpPr>
          <p:nvPr>
            <p:ph type="body" sz="quarter" idx="51" hasCustomPrompt="1"/>
          </p:nvPr>
        </p:nvSpPr>
        <p:spPr>
          <a:xfrm>
            <a:off x="13803978" y="6780058"/>
            <a:ext cx="3689747" cy="1716691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9" name="テキスト プレースホルダー 12"/>
          <p:cNvSpPr>
            <a:spLocks noGrp="1"/>
          </p:cNvSpPr>
          <p:nvPr>
            <p:ph type="body" sz="quarter" idx="52" hasCustomPrompt="1"/>
          </p:nvPr>
        </p:nvSpPr>
        <p:spPr>
          <a:xfrm>
            <a:off x="13803978" y="5838863"/>
            <a:ext cx="368974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80" name="正方形/長方形 79"/>
          <p:cNvSpPr/>
          <p:nvPr userDrawn="1"/>
        </p:nvSpPr>
        <p:spPr>
          <a:xfrm>
            <a:off x="14734902" y="6555903"/>
            <a:ext cx="1827899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015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1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600"/>
                            </p:stCondLst>
                            <p:childTnLst>
                              <p:par>
                                <p:cTn id="2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100"/>
                            </p:stCondLst>
                            <p:childTnLst>
                              <p:par>
                                <p:cTn id="2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7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200"/>
                            </p:stCondLst>
                            <p:childTnLst>
                              <p:par>
                                <p:cTn id="3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700"/>
                            </p:stCondLst>
                            <p:childTnLst>
                              <p:par>
                                <p:cTn id="4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3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800"/>
                            </p:stCondLst>
                            <p:childTnLst>
                              <p:par>
                                <p:cTn id="5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300"/>
                            </p:stCondLst>
                            <p:childTnLst>
                              <p:par>
                                <p:cTn id="6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9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animBg="1"/>
      <p:bldP spid="65" grpId="0" animBg="1"/>
      <p:bldP spid="66" grpId="0" animBg="1"/>
      <p:bldP spid="67" grpId="0" animBg="1"/>
      <p:bldP spid="68" grpId="0" animBg="1"/>
      <p:bldP spid="72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3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4" grpId="0" animBg="1"/>
      <p:bldP spid="7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6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7" grpId="0" animBg="1"/>
      <p:bldP spid="78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9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0" grpId="0" animBg="1"/>
    </p:bld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Images,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8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934199" y="4706921"/>
            <a:ext cx="368974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Caption</a:t>
            </a:r>
            <a:r>
              <a:rPr kumimoji="1" lang="ja-JP" altLang="en-US" dirty="0"/>
              <a:t> </a:t>
            </a:r>
            <a:r>
              <a:rPr kumimoji="1" lang="en-US" altLang="ja-JP" dirty="0"/>
              <a:t>Goes</a:t>
            </a:r>
            <a:r>
              <a:rPr kumimoji="1" lang="ja-JP" altLang="en-US" dirty="0"/>
              <a:t> </a:t>
            </a:r>
            <a:r>
              <a:rPr kumimoji="1" lang="en-US" altLang="ja-JP" dirty="0"/>
              <a:t>Here</a:t>
            </a:r>
            <a:endParaRPr kumimoji="1" lang="ja-JP" altLang="en-US" dirty="0"/>
          </a:p>
        </p:txBody>
      </p:sp>
      <p:sp>
        <p:nvSpPr>
          <p:cNvPr id="65" name="図プレースホルダー 64"/>
          <p:cNvSpPr>
            <a:spLocks noGrp="1"/>
          </p:cNvSpPr>
          <p:nvPr>
            <p:ph type="pic" sz="quarter" idx="43" hasCustomPrompt="1"/>
          </p:nvPr>
        </p:nvSpPr>
        <p:spPr>
          <a:xfrm>
            <a:off x="1484558" y="2119084"/>
            <a:ext cx="2589028" cy="2587837"/>
          </a:xfrm>
          <a:solidFill>
            <a:schemeClr val="accent1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>
              <a:defRPr sz="1800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66" name="図プレースホルダー 64"/>
          <p:cNvSpPr>
            <a:spLocks noGrp="1"/>
          </p:cNvSpPr>
          <p:nvPr>
            <p:ph type="pic" sz="quarter" idx="44" hasCustomPrompt="1"/>
          </p:nvPr>
        </p:nvSpPr>
        <p:spPr>
          <a:xfrm>
            <a:off x="5711589" y="2119084"/>
            <a:ext cx="2589028" cy="2587837"/>
          </a:xfrm>
          <a:solidFill>
            <a:schemeClr val="accent2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 marL="0" marR="0" indent="0" algn="l" defTabSz="1371417" rtl="0" eaLnBrk="1" fontAlgn="auto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67" name="図プレースホルダー 64"/>
          <p:cNvSpPr>
            <a:spLocks noGrp="1"/>
          </p:cNvSpPr>
          <p:nvPr>
            <p:ph type="pic" sz="quarter" idx="45" hasCustomPrompt="1"/>
          </p:nvPr>
        </p:nvSpPr>
        <p:spPr>
          <a:xfrm>
            <a:off x="9938620" y="2119084"/>
            <a:ext cx="2589028" cy="2587837"/>
          </a:xfrm>
          <a:solidFill>
            <a:schemeClr val="accent3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 marL="0" marR="0" indent="0" algn="l" defTabSz="1371417" rtl="0" eaLnBrk="1" fontAlgn="auto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68" name="図プレースホルダー 64"/>
          <p:cNvSpPr>
            <a:spLocks noGrp="1"/>
          </p:cNvSpPr>
          <p:nvPr>
            <p:ph type="pic" sz="quarter" idx="46" hasCustomPrompt="1"/>
          </p:nvPr>
        </p:nvSpPr>
        <p:spPr>
          <a:xfrm>
            <a:off x="14165651" y="2119084"/>
            <a:ext cx="2589028" cy="2587837"/>
          </a:xfrm>
          <a:solidFill>
            <a:schemeClr val="accent5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 marL="0" marR="0" indent="0" algn="l" defTabSz="1371417" rtl="0" eaLnBrk="1" fontAlgn="auto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73" name="テキスト プレースホルダー 12"/>
          <p:cNvSpPr>
            <a:spLocks noGrp="1"/>
          </p:cNvSpPr>
          <p:nvPr>
            <p:ph type="body" sz="quarter" idx="48" hasCustomPrompt="1"/>
          </p:nvPr>
        </p:nvSpPr>
        <p:spPr>
          <a:xfrm>
            <a:off x="5161230" y="4706921"/>
            <a:ext cx="368974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Caption</a:t>
            </a:r>
            <a:r>
              <a:rPr kumimoji="1" lang="ja-JP" altLang="en-US" dirty="0"/>
              <a:t> </a:t>
            </a:r>
            <a:r>
              <a:rPr kumimoji="1" lang="en-US" altLang="ja-JP" dirty="0"/>
              <a:t>Goes</a:t>
            </a:r>
            <a:r>
              <a:rPr kumimoji="1" lang="ja-JP" altLang="en-US" dirty="0"/>
              <a:t> </a:t>
            </a:r>
            <a:r>
              <a:rPr kumimoji="1" lang="en-US" altLang="ja-JP" dirty="0"/>
              <a:t>Here</a:t>
            </a:r>
            <a:endParaRPr kumimoji="1" lang="ja-JP" altLang="en-US" dirty="0"/>
          </a:p>
        </p:txBody>
      </p:sp>
      <p:sp>
        <p:nvSpPr>
          <p:cNvPr id="76" name="テキスト プレースホルダー 12"/>
          <p:cNvSpPr>
            <a:spLocks noGrp="1"/>
          </p:cNvSpPr>
          <p:nvPr>
            <p:ph type="body" sz="quarter" idx="50" hasCustomPrompt="1"/>
          </p:nvPr>
        </p:nvSpPr>
        <p:spPr>
          <a:xfrm>
            <a:off x="9388261" y="4706921"/>
            <a:ext cx="368974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Caption</a:t>
            </a:r>
            <a:r>
              <a:rPr kumimoji="1" lang="ja-JP" altLang="en-US" dirty="0"/>
              <a:t> </a:t>
            </a:r>
            <a:r>
              <a:rPr kumimoji="1" lang="en-US" altLang="ja-JP" dirty="0"/>
              <a:t>Goes</a:t>
            </a:r>
            <a:r>
              <a:rPr kumimoji="1" lang="ja-JP" altLang="en-US" dirty="0"/>
              <a:t> </a:t>
            </a:r>
            <a:r>
              <a:rPr kumimoji="1" lang="en-US" altLang="ja-JP" dirty="0"/>
              <a:t>Here</a:t>
            </a:r>
            <a:endParaRPr kumimoji="1" lang="ja-JP" altLang="en-US" dirty="0"/>
          </a:p>
        </p:txBody>
      </p:sp>
      <p:sp>
        <p:nvSpPr>
          <p:cNvPr id="79" name="テキスト プレースホルダー 12"/>
          <p:cNvSpPr>
            <a:spLocks noGrp="1"/>
          </p:cNvSpPr>
          <p:nvPr>
            <p:ph type="body" sz="quarter" idx="52" hasCustomPrompt="1"/>
          </p:nvPr>
        </p:nvSpPr>
        <p:spPr>
          <a:xfrm>
            <a:off x="13615292" y="4706921"/>
            <a:ext cx="368974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Caption</a:t>
            </a:r>
            <a:r>
              <a:rPr kumimoji="1" lang="ja-JP" altLang="en-US" dirty="0"/>
              <a:t> </a:t>
            </a:r>
            <a:r>
              <a:rPr kumimoji="1" lang="en-US" altLang="ja-JP" dirty="0"/>
              <a:t>Goes</a:t>
            </a:r>
            <a:r>
              <a:rPr kumimoji="1" lang="ja-JP" altLang="en-US" dirty="0"/>
              <a:t> </a:t>
            </a:r>
            <a:r>
              <a:rPr kumimoji="1" lang="en-US" altLang="ja-JP" dirty="0"/>
              <a:t>Here</a:t>
            </a:r>
            <a:endParaRPr kumimoji="1" lang="ja-JP" altLang="en-US" dirty="0"/>
          </a:p>
        </p:txBody>
      </p:sp>
      <p:sp>
        <p:nvSpPr>
          <p:cNvPr id="29" name="テキスト プレースホルダー 12"/>
          <p:cNvSpPr>
            <a:spLocks noGrp="1"/>
          </p:cNvSpPr>
          <p:nvPr>
            <p:ph type="body" sz="quarter" idx="53" hasCustomPrompt="1"/>
          </p:nvPr>
        </p:nvSpPr>
        <p:spPr>
          <a:xfrm>
            <a:off x="934199" y="8447406"/>
            <a:ext cx="368974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Caption</a:t>
            </a:r>
            <a:r>
              <a:rPr kumimoji="1" lang="ja-JP" altLang="en-US" dirty="0"/>
              <a:t> </a:t>
            </a:r>
            <a:r>
              <a:rPr kumimoji="1" lang="en-US" altLang="ja-JP" dirty="0"/>
              <a:t>Goes</a:t>
            </a:r>
            <a:r>
              <a:rPr kumimoji="1" lang="ja-JP" altLang="en-US" dirty="0"/>
              <a:t> </a:t>
            </a:r>
            <a:r>
              <a:rPr kumimoji="1" lang="en-US" altLang="ja-JP" dirty="0"/>
              <a:t>Here</a:t>
            </a:r>
            <a:endParaRPr kumimoji="1" lang="ja-JP" altLang="en-US" dirty="0"/>
          </a:p>
        </p:txBody>
      </p:sp>
      <p:sp>
        <p:nvSpPr>
          <p:cNvPr id="30" name="図プレースホルダー 64"/>
          <p:cNvSpPr>
            <a:spLocks noGrp="1"/>
          </p:cNvSpPr>
          <p:nvPr>
            <p:ph type="pic" sz="quarter" idx="54" hasCustomPrompt="1"/>
          </p:nvPr>
        </p:nvSpPr>
        <p:spPr>
          <a:xfrm>
            <a:off x="1484558" y="5859569"/>
            <a:ext cx="2589028" cy="2587837"/>
          </a:xfrm>
          <a:solidFill>
            <a:schemeClr val="accent1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>
              <a:defRPr sz="1800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31" name="図プレースホルダー 64"/>
          <p:cNvSpPr>
            <a:spLocks noGrp="1"/>
          </p:cNvSpPr>
          <p:nvPr>
            <p:ph type="pic" sz="quarter" idx="55" hasCustomPrompt="1"/>
          </p:nvPr>
        </p:nvSpPr>
        <p:spPr>
          <a:xfrm>
            <a:off x="5711589" y="5859569"/>
            <a:ext cx="2589028" cy="2587837"/>
          </a:xfrm>
          <a:solidFill>
            <a:schemeClr val="accent2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 marL="0" marR="0" indent="0" algn="l" defTabSz="1371417" rtl="0" eaLnBrk="1" fontAlgn="auto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32" name="図プレースホルダー 64"/>
          <p:cNvSpPr>
            <a:spLocks noGrp="1"/>
          </p:cNvSpPr>
          <p:nvPr>
            <p:ph type="pic" sz="quarter" idx="56" hasCustomPrompt="1"/>
          </p:nvPr>
        </p:nvSpPr>
        <p:spPr>
          <a:xfrm>
            <a:off x="9938620" y="5859569"/>
            <a:ext cx="2589028" cy="2587837"/>
          </a:xfrm>
          <a:solidFill>
            <a:schemeClr val="accent3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 marL="0" marR="0" indent="0" algn="l" defTabSz="1371417" rtl="0" eaLnBrk="1" fontAlgn="auto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33" name="図プレースホルダー 64"/>
          <p:cNvSpPr>
            <a:spLocks noGrp="1"/>
          </p:cNvSpPr>
          <p:nvPr>
            <p:ph type="pic" sz="quarter" idx="57" hasCustomPrompt="1"/>
          </p:nvPr>
        </p:nvSpPr>
        <p:spPr>
          <a:xfrm>
            <a:off x="14165651" y="5859569"/>
            <a:ext cx="2589028" cy="2587837"/>
          </a:xfrm>
          <a:solidFill>
            <a:schemeClr val="accent5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 marL="0" marR="0" indent="0" algn="l" defTabSz="1371417" rtl="0" eaLnBrk="1" fontAlgn="auto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34" name="テキスト プレースホルダー 12"/>
          <p:cNvSpPr>
            <a:spLocks noGrp="1"/>
          </p:cNvSpPr>
          <p:nvPr>
            <p:ph type="body" sz="quarter" idx="58" hasCustomPrompt="1"/>
          </p:nvPr>
        </p:nvSpPr>
        <p:spPr>
          <a:xfrm>
            <a:off x="5161230" y="8447406"/>
            <a:ext cx="368974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Caption</a:t>
            </a:r>
            <a:r>
              <a:rPr kumimoji="1" lang="ja-JP" altLang="en-US" dirty="0"/>
              <a:t> </a:t>
            </a:r>
            <a:r>
              <a:rPr kumimoji="1" lang="en-US" altLang="ja-JP" dirty="0"/>
              <a:t>Goes</a:t>
            </a:r>
            <a:r>
              <a:rPr kumimoji="1" lang="ja-JP" altLang="en-US" dirty="0"/>
              <a:t> </a:t>
            </a:r>
            <a:r>
              <a:rPr kumimoji="1" lang="en-US" altLang="ja-JP" dirty="0"/>
              <a:t>Here</a:t>
            </a:r>
            <a:endParaRPr kumimoji="1" lang="ja-JP" altLang="en-US" dirty="0"/>
          </a:p>
        </p:txBody>
      </p:sp>
      <p:sp>
        <p:nvSpPr>
          <p:cNvPr id="35" name="テキスト プレースホルダー 12"/>
          <p:cNvSpPr>
            <a:spLocks noGrp="1"/>
          </p:cNvSpPr>
          <p:nvPr>
            <p:ph type="body" sz="quarter" idx="59" hasCustomPrompt="1"/>
          </p:nvPr>
        </p:nvSpPr>
        <p:spPr>
          <a:xfrm>
            <a:off x="9388261" y="8447406"/>
            <a:ext cx="368974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Caption</a:t>
            </a:r>
            <a:r>
              <a:rPr kumimoji="1" lang="ja-JP" altLang="en-US" dirty="0"/>
              <a:t> </a:t>
            </a:r>
            <a:r>
              <a:rPr kumimoji="1" lang="en-US" altLang="ja-JP" dirty="0"/>
              <a:t>Goes</a:t>
            </a:r>
            <a:r>
              <a:rPr kumimoji="1" lang="ja-JP" altLang="en-US" dirty="0"/>
              <a:t> </a:t>
            </a:r>
            <a:r>
              <a:rPr kumimoji="1" lang="en-US" altLang="ja-JP" dirty="0"/>
              <a:t>Here</a:t>
            </a:r>
            <a:endParaRPr kumimoji="1" lang="ja-JP" altLang="en-US" dirty="0"/>
          </a:p>
        </p:txBody>
      </p:sp>
      <p:sp>
        <p:nvSpPr>
          <p:cNvPr id="36" name="テキスト プレースホルダー 12"/>
          <p:cNvSpPr>
            <a:spLocks noGrp="1"/>
          </p:cNvSpPr>
          <p:nvPr>
            <p:ph type="body" sz="quarter" idx="60" hasCustomPrompt="1"/>
          </p:nvPr>
        </p:nvSpPr>
        <p:spPr>
          <a:xfrm>
            <a:off x="13615292" y="8447406"/>
            <a:ext cx="368974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Caption</a:t>
            </a:r>
            <a:r>
              <a:rPr kumimoji="1" lang="ja-JP" altLang="en-US" dirty="0"/>
              <a:t> </a:t>
            </a:r>
            <a:r>
              <a:rPr kumimoji="1" lang="en-US" altLang="ja-JP" dirty="0"/>
              <a:t>Goes</a:t>
            </a:r>
            <a:r>
              <a:rPr kumimoji="1" lang="ja-JP" altLang="en-US" dirty="0"/>
              <a:t> </a:t>
            </a:r>
            <a:r>
              <a:rPr kumimoji="1" lang="en-US" altLang="ja-JP" dirty="0"/>
              <a:t>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01619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500"/>
                            </p:stCondLst>
                            <p:childTnLst>
                              <p:par>
                                <p:cTn id="4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500"/>
                            </p:stCondLst>
                            <p:childTnLst>
                              <p:par>
                                <p:cTn id="5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6000"/>
                            </p:stCondLst>
                            <p:childTnLst>
                              <p:par>
                                <p:cTn id="5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500"/>
                            </p:stCondLst>
                            <p:childTnLst>
                              <p:par>
                                <p:cTn id="6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7000"/>
                            </p:stCondLst>
                            <p:childTnLst>
                              <p:par>
                                <p:cTn id="6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7500"/>
                            </p:stCondLst>
                            <p:childTnLst>
                              <p:par>
                                <p:cTn id="7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5" grpId="0" animBg="1"/>
      <p:bldP spid="66" grpId="0" animBg="1"/>
      <p:bldP spid="67" grpId="0" animBg="1"/>
      <p:bldP spid="68" grpId="0" animBg="1"/>
      <p:bldP spid="73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6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9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animBg="1"/>
      <p:bldP spid="31" grpId="0" animBg="1"/>
      <p:bldP spid="32" grpId="0" animBg="1"/>
      <p:bldP spid="33" grpId="0" animBg="1"/>
      <p:bldP spid="34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, Captions &amp;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7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886770" y="6780058"/>
            <a:ext cx="4510967" cy="1716691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8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1886770" y="5838863"/>
            <a:ext cx="451096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39" name="正方形/長方形 38"/>
          <p:cNvSpPr/>
          <p:nvPr userDrawn="1"/>
        </p:nvSpPr>
        <p:spPr>
          <a:xfrm>
            <a:off x="3228304" y="6555903"/>
            <a:ext cx="1827899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図プレースホルダー 64"/>
          <p:cNvSpPr>
            <a:spLocks noGrp="1"/>
          </p:cNvSpPr>
          <p:nvPr>
            <p:ph type="pic" sz="quarter" idx="43" hasCustomPrompt="1"/>
          </p:nvPr>
        </p:nvSpPr>
        <p:spPr>
          <a:xfrm>
            <a:off x="2698138" y="2731688"/>
            <a:ext cx="2888231" cy="2886903"/>
          </a:xfrm>
          <a:solidFill>
            <a:schemeClr val="accent1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>
              <a:defRPr sz="1800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66" name="図プレースホルダー 64"/>
          <p:cNvSpPr>
            <a:spLocks noGrp="1"/>
          </p:cNvSpPr>
          <p:nvPr>
            <p:ph type="pic" sz="quarter" idx="44" hasCustomPrompt="1"/>
          </p:nvPr>
        </p:nvSpPr>
        <p:spPr>
          <a:xfrm>
            <a:off x="7699884" y="2731688"/>
            <a:ext cx="2888231" cy="2886903"/>
          </a:xfrm>
          <a:solidFill>
            <a:schemeClr val="accent2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 marL="0" marR="0" indent="0" algn="l" defTabSz="1371417" rtl="0" eaLnBrk="1" fontAlgn="auto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67" name="図プレースホルダー 64"/>
          <p:cNvSpPr>
            <a:spLocks noGrp="1"/>
          </p:cNvSpPr>
          <p:nvPr>
            <p:ph type="pic" sz="quarter" idx="45" hasCustomPrompt="1"/>
          </p:nvPr>
        </p:nvSpPr>
        <p:spPr>
          <a:xfrm>
            <a:off x="12701630" y="2731688"/>
            <a:ext cx="2888231" cy="2886903"/>
          </a:xfrm>
          <a:solidFill>
            <a:schemeClr val="accent3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 marL="0" marR="0" indent="0" algn="l" defTabSz="1371417" rtl="0" eaLnBrk="1" fontAlgn="auto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72" name="テキスト プレースホルダー 12"/>
          <p:cNvSpPr>
            <a:spLocks noGrp="1"/>
          </p:cNvSpPr>
          <p:nvPr>
            <p:ph type="body" sz="quarter" idx="47" hasCustomPrompt="1"/>
          </p:nvPr>
        </p:nvSpPr>
        <p:spPr>
          <a:xfrm>
            <a:off x="6888516" y="6780058"/>
            <a:ext cx="4510967" cy="1716691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3" name="テキスト プレースホルダー 12"/>
          <p:cNvSpPr>
            <a:spLocks noGrp="1"/>
          </p:cNvSpPr>
          <p:nvPr>
            <p:ph type="body" sz="quarter" idx="48" hasCustomPrompt="1"/>
          </p:nvPr>
        </p:nvSpPr>
        <p:spPr>
          <a:xfrm>
            <a:off x="6888516" y="5838863"/>
            <a:ext cx="451096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74" name="正方形/長方形 73"/>
          <p:cNvSpPr/>
          <p:nvPr userDrawn="1"/>
        </p:nvSpPr>
        <p:spPr>
          <a:xfrm>
            <a:off x="8230050" y="6555903"/>
            <a:ext cx="1827899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5" name="テキスト プレースホルダー 12"/>
          <p:cNvSpPr>
            <a:spLocks noGrp="1"/>
          </p:cNvSpPr>
          <p:nvPr>
            <p:ph type="body" sz="quarter" idx="49" hasCustomPrompt="1"/>
          </p:nvPr>
        </p:nvSpPr>
        <p:spPr>
          <a:xfrm>
            <a:off x="11890262" y="6780058"/>
            <a:ext cx="4510967" cy="1716691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6" name="テキスト プレースホルダー 12"/>
          <p:cNvSpPr>
            <a:spLocks noGrp="1"/>
          </p:cNvSpPr>
          <p:nvPr>
            <p:ph type="body" sz="quarter" idx="50" hasCustomPrompt="1"/>
          </p:nvPr>
        </p:nvSpPr>
        <p:spPr>
          <a:xfrm>
            <a:off x="11890262" y="5838863"/>
            <a:ext cx="451096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77" name="正方形/長方形 76"/>
          <p:cNvSpPr/>
          <p:nvPr userDrawn="1"/>
        </p:nvSpPr>
        <p:spPr>
          <a:xfrm>
            <a:off x="13231796" y="6555903"/>
            <a:ext cx="1827899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8116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1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600"/>
                            </p:stCondLst>
                            <p:childTnLst>
                              <p:par>
                                <p:cTn id="2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100"/>
                            </p:stCondLst>
                            <p:childTnLst>
                              <p:par>
                                <p:cTn id="2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7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200"/>
                            </p:stCondLst>
                            <p:childTnLst>
                              <p:par>
                                <p:cTn id="3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700"/>
                            </p:stCondLst>
                            <p:childTnLst>
                              <p:par>
                                <p:cTn id="4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3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animBg="1"/>
      <p:bldP spid="65" grpId="0" animBg="1"/>
      <p:bldP spid="66" grpId="0" animBg="1"/>
      <p:bldP spid="67" grpId="0" animBg="1"/>
      <p:bldP spid="72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3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4" grpId="0" animBg="1"/>
      <p:bldP spid="7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6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7" grpId="0" animBg="1"/>
    </p:bldLst>
  </p:timing>
  <p:extLst mod="1"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Image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図プレースホルダー 5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2684351"/>
            <a:ext cx="18287642" cy="4413136"/>
          </a:xfrm>
          <a:solidFill>
            <a:schemeClr val="bg1"/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Insert a background image</a:t>
            </a:r>
            <a:endParaRPr kumimoji="1" lang="ja-JP" altLang="en-US" dirty="0"/>
          </a:p>
        </p:txBody>
      </p:sp>
      <p:sp>
        <p:nvSpPr>
          <p:cNvPr id="7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1" y="2684351"/>
            <a:ext cx="8186056" cy="4413136"/>
          </a:xfrm>
          <a:solidFill>
            <a:schemeClr val="accent1">
              <a:alpha val="70000"/>
            </a:schemeClr>
          </a:solidFill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6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660399" y="3904343"/>
            <a:ext cx="7104744" cy="2859314"/>
          </a:xfrm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2390776" y="7289077"/>
            <a:ext cx="13506449" cy="1721574"/>
          </a:xfrm>
        </p:spPr>
        <p:txBody>
          <a:bodyPr anchor="ctr"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83640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665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>
        <p:tmplLst>
          <p:tmpl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iterate type="lt">
                    <p:tmPct val="3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Image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2390776" y="7289077"/>
            <a:ext cx="13506449" cy="1721574"/>
          </a:xfrm>
        </p:spPr>
        <p:txBody>
          <a:bodyPr anchor="ctr"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図プレースホルダー 8"/>
          <p:cNvSpPr>
            <a:spLocks noGrp="1"/>
          </p:cNvSpPr>
          <p:nvPr>
            <p:ph type="pic" sz="quarter" idx="23"/>
          </p:nvPr>
        </p:nvSpPr>
        <p:spPr>
          <a:xfrm>
            <a:off x="0" y="2684351"/>
            <a:ext cx="18287642" cy="6357136"/>
          </a:xfrm>
          <a:custGeom>
            <a:avLst/>
            <a:gdLst>
              <a:gd name="connsiteX0" fmla="*/ 1 w 18287642"/>
              <a:gd name="connsiteY0" fmla="*/ 5709136 h 6357136"/>
              <a:gd name="connsiteX1" fmla="*/ 648001 w 18287642"/>
              <a:gd name="connsiteY1" fmla="*/ 5709136 h 6357136"/>
              <a:gd name="connsiteX2" fmla="*/ 648001 w 18287642"/>
              <a:gd name="connsiteY2" fmla="*/ 6357136 h 6357136"/>
              <a:gd name="connsiteX3" fmla="*/ 1 w 18287642"/>
              <a:gd name="connsiteY3" fmla="*/ 6357136 h 6357136"/>
              <a:gd name="connsiteX4" fmla="*/ 648001 w 18287642"/>
              <a:gd name="connsiteY4" fmla="*/ 5061136 h 6357136"/>
              <a:gd name="connsiteX5" fmla="*/ 1296001 w 18287642"/>
              <a:gd name="connsiteY5" fmla="*/ 5061136 h 6357136"/>
              <a:gd name="connsiteX6" fmla="*/ 1296001 w 18287642"/>
              <a:gd name="connsiteY6" fmla="*/ 5709136 h 6357136"/>
              <a:gd name="connsiteX7" fmla="*/ 648001 w 18287642"/>
              <a:gd name="connsiteY7" fmla="*/ 5709136 h 6357136"/>
              <a:gd name="connsiteX8" fmla="*/ 0 w 18287642"/>
              <a:gd name="connsiteY8" fmla="*/ 0 h 6357136"/>
              <a:gd name="connsiteX9" fmla="*/ 15297150 w 18287642"/>
              <a:gd name="connsiteY9" fmla="*/ 0 h 6357136"/>
              <a:gd name="connsiteX10" fmla="*/ 15297150 w 18287642"/>
              <a:gd name="connsiteY10" fmla="*/ 1699 h 6357136"/>
              <a:gd name="connsiteX11" fmla="*/ 18287642 w 18287642"/>
              <a:gd name="connsiteY11" fmla="*/ 1699 h 6357136"/>
              <a:gd name="connsiteX12" fmla="*/ 18287642 w 18287642"/>
              <a:gd name="connsiteY12" fmla="*/ 4413136 h 6357136"/>
              <a:gd name="connsiteX13" fmla="*/ 1944001 w 18287642"/>
              <a:gd name="connsiteY13" fmla="*/ 4413136 h 6357136"/>
              <a:gd name="connsiteX14" fmla="*/ 1944001 w 18287642"/>
              <a:gd name="connsiteY14" fmla="*/ 5061136 h 6357136"/>
              <a:gd name="connsiteX15" fmla="*/ 1296001 w 18287642"/>
              <a:gd name="connsiteY15" fmla="*/ 5061136 h 6357136"/>
              <a:gd name="connsiteX16" fmla="*/ 1296001 w 18287642"/>
              <a:gd name="connsiteY16" fmla="*/ 4413136 h 6357136"/>
              <a:gd name="connsiteX17" fmla="*/ 648001 w 18287642"/>
              <a:gd name="connsiteY17" fmla="*/ 4413136 h 6357136"/>
              <a:gd name="connsiteX18" fmla="*/ 648001 w 18287642"/>
              <a:gd name="connsiteY18" fmla="*/ 5061136 h 6357136"/>
              <a:gd name="connsiteX19" fmla="*/ 1 w 18287642"/>
              <a:gd name="connsiteY19" fmla="*/ 5061136 h 6357136"/>
              <a:gd name="connsiteX20" fmla="*/ 1 w 18287642"/>
              <a:gd name="connsiteY20" fmla="*/ 4413136 h 6357136"/>
              <a:gd name="connsiteX21" fmla="*/ 0 w 18287642"/>
              <a:gd name="connsiteY21" fmla="*/ 4413136 h 6357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8287642" h="6357136">
                <a:moveTo>
                  <a:pt x="1" y="5709136"/>
                </a:moveTo>
                <a:lnTo>
                  <a:pt x="648001" y="5709136"/>
                </a:lnTo>
                <a:lnTo>
                  <a:pt x="648001" y="6357136"/>
                </a:lnTo>
                <a:lnTo>
                  <a:pt x="1" y="6357136"/>
                </a:lnTo>
                <a:close/>
                <a:moveTo>
                  <a:pt x="648001" y="5061136"/>
                </a:moveTo>
                <a:lnTo>
                  <a:pt x="1296001" y="5061136"/>
                </a:lnTo>
                <a:lnTo>
                  <a:pt x="1296001" y="5709136"/>
                </a:lnTo>
                <a:lnTo>
                  <a:pt x="648001" y="5709136"/>
                </a:lnTo>
                <a:close/>
                <a:moveTo>
                  <a:pt x="0" y="0"/>
                </a:moveTo>
                <a:lnTo>
                  <a:pt x="15297150" y="0"/>
                </a:lnTo>
                <a:lnTo>
                  <a:pt x="15297150" y="1699"/>
                </a:lnTo>
                <a:lnTo>
                  <a:pt x="18287642" y="1699"/>
                </a:lnTo>
                <a:lnTo>
                  <a:pt x="18287642" y="4413136"/>
                </a:lnTo>
                <a:lnTo>
                  <a:pt x="1944001" y="4413136"/>
                </a:lnTo>
                <a:lnTo>
                  <a:pt x="1944001" y="5061136"/>
                </a:lnTo>
                <a:lnTo>
                  <a:pt x="1296001" y="5061136"/>
                </a:lnTo>
                <a:lnTo>
                  <a:pt x="1296001" y="4413136"/>
                </a:lnTo>
                <a:lnTo>
                  <a:pt x="648001" y="4413136"/>
                </a:lnTo>
                <a:lnTo>
                  <a:pt x="648001" y="5061136"/>
                </a:lnTo>
                <a:lnTo>
                  <a:pt x="1" y="5061136"/>
                </a:lnTo>
                <a:lnTo>
                  <a:pt x="1" y="4413136"/>
                </a:lnTo>
                <a:lnTo>
                  <a:pt x="0" y="4413136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 sz="1800" baseline="0"/>
            </a:lvl1pPr>
          </a:lstStyle>
          <a:p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en-US" altLang="ja-JP" dirty="0"/>
              <a:t>Insert a wide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70958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animBg="1"/>
    </p:bld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Image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8506900" y="7289077"/>
            <a:ext cx="8603968" cy="1721574"/>
          </a:xfrm>
        </p:spPr>
        <p:txBody>
          <a:bodyPr anchor="ctr"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図プレースホルダー 9"/>
          <p:cNvSpPr>
            <a:spLocks noGrp="1"/>
          </p:cNvSpPr>
          <p:nvPr>
            <p:ph type="pic" sz="quarter" idx="23"/>
          </p:nvPr>
        </p:nvSpPr>
        <p:spPr>
          <a:xfrm>
            <a:off x="0" y="2684351"/>
            <a:ext cx="18287642" cy="6357136"/>
          </a:xfrm>
          <a:custGeom>
            <a:avLst/>
            <a:gdLst>
              <a:gd name="connsiteX0" fmla="*/ 1 w 18287642"/>
              <a:gd name="connsiteY0" fmla="*/ 5709136 h 6357136"/>
              <a:gd name="connsiteX1" fmla="*/ 648001 w 18287642"/>
              <a:gd name="connsiteY1" fmla="*/ 5709136 h 6357136"/>
              <a:gd name="connsiteX2" fmla="*/ 648001 w 18287642"/>
              <a:gd name="connsiteY2" fmla="*/ 6357136 h 6357136"/>
              <a:gd name="connsiteX3" fmla="*/ 1 w 18287642"/>
              <a:gd name="connsiteY3" fmla="*/ 6357136 h 6357136"/>
              <a:gd name="connsiteX4" fmla="*/ 648001 w 18287642"/>
              <a:gd name="connsiteY4" fmla="*/ 5061136 h 6357136"/>
              <a:gd name="connsiteX5" fmla="*/ 1296001 w 18287642"/>
              <a:gd name="connsiteY5" fmla="*/ 5061136 h 6357136"/>
              <a:gd name="connsiteX6" fmla="*/ 1296001 w 18287642"/>
              <a:gd name="connsiteY6" fmla="*/ 5709136 h 6357136"/>
              <a:gd name="connsiteX7" fmla="*/ 648001 w 18287642"/>
              <a:gd name="connsiteY7" fmla="*/ 5709136 h 6357136"/>
              <a:gd name="connsiteX8" fmla="*/ 0 w 18287642"/>
              <a:gd name="connsiteY8" fmla="*/ 0 h 6357136"/>
              <a:gd name="connsiteX9" fmla="*/ 15457714 w 18287642"/>
              <a:gd name="connsiteY9" fmla="*/ 0 h 6357136"/>
              <a:gd name="connsiteX10" fmla="*/ 16343642 w 18287642"/>
              <a:gd name="connsiteY10" fmla="*/ 0 h 6357136"/>
              <a:gd name="connsiteX11" fmla="*/ 16991642 w 18287642"/>
              <a:gd name="connsiteY11" fmla="*/ 0 h 6357136"/>
              <a:gd name="connsiteX12" fmla="*/ 18287642 w 18287642"/>
              <a:gd name="connsiteY12" fmla="*/ 0 h 6357136"/>
              <a:gd name="connsiteX13" fmla="*/ 18287642 w 18287642"/>
              <a:gd name="connsiteY13" fmla="*/ 4413136 h 6357136"/>
              <a:gd name="connsiteX14" fmla="*/ 1944001 w 18287642"/>
              <a:gd name="connsiteY14" fmla="*/ 4413136 h 6357136"/>
              <a:gd name="connsiteX15" fmla="*/ 1944001 w 18287642"/>
              <a:gd name="connsiteY15" fmla="*/ 5061136 h 6357136"/>
              <a:gd name="connsiteX16" fmla="*/ 1296001 w 18287642"/>
              <a:gd name="connsiteY16" fmla="*/ 5061136 h 6357136"/>
              <a:gd name="connsiteX17" fmla="*/ 1296001 w 18287642"/>
              <a:gd name="connsiteY17" fmla="*/ 4413136 h 6357136"/>
              <a:gd name="connsiteX18" fmla="*/ 648001 w 18287642"/>
              <a:gd name="connsiteY18" fmla="*/ 4413136 h 6357136"/>
              <a:gd name="connsiteX19" fmla="*/ 648001 w 18287642"/>
              <a:gd name="connsiteY19" fmla="*/ 5061136 h 6357136"/>
              <a:gd name="connsiteX20" fmla="*/ 1 w 18287642"/>
              <a:gd name="connsiteY20" fmla="*/ 5061136 h 6357136"/>
              <a:gd name="connsiteX21" fmla="*/ 1 w 18287642"/>
              <a:gd name="connsiteY21" fmla="*/ 4413136 h 6357136"/>
              <a:gd name="connsiteX22" fmla="*/ 0 w 18287642"/>
              <a:gd name="connsiteY22" fmla="*/ 4413136 h 6357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8287642" h="6357136">
                <a:moveTo>
                  <a:pt x="1" y="5709136"/>
                </a:moveTo>
                <a:lnTo>
                  <a:pt x="648001" y="5709136"/>
                </a:lnTo>
                <a:lnTo>
                  <a:pt x="648001" y="6357136"/>
                </a:lnTo>
                <a:lnTo>
                  <a:pt x="1" y="6357136"/>
                </a:lnTo>
                <a:close/>
                <a:moveTo>
                  <a:pt x="648001" y="5061136"/>
                </a:moveTo>
                <a:lnTo>
                  <a:pt x="1296001" y="5061136"/>
                </a:lnTo>
                <a:lnTo>
                  <a:pt x="1296001" y="5709136"/>
                </a:lnTo>
                <a:lnTo>
                  <a:pt x="648001" y="5709136"/>
                </a:lnTo>
                <a:close/>
                <a:moveTo>
                  <a:pt x="0" y="0"/>
                </a:moveTo>
                <a:lnTo>
                  <a:pt x="15457714" y="0"/>
                </a:lnTo>
                <a:lnTo>
                  <a:pt x="16343642" y="0"/>
                </a:lnTo>
                <a:lnTo>
                  <a:pt x="16991642" y="0"/>
                </a:lnTo>
                <a:lnTo>
                  <a:pt x="18287642" y="0"/>
                </a:lnTo>
                <a:lnTo>
                  <a:pt x="18287642" y="4413136"/>
                </a:lnTo>
                <a:lnTo>
                  <a:pt x="1944001" y="4413136"/>
                </a:lnTo>
                <a:lnTo>
                  <a:pt x="1944001" y="5061136"/>
                </a:lnTo>
                <a:lnTo>
                  <a:pt x="1296001" y="5061136"/>
                </a:lnTo>
                <a:lnTo>
                  <a:pt x="1296001" y="4413136"/>
                </a:lnTo>
                <a:lnTo>
                  <a:pt x="648001" y="4413136"/>
                </a:lnTo>
                <a:lnTo>
                  <a:pt x="648001" y="5061136"/>
                </a:lnTo>
                <a:lnTo>
                  <a:pt x="1" y="5061136"/>
                </a:lnTo>
                <a:lnTo>
                  <a:pt x="1" y="4413136"/>
                </a:lnTo>
                <a:lnTo>
                  <a:pt x="0" y="4413136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 sz="1800" baseline="0"/>
            </a:lvl1pPr>
          </a:lstStyle>
          <a:p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en-US" altLang="ja-JP" dirty="0"/>
              <a:t>Insert a wide image</a:t>
            </a:r>
            <a:endParaRPr kumimoji="1" lang="ja-JP" altLang="en-US" dirty="0"/>
          </a:p>
        </p:txBody>
      </p:sp>
      <p:sp>
        <p:nvSpPr>
          <p:cNvPr id="7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2358189" y="2684351"/>
            <a:ext cx="5827868" cy="6357136"/>
          </a:xfrm>
          <a:solidFill>
            <a:schemeClr val="accent1">
              <a:alpha val="80000"/>
            </a:schemeClr>
          </a:solidFill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9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2679031" y="3031958"/>
            <a:ext cx="5086111" cy="566286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60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57928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9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animBg="1"/>
      <p:bldP spid="7" grpId="0" animBg="1">
        <p:tmplLst>
          <p:tmpl>
            <p:tnLst>
              <p:par>
                <p:cTn presetID="22" presetClass="entr" presetSubtype="1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Image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2390776" y="7289077"/>
            <a:ext cx="13506449" cy="1721574"/>
          </a:xfrm>
        </p:spPr>
        <p:txBody>
          <a:bodyPr anchor="ctr"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" name="図プレースホルダー 11"/>
          <p:cNvSpPr>
            <a:spLocks noGrp="1"/>
          </p:cNvSpPr>
          <p:nvPr>
            <p:ph type="pic" sz="quarter" idx="23" hasCustomPrompt="1"/>
          </p:nvPr>
        </p:nvSpPr>
        <p:spPr>
          <a:xfrm>
            <a:off x="0" y="2684351"/>
            <a:ext cx="18287642" cy="6357136"/>
          </a:xfrm>
          <a:custGeom>
            <a:avLst/>
            <a:gdLst>
              <a:gd name="connsiteX0" fmla="*/ 1 w 18287642"/>
              <a:gd name="connsiteY0" fmla="*/ 5709136 h 6357136"/>
              <a:gd name="connsiteX1" fmla="*/ 648001 w 18287642"/>
              <a:gd name="connsiteY1" fmla="*/ 5709136 h 6357136"/>
              <a:gd name="connsiteX2" fmla="*/ 648001 w 18287642"/>
              <a:gd name="connsiteY2" fmla="*/ 6357136 h 6357136"/>
              <a:gd name="connsiteX3" fmla="*/ 1 w 18287642"/>
              <a:gd name="connsiteY3" fmla="*/ 6357136 h 6357136"/>
              <a:gd name="connsiteX4" fmla="*/ 648001 w 18287642"/>
              <a:gd name="connsiteY4" fmla="*/ 5061136 h 6357136"/>
              <a:gd name="connsiteX5" fmla="*/ 1296001 w 18287642"/>
              <a:gd name="connsiteY5" fmla="*/ 5061136 h 6357136"/>
              <a:gd name="connsiteX6" fmla="*/ 1296001 w 18287642"/>
              <a:gd name="connsiteY6" fmla="*/ 5709136 h 6357136"/>
              <a:gd name="connsiteX7" fmla="*/ 648001 w 18287642"/>
              <a:gd name="connsiteY7" fmla="*/ 5709136 h 6357136"/>
              <a:gd name="connsiteX8" fmla="*/ 0 w 18287642"/>
              <a:gd name="connsiteY8" fmla="*/ 0 h 6357136"/>
              <a:gd name="connsiteX9" fmla="*/ 14344650 w 18287642"/>
              <a:gd name="connsiteY9" fmla="*/ 0 h 6357136"/>
              <a:gd name="connsiteX10" fmla="*/ 14344650 w 18287642"/>
              <a:gd name="connsiteY10" fmla="*/ 1699 h 6357136"/>
              <a:gd name="connsiteX11" fmla="*/ 18287642 w 18287642"/>
              <a:gd name="connsiteY11" fmla="*/ 1699 h 6357136"/>
              <a:gd name="connsiteX12" fmla="*/ 18287642 w 18287642"/>
              <a:gd name="connsiteY12" fmla="*/ 4413136 h 6357136"/>
              <a:gd name="connsiteX13" fmla="*/ 1944001 w 18287642"/>
              <a:gd name="connsiteY13" fmla="*/ 4413136 h 6357136"/>
              <a:gd name="connsiteX14" fmla="*/ 1944001 w 18287642"/>
              <a:gd name="connsiteY14" fmla="*/ 5061136 h 6357136"/>
              <a:gd name="connsiteX15" fmla="*/ 1296001 w 18287642"/>
              <a:gd name="connsiteY15" fmla="*/ 5061136 h 6357136"/>
              <a:gd name="connsiteX16" fmla="*/ 1296001 w 18287642"/>
              <a:gd name="connsiteY16" fmla="*/ 4413136 h 6357136"/>
              <a:gd name="connsiteX17" fmla="*/ 648001 w 18287642"/>
              <a:gd name="connsiteY17" fmla="*/ 4413136 h 6357136"/>
              <a:gd name="connsiteX18" fmla="*/ 648001 w 18287642"/>
              <a:gd name="connsiteY18" fmla="*/ 5061136 h 6357136"/>
              <a:gd name="connsiteX19" fmla="*/ 1 w 18287642"/>
              <a:gd name="connsiteY19" fmla="*/ 5061136 h 6357136"/>
              <a:gd name="connsiteX20" fmla="*/ 1 w 18287642"/>
              <a:gd name="connsiteY20" fmla="*/ 4413136 h 6357136"/>
              <a:gd name="connsiteX21" fmla="*/ 0 w 18287642"/>
              <a:gd name="connsiteY21" fmla="*/ 4413136 h 6357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8287642" h="6357136">
                <a:moveTo>
                  <a:pt x="1" y="5709136"/>
                </a:moveTo>
                <a:lnTo>
                  <a:pt x="648001" y="5709136"/>
                </a:lnTo>
                <a:lnTo>
                  <a:pt x="648001" y="6357136"/>
                </a:lnTo>
                <a:lnTo>
                  <a:pt x="1" y="6357136"/>
                </a:lnTo>
                <a:close/>
                <a:moveTo>
                  <a:pt x="648001" y="5061136"/>
                </a:moveTo>
                <a:lnTo>
                  <a:pt x="1296001" y="5061136"/>
                </a:lnTo>
                <a:lnTo>
                  <a:pt x="1296001" y="5709136"/>
                </a:lnTo>
                <a:lnTo>
                  <a:pt x="648001" y="5709136"/>
                </a:lnTo>
                <a:close/>
                <a:moveTo>
                  <a:pt x="0" y="0"/>
                </a:moveTo>
                <a:lnTo>
                  <a:pt x="14344650" y="0"/>
                </a:lnTo>
                <a:lnTo>
                  <a:pt x="14344650" y="1699"/>
                </a:lnTo>
                <a:lnTo>
                  <a:pt x="18287642" y="1699"/>
                </a:lnTo>
                <a:lnTo>
                  <a:pt x="18287642" y="4413136"/>
                </a:lnTo>
                <a:lnTo>
                  <a:pt x="1944001" y="4413136"/>
                </a:lnTo>
                <a:lnTo>
                  <a:pt x="1944001" y="5061136"/>
                </a:lnTo>
                <a:lnTo>
                  <a:pt x="1296001" y="5061136"/>
                </a:lnTo>
                <a:lnTo>
                  <a:pt x="1296001" y="4413136"/>
                </a:lnTo>
                <a:lnTo>
                  <a:pt x="648001" y="4413136"/>
                </a:lnTo>
                <a:lnTo>
                  <a:pt x="648001" y="5061136"/>
                </a:lnTo>
                <a:lnTo>
                  <a:pt x="1" y="5061136"/>
                </a:lnTo>
                <a:lnTo>
                  <a:pt x="1" y="4413136"/>
                </a:lnTo>
                <a:lnTo>
                  <a:pt x="0" y="4413136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 </a:t>
            </a:r>
          </a:p>
          <a:p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en-US" altLang="ja-JP" dirty="0"/>
              <a:t>Insert a wide image</a:t>
            </a:r>
            <a:endParaRPr kumimoji="1" lang="ja-JP" altLang="en-US" dirty="0"/>
          </a:p>
        </p:txBody>
      </p:sp>
      <p:sp>
        <p:nvSpPr>
          <p:cNvPr id="7" name="テキスト プレースホルダー 12"/>
          <p:cNvSpPr>
            <a:spLocks noGrp="1"/>
          </p:cNvSpPr>
          <p:nvPr>
            <p:ph type="body" sz="quarter" idx="26" hasCustomPrompt="1"/>
          </p:nvPr>
        </p:nvSpPr>
        <p:spPr>
          <a:xfrm>
            <a:off x="0" y="6140740"/>
            <a:ext cx="18287642" cy="943542"/>
          </a:xfrm>
          <a:solidFill>
            <a:schemeClr val="accent1">
              <a:alpha val="50000"/>
            </a:schemeClr>
          </a:solidFill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4400" baseline="0">
                <a:solidFill>
                  <a:schemeClr val="bg1"/>
                </a:solidFill>
                <a:latin typeface="Ubuntu Bold" panose="020B0804030602030204" pitchFamily="34" charset="0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9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2390775" y="6157520"/>
            <a:ext cx="13506449" cy="88248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63919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animBg="1"/>
      <p:bldP spid="7" grpId="0" animBg="1">
        <p:tmplLst>
          <p:tmpl>
            <p:tnLst>
              <p:par>
                <p:cTn presetID="16" presetClass="entr" presetSubtype="37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arn(outVertical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 &amp; Cent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正方形/長方形 10"/>
          <p:cNvSpPr/>
          <p:nvPr userDrawn="1"/>
        </p:nvSpPr>
        <p:spPr>
          <a:xfrm>
            <a:off x="6093619" y="2684464"/>
            <a:ext cx="6100763" cy="44211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2390776" y="7289077"/>
            <a:ext cx="13506449" cy="1721574"/>
          </a:xfrm>
        </p:spPr>
        <p:txBody>
          <a:bodyPr anchor="ctr"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図プレースホルダー 25"/>
          <p:cNvSpPr>
            <a:spLocks noGrp="1"/>
          </p:cNvSpPr>
          <p:nvPr>
            <p:ph type="pic" sz="quarter" idx="14" hasCustomPrompt="1"/>
          </p:nvPr>
        </p:nvSpPr>
        <p:spPr>
          <a:xfrm>
            <a:off x="6613389" y="3532834"/>
            <a:ext cx="618989" cy="618989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9" name="テキスト プレースホルダー 12"/>
          <p:cNvSpPr>
            <a:spLocks noGrp="1"/>
          </p:cNvSpPr>
          <p:nvPr>
            <p:ph type="body" sz="quarter" idx="48" hasCustomPrompt="1"/>
          </p:nvPr>
        </p:nvSpPr>
        <p:spPr>
          <a:xfrm>
            <a:off x="7353301" y="3458131"/>
            <a:ext cx="4313806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図プレースホルダー 29"/>
          <p:cNvSpPr>
            <a:spLocks noGrp="1"/>
          </p:cNvSpPr>
          <p:nvPr>
            <p:ph type="pic" sz="quarter" idx="49" hasCustomPrompt="1"/>
          </p:nvPr>
        </p:nvSpPr>
        <p:spPr>
          <a:xfrm>
            <a:off x="1" y="2684462"/>
            <a:ext cx="6093616" cy="4421187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31" name="図プレースホルダー 29"/>
          <p:cNvSpPr>
            <a:spLocks noGrp="1"/>
          </p:cNvSpPr>
          <p:nvPr>
            <p:ph type="pic" sz="quarter" idx="50" hasCustomPrompt="1"/>
          </p:nvPr>
        </p:nvSpPr>
        <p:spPr>
          <a:xfrm>
            <a:off x="12194027" y="2684462"/>
            <a:ext cx="6093616" cy="4421187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32" name="図プレースホルダー 25"/>
          <p:cNvSpPr>
            <a:spLocks noGrp="1"/>
          </p:cNvSpPr>
          <p:nvPr>
            <p:ph type="pic" sz="quarter" idx="51" hasCustomPrompt="1"/>
          </p:nvPr>
        </p:nvSpPr>
        <p:spPr>
          <a:xfrm>
            <a:off x="6613389" y="4668664"/>
            <a:ext cx="618989" cy="618989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3" name="テキスト プレースホルダー 12"/>
          <p:cNvSpPr>
            <a:spLocks noGrp="1"/>
          </p:cNvSpPr>
          <p:nvPr>
            <p:ph type="body" sz="quarter" idx="52" hasCustomPrompt="1"/>
          </p:nvPr>
        </p:nvSpPr>
        <p:spPr>
          <a:xfrm>
            <a:off x="7353301" y="4593961"/>
            <a:ext cx="4313806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図プレースホルダー 25"/>
          <p:cNvSpPr>
            <a:spLocks noGrp="1"/>
          </p:cNvSpPr>
          <p:nvPr>
            <p:ph type="pic" sz="quarter" idx="53" hasCustomPrompt="1"/>
          </p:nvPr>
        </p:nvSpPr>
        <p:spPr>
          <a:xfrm>
            <a:off x="6613389" y="5804494"/>
            <a:ext cx="618989" cy="618989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5" name="テキスト プレースホルダー 12"/>
          <p:cNvSpPr>
            <a:spLocks noGrp="1"/>
          </p:cNvSpPr>
          <p:nvPr>
            <p:ph type="body" sz="quarter" idx="54" hasCustomPrompt="1"/>
          </p:nvPr>
        </p:nvSpPr>
        <p:spPr>
          <a:xfrm>
            <a:off x="7353301" y="5729791"/>
            <a:ext cx="4313806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86174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000"/>
                            </p:stCondLst>
                            <p:childTnLst>
                              <p:par>
                                <p:cTn id="48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/>
      <p:bldP spid="29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/>
      <p:bldP spid="31" grpId="0"/>
      <p:bldP spid="32" grpId="0"/>
      <p:bldP spid="33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/>
      <p:bldP spid="35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enter Phone  &amp; 4 Icons, Headings, Descri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947003" y="3713114"/>
            <a:ext cx="4945558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1947003" y="2723793"/>
            <a:ext cx="4945558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5" name="正方形/長方形 24"/>
          <p:cNvSpPr/>
          <p:nvPr userDrawn="1"/>
        </p:nvSpPr>
        <p:spPr>
          <a:xfrm>
            <a:off x="2057954" y="3488959"/>
            <a:ext cx="1827899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円/楕円 4"/>
          <p:cNvSpPr/>
          <p:nvPr userDrawn="1"/>
        </p:nvSpPr>
        <p:spPr>
          <a:xfrm>
            <a:off x="626586" y="2919886"/>
            <a:ext cx="1136515" cy="1138145"/>
          </a:xfrm>
          <a:prstGeom prst="rect">
            <a:avLst/>
          </a:prstGeom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図プレースホルダー 25"/>
          <p:cNvSpPr>
            <a:spLocks noGrp="1"/>
          </p:cNvSpPr>
          <p:nvPr>
            <p:ph type="pic" sz="quarter" idx="14" hasCustomPrompt="1"/>
          </p:nvPr>
        </p:nvSpPr>
        <p:spPr>
          <a:xfrm>
            <a:off x="879843" y="3173958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8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11388278" y="3776058"/>
            <a:ext cx="5030709" cy="2056805"/>
          </a:xfrm>
        </p:spPr>
        <p:txBody>
          <a:bodyPr>
            <a:normAutofit/>
          </a:bodyPr>
          <a:lstStyle>
            <a:lvl1pPr algn="r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11388278" y="2786737"/>
            <a:ext cx="5030709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0" name="正方形/長方形 29"/>
          <p:cNvSpPr/>
          <p:nvPr userDrawn="1"/>
        </p:nvSpPr>
        <p:spPr>
          <a:xfrm>
            <a:off x="14460991" y="3551903"/>
            <a:ext cx="1827899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sp>
        <p:nvSpPr>
          <p:cNvPr id="31" name="円/楕円 4"/>
          <p:cNvSpPr/>
          <p:nvPr userDrawn="1"/>
        </p:nvSpPr>
        <p:spPr>
          <a:xfrm>
            <a:off x="16542148" y="2982830"/>
            <a:ext cx="1136515" cy="1138145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図プレースホルダー 25"/>
          <p:cNvSpPr>
            <a:spLocks noGrp="1"/>
          </p:cNvSpPr>
          <p:nvPr>
            <p:ph type="pic" sz="quarter" idx="18" hasCustomPrompt="1"/>
          </p:nvPr>
        </p:nvSpPr>
        <p:spPr>
          <a:xfrm>
            <a:off x="16795405" y="3236902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3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1947003" y="7001529"/>
            <a:ext cx="4945558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テキスト プレースホルダー 12"/>
          <p:cNvSpPr>
            <a:spLocks noGrp="1"/>
          </p:cNvSpPr>
          <p:nvPr>
            <p:ph type="body" sz="quarter" idx="20" hasCustomPrompt="1"/>
          </p:nvPr>
        </p:nvSpPr>
        <p:spPr>
          <a:xfrm>
            <a:off x="1947003" y="6012208"/>
            <a:ext cx="4945558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5" name="正方形/長方形 34"/>
          <p:cNvSpPr/>
          <p:nvPr userDrawn="1"/>
        </p:nvSpPr>
        <p:spPr>
          <a:xfrm>
            <a:off x="2057954" y="6777374"/>
            <a:ext cx="1827899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円/楕円 4"/>
          <p:cNvSpPr/>
          <p:nvPr userDrawn="1"/>
        </p:nvSpPr>
        <p:spPr>
          <a:xfrm>
            <a:off x="626586" y="6208301"/>
            <a:ext cx="1136515" cy="1138145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図プレースホルダー 25"/>
          <p:cNvSpPr>
            <a:spLocks noGrp="1"/>
          </p:cNvSpPr>
          <p:nvPr>
            <p:ph type="pic" sz="quarter" idx="21" hasCustomPrompt="1"/>
          </p:nvPr>
        </p:nvSpPr>
        <p:spPr>
          <a:xfrm>
            <a:off x="879843" y="6462373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8" name="テキスト プレースホルダー 12"/>
          <p:cNvSpPr>
            <a:spLocks noGrp="1"/>
          </p:cNvSpPr>
          <p:nvPr>
            <p:ph type="body" sz="quarter" idx="22" hasCustomPrompt="1"/>
          </p:nvPr>
        </p:nvSpPr>
        <p:spPr>
          <a:xfrm>
            <a:off x="11388278" y="7001529"/>
            <a:ext cx="5030709" cy="2056805"/>
          </a:xfrm>
        </p:spPr>
        <p:txBody>
          <a:bodyPr>
            <a:normAutofit/>
          </a:bodyPr>
          <a:lstStyle>
            <a:lvl1pPr algn="r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9" name="テキスト プレースホルダー 12"/>
          <p:cNvSpPr>
            <a:spLocks noGrp="1"/>
          </p:cNvSpPr>
          <p:nvPr>
            <p:ph type="body" sz="quarter" idx="23" hasCustomPrompt="1"/>
          </p:nvPr>
        </p:nvSpPr>
        <p:spPr>
          <a:xfrm>
            <a:off x="11388278" y="6012208"/>
            <a:ext cx="5030709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0" name="正方形/長方形 39"/>
          <p:cNvSpPr/>
          <p:nvPr userDrawn="1"/>
        </p:nvSpPr>
        <p:spPr>
          <a:xfrm>
            <a:off x="14460991" y="6777374"/>
            <a:ext cx="1827899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sp>
        <p:nvSpPr>
          <p:cNvPr id="41" name="円/楕円 4"/>
          <p:cNvSpPr/>
          <p:nvPr userDrawn="1"/>
        </p:nvSpPr>
        <p:spPr>
          <a:xfrm>
            <a:off x="16542148" y="6208301"/>
            <a:ext cx="1136515" cy="1138145"/>
          </a:xfrm>
          <a:prstGeom prst="rect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図プレースホルダー 25"/>
          <p:cNvSpPr>
            <a:spLocks noGrp="1"/>
          </p:cNvSpPr>
          <p:nvPr>
            <p:ph type="pic" sz="quarter" idx="24" hasCustomPrompt="1"/>
          </p:nvPr>
        </p:nvSpPr>
        <p:spPr>
          <a:xfrm>
            <a:off x="16795405" y="6462373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pic>
        <p:nvPicPr>
          <p:cNvPr id="43" name="図 4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1603" y="2228602"/>
            <a:ext cx="3583638" cy="7322170"/>
          </a:xfrm>
          <a:prstGeom prst="rect">
            <a:avLst/>
          </a:prstGeom>
          <a:effectLst/>
        </p:spPr>
      </p:pic>
      <p:sp>
        <p:nvSpPr>
          <p:cNvPr id="44" name="図プレースホルダー 2"/>
          <p:cNvSpPr>
            <a:spLocks noGrp="1"/>
          </p:cNvSpPr>
          <p:nvPr>
            <p:ph type="pic" sz="quarter" idx="25" hasCustomPrompt="1"/>
          </p:nvPr>
        </p:nvSpPr>
        <p:spPr>
          <a:xfrm>
            <a:off x="7642859" y="3165437"/>
            <a:ext cx="3055621" cy="5483263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45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6057900" y="9582811"/>
            <a:ext cx="6172200" cy="547603"/>
          </a:xfrm>
        </p:spPr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132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250"/>
                            </p:stCondLst>
                            <p:childTnLst>
                              <p:par>
                                <p:cTn id="4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750"/>
                            </p:stCondLst>
                            <p:childTnLst>
                              <p:par>
                                <p:cTn id="5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250"/>
                            </p:stCondLst>
                            <p:childTnLst>
                              <p:par>
                                <p:cTn id="58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0"/>
                            </p:stCondLst>
                            <p:childTnLst>
                              <p:par>
                                <p:cTn id="67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500"/>
                            </p:stCondLst>
                            <p:childTnLst>
                              <p:par>
                                <p:cTn id="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6000"/>
                            </p:stCondLst>
                            <p:childTnLst>
                              <p:par>
                                <p:cTn id="80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6750"/>
                            </p:stCondLst>
                            <p:childTnLst>
                              <p:par>
                                <p:cTn id="89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7250"/>
                            </p:stCondLst>
                            <p:childTnLst>
                              <p:par>
                                <p:cTn id="9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animBg="1"/>
      <p:bldP spid="26" grpId="0" animBg="1"/>
      <p:bldP spid="27" grpId="0"/>
      <p:bldP spid="28" grpId="0">
        <p:tmplLst>
          <p:tmpl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animBg="1"/>
      <p:bldP spid="31" grpId="0" animBg="1"/>
      <p:bldP spid="32" grpId="0"/>
      <p:bldP spid="33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animBg="1"/>
      <p:bldP spid="36" grpId="0" animBg="1"/>
      <p:bldP spid="37" grpId="0"/>
      <p:bldP spid="38" grpId="0">
        <p:tmplLst>
          <p:tmpl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 animBg="1"/>
      <p:bldP spid="41" grpId="0" animBg="1"/>
      <p:bldP spid="42" grpId="0"/>
      <p:bldP spid="44" grpId="0"/>
    </p:bldLst>
  </p:timing>
  <p:extLst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enter Image &amp; 4 Icons, Headings, Descri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図プレースホルダー 5"/>
          <p:cNvSpPr>
            <a:spLocks noGrp="1"/>
          </p:cNvSpPr>
          <p:nvPr>
            <p:ph type="pic" sz="quarter" idx="15" hasCustomPrompt="1"/>
          </p:nvPr>
        </p:nvSpPr>
        <p:spPr>
          <a:xfrm>
            <a:off x="6126646" y="1944914"/>
            <a:ext cx="6069156" cy="8340499"/>
          </a:xfrm>
          <a:solidFill>
            <a:schemeClr val="bg1"/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23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947003" y="3713114"/>
            <a:ext cx="4250597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1947003" y="2723793"/>
            <a:ext cx="4250597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5" name="正方形/長方形 24"/>
          <p:cNvSpPr/>
          <p:nvPr userDrawn="1"/>
        </p:nvSpPr>
        <p:spPr>
          <a:xfrm>
            <a:off x="2057954" y="3488959"/>
            <a:ext cx="1827899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円/楕円 4"/>
          <p:cNvSpPr/>
          <p:nvPr userDrawn="1"/>
        </p:nvSpPr>
        <p:spPr>
          <a:xfrm>
            <a:off x="626586" y="2919886"/>
            <a:ext cx="1136515" cy="1138145"/>
          </a:xfrm>
          <a:prstGeom prst="rect">
            <a:avLst/>
          </a:prstGeom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図プレースホルダー 25"/>
          <p:cNvSpPr>
            <a:spLocks noGrp="1"/>
          </p:cNvSpPr>
          <p:nvPr>
            <p:ph type="pic" sz="quarter" idx="14" hasCustomPrompt="1"/>
          </p:nvPr>
        </p:nvSpPr>
        <p:spPr>
          <a:xfrm>
            <a:off x="879843" y="3173958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8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12168390" y="3776058"/>
            <a:ext cx="4250597" cy="2056805"/>
          </a:xfrm>
        </p:spPr>
        <p:txBody>
          <a:bodyPr>
            <a:normAutofit/>
          </a:bodyPr>
          <a:lstStyle>
            <a:lvl1pPr algn="r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12168390" y="2786737"/>
            <a:ext cx="4250597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0" name="正方形/長方形 29"/>
          <p:cNvSpPr/>
          <p:nvPr userDrawn="1"/>
        </p:nvSpPr>
        <p:spPr>
          <a:xfrm>
            <a:off x="14460991" y="3551903"/>
            <a:ext cx="1827899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sp>
        <p:nvSpPr>
          <p:cNvPr id="31" name="円/楕円 4"/>
          <p:cNvSpPr/>
          <p:nvPr userDrawn="1"/>
        </p:nvSpPr>
        <p:spPr>
          <a:xfrm>
            <a:off x="16542148" y="2982830"/>
            <a:ext cx="1136515" cy="1138145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図プレースホルダー 25"/>
          <p:cNvSpPr>
            <a:spLocks noGrp="1"/>
          </p:cNvSpPr>
          <p:nvPr>
            <p:ph type="pic" sz="quarter" idx="18" hasCustomPrompt="1"/>
          </p:nvPr>
        </p:nvSpPr>
        <p:spPr>
          <a:xfrm>
            <a:off x="16795405" y="3236902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3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1947003" y="7001529"/>
            <a:ext cx="4250597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テキスト プレースホルダー 12"/>
          <p:cNvSpPr>
            <a:spLocks noGrp="1"/>
          </p:cNvSpPr>
          <p:nvPr>
            <p:ph type="body" sz="quarter" idx="20" hasCustomPrompt="1"/>
          </p:nvPr>
        </p:nvSpPr>
        <p:spPr>
          <a:xfrm>
            <a:off x="1947003" y="6012208"/>
            <a:ext cx="4250597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5" name="正方形/長方形 34"/>
          <p:cNvSpPr/>
          <p:nvPr userDrawn="1"/>
        </p:nvSpPr>
        <p:spPr>
          <a:xfrm>
            <a:off x="2057954" y="6777374"/>
            <a:ext cx="1827899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円/楕円 4"/>
          <p:cNvSpPr/>
          <p:nvPr userDrawn="1"/>
        </p:nvSpPr>
        <p:spPr>
          <a:xfrm>
            <a:off x="626586" y="6208301"/>
            <a:ext cx="1136515" cy="1138145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図プレースホルダー 25"/>
          <p:cNvSpPr>
            <a:spLocks noGrp="1"/>
          </p:cNvSpPr>
          <p:nvPr>
            <p:ph type="pic" sz="quarter" idx="21" hasCustomPrompt="1"/>
          </p:nvPr>
        </p:nvSpPr>
        <p:spPr>
          <a:xfrm>
            <a:off x="879843" y="6462373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8" name="テキスト プレースホルダー 12"/>
          <p:cNvSpPr>
            <a:spLocks noGrp="1"/>
          </p:cNvSpPr>
          <p:nvPr>
            <p:ph type="body" sz="quarter" idx="22" hasCustomPrompt="1"/>
          </p:nvPr>
        </p:nvSpPr>
        <p:spPr>
          <a:xfrm>
            <a:off x="12168390" y="7001529"/>
            <a:ext cx="4250597" cy="2056805"/>
          </a:xfrm>
        </p:spPr>
        <p:txBody>
          <a:bodyPr>
            <a:normAutofit/>
          </a:bodyPr>
          <a:lstStyle>
            <a:lvl1pPr algn="r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9" name="テキスト プレースホルダー 12"/>
          <p:cNvSpPr>
            <a:spLocks noGrp="1"/>
          </p:cNvSpPr>
          <p:nvPr>
            <p:ph type="body" sz="quarter" idx="23" hasCustomPrompt="1"/>
          </p:nvPr>
        </p:nvSpPr>
        <p:spPr>
          <a:xfrm>
            <a:off x="12168390" y="6012208"/>
            <a:ext cx="4250597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0" name="正方形/長方形 39"/>
          <p:cNvSpPr/>
          <p:nvPr userDrawn="1"/>
        </p:nvSpPr>
        <p:spPr>
          <a:xfrm>
            <a:off x="14460991" y="6777374"/>
            <a:ext cx="1827899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sp>
        <p:nvSpPr>
          <p:cNvPr id="41" name="円/楕円 4"/>
          <p:cNvSpPr/>
          <p:nvPr userDrawn="1"/>
        </p:nvSpPr>
        <p:spPr>
          <a:xfrm>
            <a:off x="16542148" y="6208301"/>
            <a:ext cx="1136515" cy="1138145"/>
          </a:xfrm>
          <a:prstGeom prst="rect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図プレースホルダー 25"/>
          <p:cNvSpPr>
            <a:spLocks noGrp="1"/>
          </p:cNvSpPr>
          <p:nvPr>
            <p:ph type="pic" sz="quarter" idx="24" hasCustomPrompt="1"/>
          </p:nvPr>
        </p:nvSpPr>
        <p:spPr>
          <a:xfrm>
            <a:off x="16795405" y="6462373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43412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50"/>
                            </p:stCondLst>
                            <p:childTnLst>
                              <p:par>
                                <p:cTn id="18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250"/>
                            </p:stCondLst>
                            <p:childTnLst>
                              <p:par>
                                <p:cTn id="31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500"/>
                            </p:stCondLst>
                            <p:childTnLst>
                              <p:par>
                                <p:cTn id="4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000"/>
                            </p:stCondLst>
                            <p:childTnLst>
                              <p:par>
                                <p:cTn id="5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750"/>
                            </p:stCondLst>
                            <p:childTnLst>
                              <p:par>
                                <p:cTn id="62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250"/>
                            </p:stCondLst>
                            <p:childTnLst>
                              <p:par>
                                <p:cTn id="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750"/>
                            </p:stCondLst>
                            <p:childTnLst>
                              <p:par>
                                <p:cTn id="7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6500"/>
                            </p:stCondLst>
                            <p:childTnLst>
                              <p:par>
                                <p:cTn id="84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7000"/>
                            </p:stCondLst>
                            <p:childTnLst>
                              <p:par>
                                <p:cTn id="9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animBg="1"/>
      <p:bldP spid="26" grpId="0" animBg="1"/>
      <p:bldP spid="27" grpId="0"/>
      <p:bldP spid="28" grpId="0">
        <p:tmplLst>
          <p:tmpl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animBg="1"/>
      <p:bldP spid="31" grpId="0" animBg="1"/>
      <p:bldP spid="32" grpId="0"/>
      <p:bldP spid="33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animBg="1"/>
      <p:bldP spid="36" grpId="0" animBg="1"/>
      <p:bldP spid="37" grpId="0"/>
      <p:bldP spid="38" grpId="0">
        <p:tmplLst>
          <p:tmpl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 animBg="1"/>
      <p:bldP spid="41" grpId="0" animBg="1"/>
      <p:bldP spid="42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Heading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3200400" y="4698914"/>
            <a:ext cx="11887200" cy="2366282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3200400" y="3578967"/>
            <a:ext cx="11887200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 userDrawn="1"/>
        </p:nvSpPr>
        <p:spPr>
          <a:xfrm>
            <a:off x="3311352" y="4416703"/>
            <a:ext cx="120942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7579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/>
    </p:bld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, Headings &amp;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図プレースホルダー 32"/>
          <p:cNvSpPr>
            <a:spLocks noGrp="1"/>
          </p:cNvSpPr>
          <p:nvPr>
            <p:ph type="pic" sz="quarter" idx="13" hasCustomPrompt="1"/>
          </p:nvPr>
        </p:nvSpPr>
        <p:spPr>
          <a:xfrm>
            <a:off x="8513005" y="2520949"/>
            <a:ext cx="9776571" cy="3957682"/>
          </a:xfrm>
          <a:custGeom>
            <a:avLst/>
            <a:gdLst>
              <a:gd name="connsiteX0" fmla="*/ 0 w 9776571"/>
              <a:gd name="connsiteY0" fmla="*/ 45 h 3957682"/>
              <a:gd name="connsiteX1" fmla="*/ 648000 w 9776571"/>
              <a:gd name="connsiteY1" fmla="*/ 45 h 3957682"/>
              <a:gd name="connsiteX2" fmla="*/ 648000 w 9776571"/>
              <a:gd name="connsiteY2" fmla="*/ 648045 h 3957682"/>
              <a:gd name="connsiteX3" fmla="*/ 1294067 w 9776571"/>
              <a:gd name="connsiteY3" fmla="*/ 648045 h 3957682"/>
              <a:gd name="connsiteX4" fmla="*/ 1294067 w 9776571"/>
              <a:gd name="connsiteY4" fmla="*/ 1296045 h 3957682"/>
              <a:gd name="connsiteX5" fmla="*/ 646067 w 9776571"/>
              <a:gd name="connsiteY5" fmla="*/ 1296045 h 3957682"/>
              <a:gd name="connsiteX6" fmla="*/ 646067 w 9776571"/>
              <a:gd name="connsiteY6" fmla="*/ 648045 h 3957682"/>
              <a:gd name="connsiteX7" fmla="*/ 0 w 9776571"/>
              <a:gd name="connsiteY7" fmla="*/ 648045 h 3957682"/>
              <a:gd name="connsiteX8" fmla="*/ 5685585 w 9776571"/>
              <a:gd name="connsiteY8" fmla="*/ 0 h 3957682"/>
              <a:gd name="connsiteX9" fmla="*/ 9776571 w 9776571"/>
              <a:gd name="connsiteY9" fmla="*/ 0 h 3957682"/>
              <a:gd name="connsiteX10" fmla="*/ 9776571 w 9776571"/>
              <a:gd name="connsiteY10" fmla="*/ 3957638 h 3957682"/>
              <a:gd name="connsiteX11" fmla="*/ 9735449 w 9776571"/>
              <a:gd name="connsiteY11" fmla="*/ 3957638 h 3957682"/>
              <a:gd name="connsiteX12" fmla="*/ 9735449 w 9776571"/>
              <a:gd name="connsiteY12" fmla="*/ 3957682 h 3957682"/>
              <a:gd name="connsiteX13" fmla="*/ 1942067 w 9776571"/>
              <a:gd name="connsiteY13" fmla="*/ 3957682 h 3957682"/>
              <a:gd name="connsiteX14" fmla="*/ 1942067 w 9776571"/>
              <a:gd name="connsiteY14" fmla="*/ 1944045 h 3957682"/>
              <a:gd name="connsiteX15" fmla="*/ 1294067 w 9776571"/>
              <a:gd name="connsiteY15" fmla="*/ 1944045 h 3957682"/>
              <a:gd name="connsiteX16" fmla="*/ 1294067 w 9776571"/>
              <a:gd name="connsiteY16" fmla="*/ 1296045 h 3957682"/>
              <a:gd name="connsiteX17" fmla="*/ 1942067 w 9776571"/>
              <a:gd name="connsiteY17" fmla="*/ 1296045 h 3957682"/>
              <a:gd name="connsiteX18" fmla="*/ 1942067 w 9776571"/>
              <a:gd name="connsiteY18" fmla="*/ 648045 h 3957682"/>
              <a:gd name="connsiteX19" fmla="*/ 1294067 w 9776571"/>
              <a:gd name="connsiteY19" fmla="*/ 648045 h 3957682"/>
              <a:gd name="connsiteX20" fmla="*/ 1294067 w 9776571"/>
              <a:gd name="connsiteY20" fmla="*/ 45 h 3957682"/>
              <a:gd name="connsiteX21" fmla="*/ 1942067 w 9776571"/>
              <a:gd name="connsiteY21" fmla="*/ 45 h 3957682"/>
              <a:gd name="connsiteX22" fmla="*/ 5685585 w 9776571"/>
              <a:gd name="connsiteY22" fmla="*/ 45 h 3957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9776571" h="3957682">
                <a:moveTo>
                  <a:pt x="0" y="45"/>
                </a:moveTo>
                <a:lnTo>
                  <a:pt x="648000" y="45"/>
                </a:lnTo>
                <a:lnTo>
                  <a:pt x="648000" y="648045"/>
                </a:lnTo>
                <a:lnTo>
                  <a:pt x="1294067" y="648045"/>
                </a:lnTo>
                <a:lnTo>
                  <a:pt x="1294067" y="1296045"/>
                </a:lnTo>
                <a:lnTo>
                  <a:pt x="646067" y="1296045"/>
                </a:lnTo>
                <a:lnTo>
                  <a:pt x="646067" y="648045"/>
                </a:lnTo>
                <a:lnTo>
                  <a:pt x="0" y="648045"/>
                </a:lnTo>
                <a:close/>
                <a:moveTo>
                  <a:pt x="5685585" y="0"/>
                </a:moveTo>
                <a:lnTo>
                  <a:pt x="9776571" y="0"/>
                </a:lnTo>
                <a:lnTo>
                  <a:pt x="9776571" y="3957638"/>
                </a:lnTo>
                <a:lnTo>
                  <a:pt x="9735449" y="3957638"/>
                </a:lnTo>
                <a:lnTo>
                  <a:pt x="9735449" y="3957682"/>
                </a:lnTo>
                <a:lnTo>
                  <a:pt x="1942067" y="3957682"/>
                </a:lnTo>
                <a:lnTo>
                  <a:pt x="1942067" y="1944045"/>
                </a:lnTo>
                <a:lnTo>
                  <a:pt x="1294067" y="1944045"/>
                </a:lnTo>
                <a:lnTo>
                  <a:pt x="1294067" y="1296045"/>
                </a:lnTo>
                <a:lnTo>
                  <a:pt x="1942067" y="1296045"/>
                </a:lnTo>
                <a:lnTo>
                  <a:pt x="1942067" y="648045"/>
                </a:lnTo>
                <a:lnTo>
                  <a:pt x="1294067" y="648045"/>
                </a:lnTo>
                <a:lnTo>
                  <a:pt x="1294067" y="45"/>
                </a:lnTo>
                <a:lnTo>
                  <a:pt x="1942067" y="45"/>
                </a:lnTo>
                <a:lnTo>
                  <a:pt x="5685585" y="45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r>
              <a:rPr kumimoji="1" lang="en-US" altLang="ja-JP" dirty="0"/>
              <a:t>                      Insert an image</a:t>
            </a:r>
            <a:endParaRPr kumimoji="1" lang="ja-JP" altLang="en-US" dirty="0"/>
          </a:p>
        </p:txBody>
      </p:sp>
      <p:sp>
        <p:nvSpPr>
          <p:cNvPr id="34" name="図プレースホルダー 33"/>
          <p:cNvSpPr>
            <a:spLocks noGrp="1"/>
          </p:cNvSpPr>
          <p:nvPr>
            <p:ph type="pic" sz="quarter" idx="16" hasCustomPrompt="1"/>
          </p:nvPr>
        </p:nvSpPr>
        <p:spPr>
          <a:xfrm>
            <a:off x="-1" y="2520949"/>
            <a:ext cx="9776572" cy="3957682"/>
          </a:xfrm>
          <a:custGeom>
            <a:avLst/>
            <a:gdLst>
              <a:gd name="connsiteX0" fmla="*/ 9128572 w 9776572"/>
              <a:gd name="connsiteY0" fmla="*/ 3309682 h 3957682"/>
              <a:gd name="connsiteX1" fmla="*/ 9776572 w 9776572"/>
              <a:gd name="connsiteY1" fmla="*/ 3309682 h 3957682"/>
              <a:gd name="connsiteX2" fmla="*/ 9776572 w 9776572"/>
              <a:gd name="connsiteY2" fmla="*/ 3957682 h 3957682"/>
              <a:gd name="connsiteX3" fmla="*/ 9128572 w 9776572"/>
              <a:gd name="connsiteY3" fmla="*/ 3957682 h 3957682"/>
              <a:gd name="connsiteX4" fmla="*/ 8480572 w 9776572"/>
              <a:gd name="connsiteY4" fmla="*/ 2661682 h 3957682"/>
              <a:gd name="connsiteX5" fmla="*/ 9128572 w 9776572"/>
              <a:gd name="connsiteY5" fmla="*/ 2661682 h 3957682"/>
              <a:gd name="connsiteX6" fmla="*/ 9128572 w 9776572"/>
              <a:gd name="connsiteY6" fmla="*/ 3309682 h 3957682"/>
              <a:gd name="connsiteX7" fmla="*/ 8480572 w 9776572"/>
              <a:gd name="connsiteY7" fmla="*/ 3309682 h 3957682"/>
              <a:gd name="connsiteX8" fmla="*/ 0 w 9776572"/>
              <a:gd name="connsiteY8" fmla="*/ 0 h 3957682"/>
              <a:gd name="connsiteX9" fmla="*/ 4090987 w 9776572"/>
              <a:gd name="connsiteY9" fmla="*/ 0 h 3957682"/>
              <a:gd name="connsiteX10" fmla="*/ 4090987 w 9776572"/>
              <a:gd name="connsiteY10" fmla="*/ 45 h 3957682"/>
              <a:gd name="connsiteX11" fmla="*/ 7832572 w 9776572"/>
              <a:gd name="connsiteY11" fmla="*/ 45 h 3957682"/>
              <a:gd name="connsiteX12" fmla="*/ 7832572 w 9776572"/>
              <a:gd name="connsiteY12" fmla="*/ 2012050 h 3957682"/>
              <a:gd name="connsiteX13" fmla="*/ 8480572 w 9776572"/>
              <a:gd name="connsiteY13" fmla="*/ 2012050 h 3957682"/>
              <a:gd name="connsiteX14" fmla="*/ 8480572 w 9776572"/>
              <a:gd name="connsiteY14" fmla="*/ 2660050 h 3957682"/>
              <a:gd name="connsiteX15" fmla="*/ 7832572 w 9776572"/>
              <a:gd name="connsiteY15" fmla="*/ 2660050 h 3957682"/>
              <a:gd name="connsiteX16" fmla="*/ 7832572 w 9776572"/>
              <a:gd name="connsiteY16" fmla="*/ 3309682 h 3957682"/>
              <a:gd name="connsiteX17" fmla="*/ 8480572 w 9776572"/>
              <a:gd name="connsiteY17" fmla="*/ 3309682 h 3957682"/>
              <a:gd name="connsiteX18" fmla="*/ 8480572 w 9776572"/>
              <a:gd name="connsiteY18" fmla="*/ 3957682 h 3957682"/>
              <a:gd name="connsiteX19" fmla="*/ 7832572 w 9776572"/>
              <a:gd name="connsiteY19" fmla="*/ 3957682 h 3957682"/>
              <a:gd name="connsiteX20" fmla="*/ 39189 w 9776572"/>
              <a:gd name="connsiteY20" fmla="*/ 3957682 h 3957682"/>
              <a:gd name="connsiteX21" fmla="*/ 39189 w 9776572"/>
              <a:gd name="connsiteY21" fmla="*/ 3957638 h 3957682"/>
              <a:gd name="connsiteX22" fmla="*/ 0 w 9776572"/>
              <a:gd name="connsiteY22" fmla="*/ 3957638 h 3957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9776572" h="3957682">
                <a:moveTo>
                  <a:pt x="9128572" y="3309682"/>
                </a:moveTo>
                <a:lnTo>
                  <a:pt x="9776572" y="3309682"/>
                </a:lnTo>
                <a:lnTo>
                  <a:pt x="9776572" y="3957682"/>
                </a:lnTo>
                <a:lnTo>
                  <a:pt x="9128572" y="3957682"/>
                </a:lnTo>
                <a:close/>
                <a:moveTo>
                  <a:pt x="8480572" y="2661682"/>
                </a:moveTo>
                <a:lnTo>
                  <a:pt x="9128572" y="2661682"/>
                </a:lnTo>
                <a:lnTo>
                  <a:pt x="9128572" y="3309682"/>
                </a:lnTo>
                <a:lnTo>
                  <a:pt x="8480572" y="3309682"/>
                </a:lnTo>
                <a:close/>
                <a:moveTo>
                  <a:pt x="0" y="0"/>
                </a:moveTo>
                <a:lnTo>
                  <a:pt x="4090987" y="0"/>
                </a:lnTo>
                <a:lnTo>
                  <a:pt x="4090987" y="45"/>
                </a:lnTo>
                <a:lnTo>
                  <a:pt x="7832572" y="45"/>
                </a:lnTo>
                <a:lnTo>
                  <a:pt x="7832572" y="2012050"/>
                </a:lnTo>
                <a:lnTo>
                  <a:pt x="8480572" y="2012050"/>
                </a:lnTo>
                <a:lnTo>
                  <a:pt x="8480572" y="2660050"/>
                </a:lnTo>
                <a:lnTo>
                  <a:pt x="7832572" y="2660050"/>
                </a:lnTo>
                <a:lnTo>
                  <a:pt x="7832572" y="3309682"/>
                </a:lnTo>
                <a:lnTo>
                  <a:pt x="8480572" y="3309682"/>
                </a:lnTo>
                <a:lnTo>
                  <a:pt x="8480572" y="3957682"/>
                </a:lnTo>
                <a:lnTo>
                  <a:pt x="7832572" y="3957682"/>
                </a:lnTo>
                <a:lnTo>
                  <a:pt x="39189" y="3957682"/>
                </a:lnTo>
                <a:lnTo>
                  <a:pt x="39189" y="3957638"/>
                </a:lnTo>
                <a:lnTo>
                  <a:pt x="0" y="3957638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24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351485" y="7642973"/>
            <a:ext cx="6400609" cy="1716691"/>
          </a:xfrm>
        </p:spPr>
        <p:txBody>
          <a:bodyPr>
            <a:normAutofit/>
          </a:bodyPr>
          <a:lstStyle>
            <a:lvl1pPr algn="l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5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1351485" y="6701778"/>
            <a:ext cx="6400609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6" name="正方形/長方形 25"/>
          <p:cNvSpPr/>
          <p:nvPr userDrawn="1"/>
        </p:nvSpPr>
        <p:spPr>
          <a:xfrm>
            <a:off x="1456909" y="7418818"/>
            <a:ext cx="1827899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10408210" y="7642973"/>
            <a:ext cx="6400609" cy="1716691"/>
          </a:xfrm>
        </p:spPr>
        <p:txBody>
          <a:bodyPr>
            <a:normAutofit/>
          </a:bodyPr>
          <a:lstStyle>
            <a:lvl1pPr algn="l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10408210" y="6701778"/>
            <a:ext cx="6400609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9" name="正方形/長方形 28"/>
          <p:cNvSpPr/>
          <p:nvPr userDrawn="1"/>
        </p:nvSpPr>
        <p:spPr>
          <a:xfrm>
            <a:off x="10513634" y="7418818"/>
            <a:ext cx="1827899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1406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1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600"/>
                            </p:stCondLst>
                            <p:childTnLst>
                              <p:par>
                                <p:cTn id="22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2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100"/>
                            </p:stCondLst>
                            <p:childTnLst>
                              <p:par>
                                <p:cTn id="2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7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  <p:bldP spid="24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animBg="1"/>
      <p:bldP spid="27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animBg="1"/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, Headings &amp; Texts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6057900" y="3646421"/>
            <a:ext cx="8877300" cy="1716691"/>
          </a:xfrm>
        </p:spPr>
        <p:txBody>
          <a:bodyPr>
            <a:normAutofit/>
          </a:bodyPr>
          <a:lstStyle>
            <a:lvl1pPr marL="342900" indent="-342900" algn="l">
              <a:spcBef>
                <a:spcPts val="0"/>
              </a:spcBef>
              <a:buFont typeface="Wingdings" panose="05000000000000000000" pitchFamily="2" charset="2"/>
              <a:buChar char="n"/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5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6057900" y="2705226"/>
            <a:ext cx="8877300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6" name="正方形/長方形 25"/>
          <p:cNvSpPr/>
          <p:nvPr userDrawn="1"/>
        </p:nvSpPr>
        <p:spPr>
          <a:xfrm>
            <a:off x="6163324" y="3422266"/>
            <a:ext cx="1827899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図プレースホルダー 64"/>
          <p:cNvSpPr>
            <a:spLocks noGrp="1"/>
          </p:cNvSpPr>
          <p:nvPr>
            <p:ph type="pic" sz="quarter" idx="43" hasCustomPrompt="1"/>
          </p:nvPr>
        </p:nvSpPr>
        <p:spPr>
          <a:xfrm>
            <a:off x="2857481" y="2578957"/>
            <a:ext cx="2888231" cy="2886903"/>
          </a:xfrm>
          <a:solidFill>
            <a:schemeClr val="accent1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>
              <a:defRPr sz="1800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8" name="テキスト プレースホルダー 12"/>
          <p:cNvSpPr>
            <a:spLocks noGrp="1"/>
          </p:cNvSpPr>
          <p:nvPr>
            <p:ph type="body" sz="quarter" idx="44" hasCustomPrompt="1"/>
          </p:nvPr>
        </p:nvSpPr>
        <p:spPr>
          <a:xfrm>
            <a:off x="6057900" y="7054075"/>
            <a:ext cx="8877300" cy="1716691"/>
          </a:xfrm>
        </p:spPr>
        <p:txBody>
          <a:bodyPr>
            <a:normAutofit/>
          </a:bodyPr>
          <a:lstStyle>
            <a:lvl1pPr marL="342900" indent="-342900" algn="l">
              <a:spcBef>
                <a:spcPts val="0"/>
              </a:spcBef>
              <a:buFont typeface="Wingdings" panose="05000000000000000000" pitchFamily="2" charset="2"/>
              <a:buChar char="n"/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テキスト プレースホルダー 12"/>
          <p:cNvSpPr>
            <a:spLocks noGrp="1"/>
          </p:cNvSpPr>
          <p:nvPr>
            <p:ph type="body" sz="quarter" idx="45" hasCustomPrompt="1"/>
          </p:nvPr>
        </p:nvSpPr>
        <p:spPr>
          <a:xfrm>
            <a:off x="6057900" y="6112880"/>
            <a:ext cx="8877300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0" name="正方形/長方形 19"/>
          <p:cNvSpPr/>
          <p:nvPr userDrawn="1"/>
        </p:nvSpPr>
        <p:spPr>
          <a:xfrm>
            <a:off x="6163324" y="6829920"/>
            <a:ext cx="1827899" cy="72008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図プレースホルダー 64"/>
          <p:cNvSpPr>
            <a:spLocks noGrp="1"/>
          </p:cNvSpPr>
          <p:nvPr>
            <p:ph type="pic" sz="quarter" idx="46" hasCustomPrompt="1"/>
          </p:nvPr>
        </p:nvSpPr>
        <p:spPr>
          <a:xfrm>
            <a:off x="2857481" y="5986611"/>
            <a:ext cx="2888231" cy="2886903"/>
          </a:xfrm>
          <a:solidFill>
            <a:schemeClr val="accent2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>
              <a:defRPr sz="1800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70444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1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600"/>
                            </p:stCondLst>
                            <p:childTnLst>
                              <p:par>
                                <p:cTn id="2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100"/>
                            </p:stCondLst>
                            <p:childTnLst>
                              <p:par>
                                <p:cTn id="2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7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animBg="1"/>
      <p:bldP spid="13" grpId="0" animBg="1"/>
      <p:bldP spid="18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animBg="1"/>
      <p:bldP spid="21" grpId="0" animBg="1"/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Image &amp; Mobole Ph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図プレースホルダー 12"/>
          <p:cNvSpPr>
            <a:spLocks noGrp="1"/>
          </p:cNvSpPr>
          <p:nvPr>
            <p:ph type="pic" sz="quarter" idx="23" hasCustomPrompt="1"/>
          </p:nvPr>
        </p:nvSpPr>
        <p:spPr>
          <a:xfrm>
            <a:off x="0" y="2895601"/>
            <a:ext cx="18287642" cy="6359589"/>
          </a:xfrm>
          <a:custGeom>
            <a:avLst/>
            <a:gdLst>
              <a:gd name="connsiteX0" fmla="*/ 1 w 18287642"/>
              <a:gd name="connsiteY0" fmla="*/ 5711589 h 6359589"/>
              <a:gd name="connsiteX1" fmla="*/ 648001 w 18287642"/>
              <a:gd name="connsiteY1" fmla="*/ 5711589 h 6359589"/>
              <a:gd name="connsiteX2" fmla="*/ 648001 w 18287642"/>
              <a:gd name="connsiteY2" fmla="*/ 6359589 h 6359589"/>
              <a:gd name="connsiteX3" fmla="*/ 1 w 18287642"/>
              <a:gd name="connsiteY3" fmla="*/ 6359589 h 6359589"/>
              <a:gd name="connsiteX4" fmla="*/ 648001 w 18287642"/>
              <a:gd name="connsiteY4" fmla="*/ 5063589 h 6359589"/>
              <a:gd name="connsiteX5" fmla="*/ 1296001 w 18287642"/>
              <a:gd name="connsiteY5" fmla="*/ 5063589 h 6359589"/>
              <a:gd name="connsiteX6" fmla="*/ 1296001 w 18287642"/>
              <a:gd name="connsiteY6" fmla="*/ 5711589 h 6359589"/>
              <a:gd name="connsiteX7" fmla="*/ 648001 w 18287642"/>
              <a:gd name="connsiteY7" fmla="*/ 5711589 h 6359589"/>
              <a:gd name="connsiteX8" fmla="*/ 16343642 w 18287642"/>
              <a:gd name="connsiteY8" fmla="*/ 0 h 6359589"/>
              <a:gd name="connsiteX9" fmla="*/ 16991642 w 18287642"/>
              <a:gd name="connsiteY9" fmla="*/ 0 h 6359589"/>
              <a:gd name="connsiteX10" fmla="*/ 16991642 w 18287642"/>
              <a:gd name="connsiteY10" fmla="*/ 2453 h 6359589"/>
              <a:gd name="connsiteX11" fmla="*/ 18287642 w 18287642"/>
              <a:gd name="connsiteY11" fmla="*/ 2453 h 6359589"/>
              <a:gd name="connsiteX12" fmla="*/ 18287642 w 18287642"/>
              <a:gd name="connsiteY12" fmla="*/ 4415589 h 6359589"/>
              <a:gd name="connsiteX13" fmla="*/ 1944001 w 18287642"/>
              <a:gd name="connsiteY13" fmla="*/ 4415589 h 6359589"/>
              <a:gd name="connsiteX14" fmla="*/ 1944001 w 18287642"/>
              <a:gd name="connsiteY14" fmla="*/ 5063589 h 6359589"/>
              <a:gd name="connsiteX15" fmla="*/ 1296001 w 18287642"/>
              <a:gd name="connsiteY15" fmla="*/ 5063589 h 6359589"/>
              <a:gd name="connsiteX16" fmla="*/ 1296001 w 18287642"/>
              <a:gd name="connsiteY16" fmla="*/ 4415589 h 6359589"/>
              <a:gd name="connsiteX17" fmla="*/ 648001 w 18287642"/>
              <a:gd name="connsiteY17" fmla="*/ 4415589 h 6359589"/>
              <a:gd name="connsiteX18" fmla="*/ 648001 w 18287642"/>
              <a:gd name="connsiteY18" fmla="*/ 5063589 h 6359589"/>
              <a:gd name="connsiteX19" fmla="*/ 1 w 18287642"/>
              <a:gd name="connsiteY19" fmla="*/ 5063589 h 6359589"/>
              <a:gd name="connsiteX20" fmla="*/ 1 w 18287642"/>
              <a:gd name="connsiteY20" fmla="*/ 4415589 h 6359589"/>
              <a:gd name="connsiteX21" fmla="*/ 0 w 18287642"/>
              <a:gd name="connsiteY21" fmla="*/ 4415589 h 6359589"/>
              <a:gd name="connsiteX22" fmla="*/ 0 w 18287642"/>
              <a:gd name="connsiteY22" fmla="*/ 2453 h 6359589"/>
              <a:gd name="connsiteX23" fmla="*/ 16343642 w 18287642"/>
              <a:gd name="connsiteY23" fmla="*/ 2453 h 63595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8287642" h="6359589">
                <a:moveTo>
                  <a:pt x="1" y="5711589"/>
                </a:moveTo>
                <a:lnTo>
                  <a:pt x="648001" y="5711589"/>
                </a:lnTo>
                <a:lnTo>
                  <a:pt x="648001" y="6359589"/>
                </a:lnTo>
                <a:lnTo>
                  <a:pt x="1" y="6359589"/>
                </a:lnTo>
                <a:close/>
                <a:moveTo>
                  <a:pt x="648001" y="5063589"/>
                </a:moveTo>
                <a:lnTo>
                  <a:pt x="1296001" y="5063589"/>
                </a:lnTo>
                <a:lnTo>
                  <a:pt x="1296001" y="5711589"/>
                </a:lnTo>
                <a:lnTo>
                  <a:pt x="648001" y="5711589"/>
                </a:lnTo>
                <a:close/>
                <a:moveTo>
                  <a:pt x="16343642" y="0"/>
                </a:moveTo>
                <a:lnTo>
                  <a:pt x="16991642" y="0"/>
                </a:lnTo>
                <a:lnTo>
                  <a:pt x="16991642" y="2453"/>
                </a:lnTo>
                <a:lnTo>
                  <a:pt x="18287642" y="2453"/>
                </a:lnTo>
                <a:lnTo>
                  <a:pt x="18287642" y="4415589"/>
                </a:lnTo>
                <a:lnTo>
                  <a:pt x="1944001" y="4415589"/>
                </a:lnTo>
                <a:lnTo>
                  <a:pt x="1944001" y="5063589"/>
                </a:lnTo>
                <a:lnTo>
                  <a:pt x="1296001" y="5063589"/>
                </a:lnTo>
                <a:lnTo>
                  <a:pt x="1296001" y="4415589"/>
                </a:lnTo>
                <a:lnTo>
                  <a:pt x="648001" y="4415589"/>
                </a:lnTo>
                <a:lnTo>
                  <a:pt x="648001" y="5063589"/>
                </a:lnTo>
                <a:lnTo>
                  <a:pt x="1" y="5063589"/>
                </a:lnTo>
                <a:lnTo>
                  <a:pt x="1" y="4415589"/>
                </a:lnTo>
                <a:lnTo>
                  <a:pt x="0" y="4415589"/>
                </a:lnTo>
                <a:lnTo>
                  <a:pt x="0" y="2453"/>
                </a:lnTo>
                <a:lnTo>
                  <a:pt x="16343642" y="2453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 </a:t>
            </a:r>
          </a:p>
          <a:p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en-US" altLang="ja-JP" dirty="0"/>
              <a:t> Insert a wide image</a:t>
            </a:r>
            <a:endParaRPr kumimoji="1" lang="ja-JP" altLang="en-US" dirty="0"/>
          </a:p>
        </p:txBody>
      </p:sp>
      <p:sp>
        <p:nvSpPr>
          <p:cNvPr id="23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3387520" y="7535560"/>
            <a:ext cx="11896024" cy="1719629"/>
          </a:xfrm>
        </p:spPr>
        <p:txBody>
          <a:bodyPr anchor="ctr">
            <a:normAutofit/>
          </a:bodyPr>
          <a:lstStyle>
            <a:lvl1pPr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テキスト プレースホルダー 12"/>
          <p:cNvSpPr>
            <a:spLocks noGrp="1"/>
          </p:cNvSpPr>
          <p:nvPr>
            <p:ph type="body" sz="quarter" idx="26" hasCustomPrompt="1"/>
          </p:nvPr>
        </p:nvSpPr>
        <p:spPr>
          <a:xfrm>
            <a:off x="0" y="6358977"/>
            <a:ext cx="18287642" cy="943542"/>
          </a:xfrm>
          <a:solidFill>
            <a:schemeClr val="accent1">
              <a:alpha val="50000"/>
            </a:schemeClr>
          </a:solidFill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4400" baseline="0">
                <a:solidFill>
                  <a:schemeClr val="bg1"/>
                </a:solidFill>
                <a:latin typeface="Ubuntu Bold" panose="020B0804030602030204" pitchFamily="34" charset="0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3011286" y="1878795"/>
            <a:ext cx="3758481" cy="5440643"/>
          </a:xfrm>
          <a:blipFill>
            <a:blip r:embed="rId2"/>
            <a:srcRect/>
            <a:stretch>
              <a:fillRect t="-2" b="-41147"/>
            </a:stretch>
          </a:blip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9" name="図プレースホルダー 8"/>
          <p:cNvSpPr>
            <a:spLocks noGrp="1"/>
          </p:cNvSpPr>
          <p:nvPr>
            <p:ph type="pic" sz="quarter" idx="25" hasCustomPrompt="1"/>
          </p:nvPr>
        </p:nvSpPr>
        <p:spPr>
          <a:xfrm>
            <a:off x="3289579" y="2858733"/>
            <a:ext cx="3201895" cy="4460931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27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6934200" y="6390747"/>
            <a:ext cx="8363858" cy="882483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51787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3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animBg="1">
        <p:tmplLst>
          <p:tmpl>
            <p:tnLst>
              <p:par>
                <p:cTn presetID="16" presetClass="entr" presetSubtype="37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arn(outVertical)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animBg="1">
        <p:tmplLst>
          <p:tmpl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/>
      <p:bldP spid="2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Images, Caption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図プレースホルダー 11"/>
          <p:cNvSpPr>
            <a:spLocks noGrp="1"/>
          </p:cNvSpPr>
          <p:nvPr>
            <p:ph type="pic" sz="quarter" idx="18" hasCustomPrompt="1"/>
          </p:nvPr>
        </p:nvSpPr>
        <p:spPr>
          <a:xfrm>
            <a:off x="677134" y="2244696"/>
            <a:ext cx="3178175" cy="5095875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34" name="図プレースホルダー 11"/>
          <p:cNvSpPr>
            <a:spLocks noGrp="1"/>
          </p:cNvSpPr>
          <p:nvPr>
            <p:ph type="pic" sz="quarter" idx="24" hasCustomPrompt="1"/>
          </p:nvPr>
        </p:nvSpPr>
        <p:spPr>
          <a:xfrm>
            <a:off x="7559425" y="2244696"/>
            <a:ext cx="3178175" cy="5095875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37" name="図プレースホルダー 11"/>
          <p:cNvSpPr>
            <a:spLocks noGrp="1"/>
          </p:cNvSpPr>
          <p:nvPr>
            <p:ph type="pic" sz="quarter" idx="27" hasCustomPrompt="1"/>
          </p:nvPr>
        </p:nvSpPr>
        <p:spPr>
          <a:xfrm>
            <a:off x="11000457" y="2244696"/>
            <a:ext cx="3178175" cy="5095875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40" name="図プレースホルダー 11"/>
          <p:cNvSpPr>
            <a:spLocks noGrp="1"/>
          </p:cNvSpPr>
          <p:nvPr>
            <p:ph type="pic" sz="quarter" idx="30" hasCustomPrompt="1"/>
          </p:nvPr>
        </p:nvSpPr>
        <p:spPr>
          <a:xfrm>
            <a:off x="14441489" y="2244696"/>
            <a:ext cx="3178175" cy="5095875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31" name="図プレースホルダー 11"/>
          <p:cNvSpPr>
            <a:spLocks noGrp="1"/>
          </p:cNvSpPr>
          <p:nvPr>
            <p:ph type="pic" sz="quarter" idx="21" hasCustomPrompt="1"/>
          </p:nvPr>
        </p:nvSpPr>
        <p:spPr>
          <a:xfrm>
            <a:off x="4118393" y="2244696"/>
            <a:ext cx="3178175" cy="5095875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30" name="テキスト プレースホルダー 12"/>
          <p:cNvSpPr>
            <a:spLocks noGrp="1"/>
          </p:cNvSpPr>
          <p:nvPr>
            <p:ph type="body" sz="quarter" idx="20" hasCustomPrompt="1"/>
          </p:nvPr>
        </p:nvSpPr>
        <p:spPr>
          <a:xfrm>
            <a:off x="4117939" y="6593539"/>
            <a:ext cx="3178629" cy="747032"/>
          </a:xfrm>
          <a:solidFill>
            <a:schemeClr val="accent2">
              <a:alpha val="70000"/>
            </a:schemeClr>
          </a:solidFill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Caption</a:t>
            </a:r>
            <a:endParaRPr kumimoji="1" lang="ja-JP" altLang="en-US" dirty="0"/>
          </a:p>
        </p:txBody>
      </p:sp>
      <p:sp>
        <p:nvSpPr>
          <p:cNvPr id="33" name="テキスト プレースホルダー 12"/>
          <p:cNvSpPr>
            <a:spLocks noGrp="1"/>
          </p:cNvSpPr>
          <p:nvPr>
            <p:ph type="body" sz="quarter" idx="23" hasCustomPrompt="1"/>
          </p:nvPr>
        </p:nvSpPr>
        <p:spPr>
          <a:xfrm>
            <a:off x="7558971" y="6593539"/>
            <a:ext cx="3178629" cy="747032"/>
          </a:xfrm>
          <a:solidFill>
            <a:schemeClr val="accent3">
              <a:alpha val="70000"/>
            </a:schemeClr>
          </a:solidFill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Caption</a:t>
            </a:r>
            <a:endParaRPr kumimoji="1" lang="ja-JP" altLang="en-US" dirty="0"/>
          </a:p>
        </p:txBody>
      </p:sp>
      <p:sp>
        <p:nvSpPr>
          <p:cNvPr id="36" name="テキスト プレースホルダー 12"/>
          <p:cNvSpPr>
            <a:spLocks noGrp="1"/>
          </p:cNvSpPr>
          <p:nvPr>
            <p:ph type="body" sz="quarter" idx="26" hasCustomPrompt="1"/>
          </p:nvPr>
        </p:nvSpPr>
        <p:spPr>
          <a:xfrm>
            <a:off x="11000003" y="6593539"/>
            <a:ext cx="3178629" cy="747032"/>
          </a:xfrm>
          <a:solidFill>
            <a:schemeClr val="accent4">
              <a:alpha val="70000"/>
            </a:schemeClr>
          </a:solidFill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Caption</a:t>
            </a:r>
            <a:endParaRPr kumimoji="1" lang="ja-JP" altLang="en-US" dirty="0"/>
          </a:p>
        </p:txBody>
      </p:sp>
      <p:sp>
        <p:nvSpPr>
          <p:cNvPr id="39" name="テキスト プレースホルダー 12"/>
          <p:cNvSpPr>
            <a:spLocks noGrp="1"/>
          </p:cNvSpPr>
          <p:nvPr>
            <p:ph type="body" sz="quarter" idx="29" hasCustomPrompt="1"/>
          </p:nvPr>
        </p:nvSpPr>
        <p:spPr>
          <a:xfrm>
            <a:off x="14441035" y="6593539"/>
            <a:ext cx="3178629" cy="747032"/>
          </a:xfrm>
          <a:solidFill>
            <a:schemeClr val="accent5">
              <a:alpha val="70000"/>
            </a:schemeClr>
          </a:solidFill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Caption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676907" y="6593539"/>
            <a:ext cx="3178629" cy="747032"/>
          </a:xfrm>
          <a:solidFill>
            <a:schemeClr val="accent1">
              <a:alpha val="70000"/>
            </a:schemeClr>
          </a:solidFill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Caption</a:t>
            </a:r>
            <a:endParaRPr kumimoji="1" lang="ja-JP" altLang="en-US" dirty="0"/>
          </a:p>
        </p:txBody>
      </p:sp>
      <p:sp>
        <p:nvSpPr>
          <p:cNvPr id="41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3195988" y="7732296"/>
            <a:ext cx="11896024" cy="1522894"/>
          </a:xfrm>
        </p:spPr>
        <p:txBody>
          <a:bodyPr anchor="ctr">
            <a:normAutofit/>
          </a:bodyPr>
          <a:lstStyle>
            <a:lvl1pPr algn="ctr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54643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2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3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3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34" grpId="0"/>
      <p:bldP spid="37" grpId="0"/>
      <p:bldP spid="40" grpId="0"/>
      <p:bldP spid="31" grpId="0"/>
      <p:bldP spid="30" grpId="0" animBg="1">
        <p:tmplLst>
          <p:tmpl>
            <p:tnLst>
              <p:par>
                <p:cTn presetID="16" presetClass="entr" presetSubtype="37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arn(outVertical)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animBg="1">
        <p:tmplLst>
          <p:tmpl>
            <p:tnLst>
              <p:par>
                <p:cTn presetID="16" presetClass="entr" presetSubtype="37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arn(outVertical)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animBg="1">
        <p:tmplLst>
          <p:tmpl>
            <p:tnLst>
              <p:par>
                <p:cTn presetID="16" presetClass="entr" presetSubtype="37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arn(outVertical)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animBg="1">
        <p:tmplLst>
          <p:tmpl>
            <p:tnLst>
              <p:par>
                <p:cTn presetID="16" presetClass="entr" presetSubtype="37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arn(outVertical)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animBg="1">
        <p:tmplLst>
          <p:tmpl>
            <p:tnLst>
              <p:par>
                <p:cTn presetID="16" presetClass="entr" presetSubtype="37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arn(outVertical)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Square Images &amp; Descri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フリーフォーム 50"/>
          <p:cNvSpPr/>
          <p:nvPr userDrawn="1"/>
        </p:nvSpPr>
        <p:spPr>
          <a:xfrm>
            <a:off x="12579336" y="2185597"/>
            <a:ext cx="5364000" cy="3420000"/>
          </a:xfrm>
          <a:custGeom>
            <a:avLst/>
            <a:gdLst>
              <a:gd name="connsiteX0" fmla="*/ 4068000 w 5364000"/>
              <a:gd name="connsiteY0" fmla="*/ 648000 h 3420000"/>
              <a:gd name="connsiteX1" fmla="*/ 4716000 w 5364000"/>
              <a:gd name="connsiteY1" fmla="*/ 648000 h 3420000"/>
              <a:gd name="connsiteX2" fmla="*/ 4716000 w 5364000"/>
              <a:gd name="connsiteY2" fmla="*/ 1296000 h 3420000"/>
              <a:gd name="connsiteX3" fmla="*/ 4068000 w 5364000"/>
              <a:gd name="connsiteY3" fmla="*/ 1296000 h 3420000"/>
              <a:gd name="connsiteX4" fmla="*/ 4716000 w 5364000"/>
              <a:gd name="connsiteY4" fmla="*/ 0 h 3420000"/>
              <a:gd name="connsiteX5" fmla="*/ 5364000 w 5364000"/>
              <a:gd name="connsiteY5" fmla="*/ 0 h 3420000"/>
              <a:gd name="connsiteX6" fmla="*/ 5364000 w 5364000"/>
              <a:gd name="connsiteY6" fmla="*/ 648000 h 3420000"/>
              <a:gd name="connsiteX7" fmla="*/ 4716000 w 5364000"/>
              <a:gd name="connsiteY7" fmla="*/ 648000 h 3420000"/>
              <a:gd name="connsiteX8" fmla="*/ 0 w 5364000"/>
              <a:gd name="connsiteY8" fmla="*/ 0 h 3420000"/>
              <a:gd name="connsiteX9" fmla="*/ 3420000 w 5364000"/>
              <a:gd name="connsiteY9" fmla="*/ 0 h 3420000"/>
              <a:gd name="connsiteX10" fmla="*/ 4068000 w 5364000"/>
              <a:gd name="connsiteY10" fmla="*/ 0 h 3420000"/>
              <a:gd name="connsiteX11" fmla="*/ 4068000 w 5364000"/>
              <a:gd name="connsiteY11" fmla="*/ 648000 h 3420000"/>
              <a:gd name="connsiteX12" fmla="*/ 3420000 w 5364000"/>
              <a:gd name="connsiteY12" fmla="*/ 648000 h 3420000"/>
              <a:gd name="connsiteX13" fmla="*/ 3420000 w 5364000"/>
              <a:gd name="connsiteY13" fmla="*/ 1296000 h 3420000"/>
              <a:gd name="connsiteX14" fmla="*/ 4068000 w 5364000"/>
              <a:gd name="connsiteY14" fmla="*/ 1296000 h 3420000"/>
              <a:gd name="connsiteX15" fmla="*/ 4068000 w 5364000"/>
              <a:gd name="connsiteY15" fmla="*/ 1944000 h 3420000"/>
              <a:gd name="connsiteX16" fmla="*/ 3420000 w 5364000"/>
              <a:gd name="connsiteY16" fmla="*/ 1944000 h 3420000"/>
              <a:gd name="connsiteX17" fmla="*/ 3420000 w 5364000"/>
              <a:gd name="connsiteY17" fmla="*/ 3420000 h 3420000"/>
              <a:gd name="connsiteX18" fmla="*/ 0 w 5364000"/>
              <a:gd name="connsiteY18" fmla="*/ 3420000 h 34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364000" h="3420000">
                <a:moveTo>
                  <a:pt x="4068000" y="648000"/>
                </a:moveTo>
                <a:lnTo>
                  <a:pt x="4716000" y="648000"/>
                </a:lnTo>
                <a:lnTo>
                  <a:pt x="4716000" y="1296000"/>
                </a:lnTo>
                <a:lnTo>
                  <a:pt x="4068000" y="1296000"/>
                </a:lnTo>
                <a:close/>
                <a:moveTo>
                  <a:pt x="4716000" y="0"/>
                </a:moveTo>
                <a:lnTo>
                  <a:pt x="5364000" y="0"/>
                </a:lnTo>
                <a:lnTo>
                  <a:pt x="5364000" y="648000"/>
                </a:lnTo>
                <a:lnTo>
                  <a:pt x="4716000" y="648000"/>
                </a:lnTo>
                <a:close/>
                <a:moveTo>
                  <a:pt x="0" y="0"/>
                </a:moveTo>
                <a:lnTo>
                  <a:pt x="3420000" y="0"/>
                </a:lnTo>
                <a:lnTo>
                  <a:pt x="4068000" y="0"/>
                </a:lnTo>
                <a:lnTo>
                  <a:pt x="4068000" y="648000"/>
                </a:lnTo>
                <a:lnTo>
                  <a:pt x="3420000" y="648000"/>
                </a:lnTo>
                <a:lnTo>
                  <a:pt x="3420000" y="1296000"/>
                </a:lnTo>
                <a:lnTo>
                  <a:pt x="4068000" y="1296000"/>
                </a:lnTo>
                <a:lnTo>
                  <a:pt x="4068000" y="1944000"/>
                </a:lnTo>
                <a:lnTo>
                  <a:pt x="3420000" y="1944000"/>
                </a:lnTo>
                <a:lnTo>
                  <a:pt x="3420000" y="3420000"/>
                </a:lnTo>
                <a:lnTo>
                  <a:pt x="0" y="342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 userDrawn="1"/>
        </p:nvSpPr>
        <p:spPr>
          <a:xfrm>
            <a:off x="5739336" y="2185597"/>
            <a:ext cx="3420000" cy="342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9" name="図プレースホルダー 28"/>
          <p:cNvSpPr>
            <a:spLocks noGrp="1"/>
          </p:cNvSpPr>
          <p:nvPr>
            <p:ph type="pic" sz="quarter" idx="12" hasCustomPrompt="1"/>
          </p:nvPr>
        </p:nvSpPr>
        <p:spPr>
          <a:xfrm>
            <a:off x="2319336" y="2185597"/>
            <a:ext cx="3715275" cy="3420000"/>
          </a:xfrm>
          <a:custGeom>
            <a:avLst/>
            <a:gdLst>
              <a:gd name="connsiteX0" fmla="*/ 0 w 3715275"/>
              <a:gd name="connsiteY0" fmla="*/ 0 h 3420000"/>
              <a:gd name="connsiteX1" fmla="*/ 295275 w 3715275"/>
              <a:gd name="connsiteY1" fmla="*/ 0 h 3420000"/>
              <a:gd name="connsiteX2" fmla="*/ 3420000 w 3715275"/>
              <a:gd name="connsiteY2" fmla="*/ 0 h 3420000"/>
              <a:gd name="connsiteX3" fmla="*/ 3420000 w 3715275"/>
              <a:gd name="connsiteY3" fmla="*/ 1562363 h 3420000"/>
              <a:gd name="connsiteX4" fmla="*/ 3715275 w 3715275"/>
              <a:gd name="connsiteY4" fmla="*/ 1710000 h 3420000"/>
              <a:gd name="connsiteX5" fmla="*/ 3420000 w 3715275"/>
              <a:gd name="connsiteY5" fmla="*/ 1857638 h 3420000"/>
              <a:gd name="connsiteX6" fmla="*/ 3420000 w 3715275"/>
              <a:gd name="connsiteY6" fmla="*/ 3420000 h 3420000"/>
              <a:gd name="connsiteX7" fmla="*/ 295275 w 3715275"/>
              <a:gd name="connsiteY7" fmla="*/ 3420000 h 3420000"/>
              <a:gd name="connsiteX8" fmla="*/ 0 w 3715275"/>
              <a:gd name="connsiteY8" fmla="*/ 3420000 h 34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15275" h="3420000">
                <a:moveTo>
                  <a:pt x="0" y="0"/>
                </a:moveTo>
                <a:lnTo>
                  <a:pt x="295275" y="0"/>
                </a:lnTo>
                <a:lnTo>
                  <a:pt x="3420000" y="0"/>
                </a:lnTo>
                <a:lnTo>
                  <a:pt x="3420000" y="1562363"/>
                </a:lnTo>
                <a:lnTo>
                  <a:pt x="3715275" y="1710000"/>
                </a:lnTo>
                <a:lnTo>
                  <a:pt x="3420000" y="1857638"/>
                </a:lnTo>
                <a:lnTo>
                  <a:pt x="3420000" y="3420000"/>
                </a:lnTo>
                <a:lnTo>
                  <a:pt x="295275" y="3420000"/>
                </a:lnTo>
                <a:lnTo>
                  <a:pt x="0" y="342000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>
              <a:defRPr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56" name="フリーフォーム 55"/>
          <p:cNvSpPr/>
          <p:nvPr userDrawn="1"/>
        </p:nvSpPr>
        <p:spPr>
          <a:xfrm>
            <a:off x="375336" y="5605597"/>
            <a:ext cx="5364000" cy="3420000"/>
          </a:xfrm>
          <a:custGeom>
            <a:avLst/>
            <a:gdLst>
              <a:gd name="connsiteX0" fmla="*/ 0 w 5364000"/>
              <a:gd name="connsiteY0" fmla="*/ 2767393 h 3420000"/>
              <a:gd name="connsiteX1" fmla="*/ 648000 w 5364000"/>
              <a:gd name="connsiteY1" fmla="*/ 2767393 h 3420000"/>
              <a:gd name="connsiteX2" fmla="*/ 648000 w 5364000"/>
              <a:gd name="connsiteY2" fmla="*/ 3415393 h 3420000"/>
              <a:gd name="connsiteX3" fmla="*/ 0 w 5364000"/>
              <a:gd name="connsiteY3" fmla="*/ 3415393 h 3420000"/>
              <a:gd name="connsiteX4" fmla="*/ 648000 w 5364000"/>
              <a:gd name="connsiteY4" fmla="*/ 2124000 h 3420000"/>
              <a:gd name="connsiteX5" fmla="*/ 1296000 w 5364000"/>
              <a:gd name="connsiteY5" fmla="*/ 2124000 h 3420000"/>
              <a:gd name="connsiteX6" fmla="*/ 1296000 w 5364000"/>
              <a:gd name="connsiteY6" fmla="*/ 2772000 h 3420000"/>
              <a:gd name="connsiteX7" fmla="*/ 648000 w 5364000"/>
              <a:gd name="connsiteY7" fmla="*/ 2772000 h 3420000"/>
              <a:gd name="connsiteX8" fmla="*/ 1944000 w 5364000"/>
              <a:gd name="connsiteY8" fmla="*/ 0 h 3420000"/>
              <a:gd name="connsiteX9" fmla="*/ 5364000 w 5364000"/>
              <a:gd name="connsiteY9" fmla="*/ 0 h 3420000"/>
              <a:gd name="connsiteX10" fmla="*/ 5364000 w 5364000"/>
              <a:gd name="connsiteY10" fmla="*/ 3420000 h 3420000"/>
              <a:gd name="connsiteX11" fmla="*/ 1944000 w 5364000"/>
              <a:gd name="connsiteY11" fmla="*/ 3420000 h 3420000"/>
              <a:gd name="connsiteX12" fmla="*/ 1296000 w 5364000"/>
              <a:gd name="connsiteY12" fmla="*/ 3420000 h 3420000"/>
              <a:gd name="connsiteX13" fmla="*/ 1296000 w 5364000"/>
              <a:gd name="connsiteY13" fmla="*/ 2772000 h 3420000"/>
              <a:gd name="connsiteX14" fmla="*/ 1944000 w 5364000"/>
              <a:gd name="connsiteY14" fmla="*/ 2772000 h 3420000"/>
              <a:gd name="connsiteX15" fmla="*/ 1944000 w 5364000"/>
              <a:gd name="connsiteY15" fmla="*/ 2124000 h 3420000"/>
              <a:gd name="connsiteX16" fmla="*/ 1296000 w 5364000"/>
              <a:gd name="connsiteY16" fmla="*/ 2124000 h 3420000"/>
              <a:gd name="connsiteX17" fmla="*/ 1296000 w 5364000"/>
              <a:gd name="connsiteY17" fmla="*/ 1476000 h 3420000"/>
              <a:gd name="connsiteX18" fmla="*/ 1944000 w 5364000"/>
              <a:gd name="connsiteY18" fmla="*/ 1476000 h 34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364000" h="3420000">
                <a:moveTo>
                  <a:pt x="0" y="2767393"/>
                </a:moveTo>
                <a:lnTo>
                  <a:pt x="648000" y="2767393"/>
                </a:lnTo>
                <a:lnTo>
                  <a:pt x="648000" y="3415393"/>
                </a:lnTo>
                <a:lnTo>
                  <a:pt x="0" y="3415393"/>
                </a:lnTo>
                <a:close/>
                <a:moveTo>
                  <a:pt x="648000" y="2124000"/>
                </a:moveTo>
                <a:lnTo>
                  <a:pt x="1296000" y="2124000"/>
                </a:lnTo>
                <a:lnTo>
                  <a:pt x="1296000" y="2772000"/>
                </a:lnTo>
                <a:lnTo>
                  <a:pt x="648000" y="2772000"/>
                </a:lnTo>
                <a:close/>
                <a:moveTo>
                  <a:pt x="1944000" y="0"/>
                </a:moveTo>
                <a:lnTo>
                  <a:pt x="5364000" y="0"/>
                </a:lnTo>
                <a:lnTo>
                  <a:pt x="5364000" y="3420000"/>
                </a:lnTo>
                <a:lnTo>
                  <a:pt x="1944000" y="3420000"/>
                </a:lnTo>
                <a:lnTo>
                  <a:pt x="1296000" y="3420000"/>
                </a:lnTo>
                <a:lnTo>
                  <a:pt x="1296000" y="2772000"/>
                </a:lnTo>
                <a:lnTo>
                  <a:pt x="1944000" y="2772000"/>
                </a:lnTo>
                <a:lnTo>
                  <a:pt x="1944000" y="2124000"/>
                </a:lnTo>
                <a:lnTo>
                  <a:pt x="1296000" y="2124000"/>
                </a:lnTo>
                <a:lnTo>
                  <a:pt x="1296000" y="1476000"/>
                </a:lnTo>
                <a:lnTo>
                  <a:pt x="1944000" y="147600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図プレースホルダー 24"/>
          <p:cNvSpPr>
            <a:spLocks noGrp="1"/>
          </p:cNvSpPr>
          <p:nvPr>
            <p:ph type="pic" sz="quarter" idx="13" hasCustomPrompt="1"/>
          </p:nvPr>
        </p:nvSpPr>
        <p:spPr>
          <a:xfrm>
            <a:off x="5429773" y="5605597"/>
            <a:ext cx="3729563" cy="3420000"/>
          </a:xfrm>
          <a:custGeom>
            <a:avLst/>
            <a:gdLst>
              <a:gd name="connsiteX0" fmla="*/ 309563 w 3729563"/>
              <a:gd name="connsiteY0" fmla="*/ 0 h 3420000"/>
              <a:gd name="connsiteX1" fmla="*/ 3420000 w 3729563"/>
              <a:gd name="connsiteY1" fmla="*/ 0 h 3420000"/>
              <a:gd name="connsiteX2" fmla="*/ 3729563 w 3729563"/>
              <a:gd name="connsiteY2" fmla="*/ 0 h 3420000"/>
              <a:gd name="connsiteX3" fmla="*/ 3729563 w 3729563"/>
              <a:gd name="connsiteY3" fmla="*/ 3420000 h 3420000"/>
              <a:gd name="connsiteX4" fmla="*/ 3420000 w 3729563"/>
              <a:gd name="connsiteY4" fmla="*/ 3420000 h 3420000"/>
              <a:gd name="connsiteX5" fmla="*/ 309563 w 3729563"/>
              <a:gd name="connsiteY5" fmla="*/ 3420000 h 3420000"/>
              <a:gd name="connsiteX6" fmla="*/ 309563 w 3729563"/>
              <a:gd name="connsiteY6" fmla="*/ 1864782 h 3420000"/>
              <a:gd name="connsiteX7" fmla="*/ 0 w 3729563"/>
              <a:gd name="connsiteY7" fmla="*/ 1710000 h 3420000"/>
              <a:gd name="connsiteX8" fmla="*/ 309563 w 3729563"/>
              <a:gd name="connsiteY8" fmla="*/ 1555219 h 34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29563" h="3420000">
                <a:moveTo>
                  <a:pt x="309563" y="0"/>
                </a:moveTo>
                <a:lnTo>
                  <a:pt x="3420000" y="0"/>
                </a:lnTo>
                <a:lnTo>
                  <a:pt x="3729563" y="0"/>
                </a:lnTo>
                <a:lnTo>
                  <a:pt x="3729563" y="3420000"/>
                </a:lnTo>
                <a:lnTo>
                  <a:pt x="3420000" y="3420000"/>
                </a:lnTo>
                <a:lnTo>
                  <a:pt x="309563" y="3420000"/>
                </a:lnTo>
                <a:lnTo>
                  <a:pt x="309563" y="1864782"/>
                </a:lnTo>
                <a:lnTo>
                  <a:pt x="0" y="1710000"/>
                </a:lnTo>
                <a:lnTo>
                  <a:pt x="309563" y="1555219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>
              <a:defRPr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35" name="図プレースホルダー 34"/>
          <p:cNvSpPr>
            <a:spLocks noGrp="1"/>
          </p:cNvSpPr>
          <p:nvPr>
            <p:ph type="pic" sz="quarter" idx="14" hasCustomPrompt="1"/>
          </p:nvPr>
        </p:nvSpPr>
        <p:spPr>
          <a:xfrm>
            <a:off x="9159336" y="2185597"/>
            <a:ext cx="3715275" cy="3420000"/>
          </a:xfrm>
          <a:custGeom>
            <a:avLst/>
            <a:gdLst>
              <a:gd name="connsiteX0" fmla="*/ 0 w 3715275"/>
              <a:gd name="connsiteY0" fmla="*/ 0 h 3420000"/>
              <a:gd name="connsiteX1" fmla="*/ 295275 w 3715275"/>
              <a:gd name="connsiteY1" fmla="*/ 0 h 3420000"/>
              <a:gd name="connsiteX2" fmla="*/ 3420000 w 3715275"/>
              <a:gd name="connsiteY2" fmla="*/ 0 h 3420000"/>
              <a:gd name="connsiteX3" fmla="*/ 3420000 w 3715275"/>
              <a:gd name="connsiteY3" fmla="*/ 1562363 h 3420000"/>
              <a:gd name="connsiteX4" fmla="*/ 3715275 w 3715275"/>
              <a:gd name="connsiteY4" fmla="*/ 1710000 h 3420000"/>
              <a:gd name="connsiteX5" fmla="*/ 3420000 w 3715275"/>
              <a:gd name="connsiteY5" fmla="*/ 1857638 h 3420000"/>
              <a:gd name="connsiteX6" fmla="*/ 3420000 w 3715275"/>
              <a:gd name="connsiteY6" fmla="*/ 3420000 h 3420000"/>
              <a:gd name="connsiteX7" fmla="*/ 295275 w 3715275"/>
              <a:gd name="connsiteY7" fmla="*/ 3420000 h 3420000"/>
              <a:gd name="connsiteX8" fmla="*/ 0 w 3715275"/>
              <a:gd name="connsiteY8" fmla="*/ 3420000 h 34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15275" h="3420000">
                <a:moveTo>
                  <a:pt x="0" y="0"/>
                </a:moveTo>
                <a:lnTo>
                  <a:pt x="295275" y="0"/>
                </a:lnTo>
                <a:lnTo>
                  <a:pt x="3420000" y="0"/>
                </a:lnTo>
                <a:lnTo>
                  <a:pt x="3420000" y="1562363"/>
                </a:lnTo>
                <a:lnTo>
                  <a:pt x="3715275" y="1710000"/>
                </a:lnTo>
                <a:lnTo>
                  <a:pt x="3420000" y="1857638"/>
                </a:lnTo>
                <a:lnTo>
                  <a:pt x="3420000" y="3420000"/>
                </a:lnTo>
                <a:lnTo>
                  <a:pt x="295275" y="3420000"/>
                </a:lnTo>
                <a:lnTo>
                  <a:pt x="0" y="342000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>
              <a:defRPr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38" name="正方形/長方形 37"/>
          <p:cNvSpPr/>
          <p:nvPr userDrawn="1"/>
        </p:nvSpPr>
        <p:spPr>
          <a:xfrm>
            <a:off x="9159336" y="5605597"/>
            <a:ext cx="3420000" cy="342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図プレースホルダー 41"/>
          <p:cNvSpPr>
            <a:spLocks noGrp="1"/>
          </p:cNvSpPr>
          <p:nvPr>
            <p:ph type="pic" sz="quarter" idx="15" hasCustomPrompt="1"/>
          </p:nvPr>
        </p:nvSpPr>
        <p:spPr>
          <a:xfrm>
            <a:off x="12269773" y="5605597"/>
            <a:ext cx="3729563" cy="3420000"/>
          </a:xfrm>
          <a:custGeom>
            <a:avLst/>
            <a:gdLst>
              <a:gd name="connsiteX0" fmla="*/ 309563 w 3729563"/>
              <a:gd name="connsiteY0" fmla="*/ 0 h 3420000"/>
              <a:gd name="connsiteX1" fmla="*/ 3420000 w 3729563"/>
              <a:gd name="connsiteY1" fmla="*/ 0 h 3420000"/>
              <a:gd name="connsiteX2" fmla="*/ 3729563 w 3729563"/>
              <a:gd name="connsiteY2" fmla="*/ 0 h 3420000"/>
              <a:gd name="connsiteX3" fmla="*/ 3729563 w 3729563"/>
              <a:gd name="connsiteY3" fmla="*/ 3420000 h 3420000"/>
              <a:gd name="connsiteX4" fmla="*/ 3420000 w 3729563"/>
              <a:gd name="connsiteY4" fmla="*/ 3420000 h 3420000"/>
              <a:gd name="connsiteX5" fmla="*/ 309563 w 3729563"/>
              <a:gd name="connsiteY5" fmla="*/ 3420000 h 3420000"/>
              <a:gd name="connsiteX6" fmla="*/ 309563 w 3729563"/>
              <a:gd name="connsiteY6" fmla="*/ 1864782 h 3420000"/>
              <a:gd name="connsiteX7" fmla="*/ 0 w 3729563"/>
              <a:gd name="connsiteY7" fmla="*/ 1710000 h 3420000"/>
              <a:gd name="connsiteX8" fmla="*/ 309563 w 3729563"/>
              <a:gd name="connsiteY8" fmla="*/ 1555219 h 34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29563" h="3420000">
                <a:moveTo>
                  <a:pt x="309563" y="0"/>
                </a:moveTo>
                <a:lnTo>
                  <a:pt x="3420000" y="0"/>
                </a:lnTo>
                <a:lnTo>
                  <a:pt x="3729563" y="0"/>
                </a:lnTo>
                <a:lnTo>
                  <a:pt x="3729563" y="3420000"/>
                </a:lnTo>
                <a:lnTo>
                  <a:pt x="3420000" y="3420000"/>
                </a:lnTo>
                <a:lnTo>
                  <a:pt x="309563" y="3420000"/>
                </a:lnTo>
                <a:lnTo>
                  <a:pt x="309563" y="1864782"/>
                </a:lnTo>
                <a:lnTo>
                  <a:pt x="0" y="1710000"/>
                </a:lnTo>
                <a:lnTo>
                  <a:pt x="309563" y="1555219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>
              <a:defRPr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43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6129340" y="2535627"/>
            <a:ext cx="2814638" cy="2762787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Font typeface="Wingdings" panose="05000000000000000000" pitchFamily="2" charset="2"/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5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12882017" y="2535627"/>
            <a:ext cx="2814638" cy="2762787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Font typeface="Wingdings" panose="05000000000000000000" pitchFamily="2" charset="2"/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6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2553746" y="5934203"/>
            <a:ext cx="2814638" cy="2762787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Font typeface="Wingdings" panose="05000000000000000000" pitchFamily="2" charset="2"/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7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9415462" y="5934203"/>
            <a:ext cx="2814638" cy="2762787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Font typeface="Wingdings" panose="05000000000000000000" pitchFamily="2" charset="2"/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56808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750"/>
                            </p:stCondLst>
                            <p:childTnLst>
                              <p:par>
                                <p:cTn id="2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250"/>
                            </p:stCondLst>
                            <p:childTnLst>
                              <p:par>
                                <p:cTn id="27" presetID="2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2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250"/>
                            </p:stCondLst>
                            <p:childTnLst>
                              <p:par>
                                <p:cTn id="4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7" grpId="0" animBg="1"/>
      <p:bldP spid="29" grpId="0" animBg="1"/>
      <p:bldP spid="56" grpId="0" animBg="1"/>
      <p:bldP spid="25" grpId="0" animBg="1"/>
      <p:bldP spid="35" grpId="0" animBg="1"/>
      <p:bldP spid="38" grpId="0" animBg="1"/>
      <p:bldP spid="42" grpId="0" animBg="1"/>
      <p:bldP spid="43" grpId="0" build="p">
        <p:tmplLst>
          <p:tmpl lvl="1">
            <p:tnLst>
              <p:par>
                <p:cTn presetID="14" presetClass="entr" presetSubtype="1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 build="p">
        <p:tmplLst>
          <p:tmpl lvl="1">
            <p:tnLst>
              <p:par>
                <p:cTn presetID="14" presetClass="entr" presetSubtype="1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6" grpId="0" build="p">
        <p:tmplLst>
          <p:tmpl lvl="1">
            <p:tnLst>
              <p:par>
                <p:cTn presetID="14" presetClass="entr" presetSubtype="1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14" presetClass="entr" presetSubtype="1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4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Square Images &amp; Descriptions + 1 Squar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フリーフォーム 18"/>
          <p:cNvSpPr/>
          <p:nvPr userDrawn="1"/>
        </p:nvSpPr>
        <p:spPr>
          <a:xfrm>
            <a:off x="375336" y="5605597"/>
            <a:ext cx="5364000" cy="3420000"/>
          </a:xfrm>
          <a:custGeom>
            <a:avLst/>
            <a:gdLst>
              <a:gd name="connsiteX0" fmla="*/ 0 w 5364000"/>
              <a:gd name="connsiteY0" fmla="*/ 2767393 h 3420000"/>
              <a:gd name="connsiteX1" fmla="*/ 648000 w 5364000"/>
              <a:gd name="connsiteY1" fmla="*/ 2767393 h 3420000"/>
              <a:gd name="connsiteX2" fmla="*/ 648000 w 5364000"/>
              <a:gd name="connsiteY2" fmla="*/ 3415393 h 3420000"/>
              <a:gd name="connsiteX3" fmla="*/ 0 w 5364000"/>
              <a:gd name="connsiteY3" fmla="*/ 3415393 h 3420000"/>
              <a:gd name="connsiteX4" fmla="*/ 648000 w 5364000"/>
              <a:gd name="connsiteY4" fmla="*/ 2124000 h 3420000"/>
              <a:gd name="connsiteX5" fmla="*/ 1296000 w 5364000"/>
              <a:gd name="connsiteY5" fmla="*/ 2124000 h 3420000"/>
              <a:gd name="connsiteX6" fmla="*/ 1296000 w 5364000"/>
              <a:gd name="connsiteY6" fmla="*/ 2772000 h 3420000"/>
              <a:gd name="connsiteX7" fmla="*/ 648000 w 5364000"/>
              <a:gd name="connsiteY7" fmla="*/ 2772000 h 3420000"/>
              <a:gd name="connsiteX8" fmla="*/ 1944000 w 5364000"/>
              <a:gd name="connsiteY8" fmla="*/ 0 h 3420000"/>
              <a:gd name="connsiteX9" fmla="*/ 5364000 w 5364000"/>
              <a:gd name="connsiteY9" fmla="*/ 0 h 3420000"/>
              <a:gd name="connsiteX10" fmla="*/ 5364000 w 5364000"/>
              <a:gd name="connsiteY10" fmla="*/ 3420000 h 3420000"/>
              <a:gd name="connsiteX11" fmla="*/ 1944000 w 5364000"/>
              <a:gd name="connsiteY11" fmla="*/ 3420000 h 3420000"/>
              <a:gd name="connsiteX12" fmla="*/ 1296000 w 5364000"/>
              <a:gd name="connsiteY12" fmla="*/ 3420000 h 3420000"/>
              <a:gd name="connsiteX13" fmla="*/ 1296000 w 5364000"/>
              <a:gd name="connsiteY13" fmla="*/ 2772000 h 3420000"/>
              <a:gd name="connsiteX14" fmla="*/ 1944000 w 5364000"/>
              <a:gd name="connsiteY14" fmla="*/ 2772000 h 3420000"/>
              <a:gd name="connsiteX15" fmla="*/ 1944000 w 5364000"/>
              <a:gd name="connsiteY15" fmla="*/ 2124000 h 3420000"/>
              <a:gd name="connsiteX16" fmla="*/ 1296000 w 5364000"/>
              <a:gd name="connsiteY16" fmla="*/ 2124000 h 3420000"/>
              <a:gd name="connsiteX17" fmla="*/ 1296000 w 5364000"/>
              <a:gd name="connsiteY17" fmla="*/ 1476000 h 3420000"/>
              <a:gd name="connsiteX18" fmla="*/ 1944000 w 5364000"/>
              <a:gd name="connsiteY18" fmla="*/ 1476000 h 34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364000" h="3420000">
                <a:moveTo>
                  <a:pt x="0" y="2767393"/>
                </a:moveTo>
                <a:lnTo>
                  <a:pt x="648000" y="2767393"/>
                </a:lnTo>
                <a:lnTo>
                  <a:pt x="648000" y="3415393"/>
                </a:lnTo>
                <a:lnTo>
                  <a:pt x="0" y="3415393"/>
                </a:lnTo>
                <a:close/>
                <a:moveTo>
                  <a:pt x="648000" y="2124000"/>
                </a:moveTo>
                <a:lnTo>
                  <a:pt x="1296000" y="2124000"/>
                </a:lnTo>
                <a:lnTo>
                  <a:pt x="1296000" y="2772000"/>
                </a:lnTo>
                <a:lnTo>
                  <a:pt x="648000" y="2772000"/>
                </a:lnTo>
                <a:close/>
                <a:moveTo>
                  <a:pt x="1944000" y="0"/>
                </a:moveTo>
                <a:lnTo>
                  <a:pt x="5364000" y="0"/>
                </a:lnTo>
                <a:lnTo>
                  <a:pt x="5364000" y="3420000"/>
                </a:lnTo>
                <a:lnTo>
                  <a:pt x="1944000" y="3420000"/>
                </a:lnTo>
                <a:lnTo>
                  <a:pt x="1296000" y="3420000"/>
                </a:lnTo>
                <a:lnTo>
                  <a:pt x="1296000" y="2772000"/>
                </a:lnTo>
                <a:lnTo>
                  <a:pt x="1944000" y="2772000"/>
                </a:lnTo>
                <a:lnTo>
                  <a:pt x="1944000" y="2124000"/>
                </a:lnTo>
                <a:lnTo>
                  <a:pt x="1296000" y="2124000"/>
                </a:lnTo>
                <a:lnTo>
                  <a:pt x="1296000" y="1476000"/>
                </a:lnTo>
                <a:lnTo>
                  <a:pt x="1944000" y="147600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 userDrawn="1"/>
        </p:nvSpPr>
        <p:spPr>
          <a:xfrm>
            <a:off x="5739336" y="2185597"/>
            <a:ext cx="3420000" cy="342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9" name="図プレースホルダー 28"/>
          <p:cNvSpPr>
            <a:spLocks noGrp="1"/>
          </p:cNvSpPr>
          <p:nvPr>
            <p:ph type="pic" sz="quarter" idx="12" hasCustomPrompt="1"/>
          </p:nvPr>
        </p:nvSpPr>
        <p:spPr>
          <a:xfrm>
            <a:off x="2319336" y="2185597"/>
            <a:ext cx="3715275" cy="3420000"/>
          </a:xfrm>
          <a:custGeom>
            <a:avLst/>
            <a:gdLst>
              <a:gd name="connsiteX0" fmla="*/ 0 w 3715275"/>
              <a:gd name="connsiteY0" fmla="*/ 0 h 3420000"/>
              <a:gd name="connsiteX1" fmla="*/ 295275 w 3715275"/>
              <a:gd name="connsiteY1" fmla="*/ 0 h 3420000"/>
              <a:gd name="connsiteX2" fmla="*/ 3420000 w 3715275"/>
              <a:gd name="connsiteY2" fmla="*/ 0 h 3420000"/>
              <a:gd name="connsiteX3" fmla="*/ 3420000 w 3715275"/>
              <a:gd name="connsiteY3" fmla="*/ 1562363 h 3420000"/>
              <a:gd name="connsiteX4" fmla="*/ 3715275 w 3715275"/>
              <a:gd name="connsiteY4" fmla="*/ 1710000 h 3420000"/>
              <a:gd name="connsiteX5" fmla="*/ 3420000 w 3715275"/>
              <a:gd name="connsiteY5" fmla="*/ 1857638 h 3420000"/>
              <a:gd name="connsiteX6" fmla="*/ 3420000 w 3715275"/>
              <a:gd name="connsiteY6" fmla="*/ 3420000 h 3420000"/>
              <a:gd name="connsiteX7" fmla="*/ 295275 w 3715275"/>
              <a:gd name="connsiteY7" fmla="*/ 3420000 h 3420000"/>
              <a:gd name="connsiteX8" fmla="*/ 0 w 3715275"/>
              <a:gd name="connsiteY8" fmla="*/ 3420000 h 34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15275" h="3420000">
                <a:moveTo>
                  <a:pt x="0" y="0"/>
                </a:moveTo>
                <a:lnTo>
                  <a:pt x="295275" y="0"/>
                </a:lnTo>
                <a:lnTo>
                  <a:pt x="3420000" y="0"/>
                </a:lnTo>
                <a:lnTo>
                  <a:pt x="3420000" y="1562363"/>
                </a:lnTo>
                <a:lnTo>
                  <a:pt x="3715275" y="1710000"/>
                </a:lnTo>
                <a:lnTo>
                  <a:pt x="3420000" y="1857638"/>
                </a:lnTo>
                <a:lnTo>
                  <a:pt x="3420000" y="3420000"/>
                </a:lnTo>
                <a:lnTo>
                  <a:pt x="295275" y="3420000"/>
                </a:lnTo>
                <a:lnTo>
                  <a:pt x="0" y="342000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>
              <a:defRPr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25" name="図プレースホルダー 24"/>
          <p:cNvSpPr>
            <a:spLocks noGrp="1"/>
          </p:cNvSpPr>
          <p:nvPr>
            <p:ph type="pic" sz="quarter" idx="13" hasCustomPrompt="1"/>
          </p:nvPr>
        </p:nvSpPr>
        <p:spPr>
          <a:xfrm>
            <a:off x="5429773" y="5605597"/>
            <a:ext cx="3729563" cy="3420000"/>
          </a:xfrm>
          <a:custGeom>
            <a:avLst/>
            <a:gdLst>
              <a:gd name="connsiteX0" fmla="*/ 309563 w 3729563"/>
              <a:gd name="connsiteY0" fmla="*/ 0 h 3420000"/>
              <a:gd name="connsiteX1" fmla="*/ 3420000 w 3729563"/>
              <a:gd name="connsiteY1" fmla="*/ 0 h 3420000"/>
              <a:gd name="connsiteX2" fmla="*/ 3729563 w 3729563"/>
              <a:gd name="connsiteY2" fmla="*/ 0 h 3420000"/>
              <a:gd name="connsiteX3" fmla="*/ 3729563 w 3729563"/>
              <a:gd name="connsiteY3" fmla="*/ 3420000 h 3420000"/>
              <a:gd name="connsiteX4" fmla="*/ 3420000 w 3729563"/>
              <a:gd name="connsiteY4" fmla="*/ 3420000 h 3420000"/>
              <a:gd name="connsiteX5" fmla="*/ 309563 w 3729563"/>
              <a:gd name="connsiteY5" fmla="*/ 3420000 h 3420000"/>
              <a:gd name="connsiteX6" fmla="*/ 309563 w 3729563"/>
              <a:gd name="connsiteY6" fmla="*/ 1864782 h 3420000"/>
              <a:gd name="connsiteX7" fmla="*/ 0 w 3729563"/>
              <a:gd name="connsiteY7" fmla="*/ 1710000 h 3420000"/>
              <a:gd name="connsiteX8" fmla="*/ 309563 w 3729563"/>
              <a:gd name="connsiteY8" fmla="*/ 1555219 h 34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29563" h="3420000">
                <a:moveTo>
                  <a:pt x="309563" y="0"/>
                </a:moveTo>
                <a:lnTo>
                  <a:pt x="3420000" y="0"/>
                </a:lnTo>
                <a:lnTo>
                  <a:pt x="3729563" y="0"/>
                </a:lnTo>
                <a:lnTo>
                  <a:pt x="3729563" y="3420000"/>
                </a:lnTo>
                <a:lnTo>
                  <a:pt x="3420000" y="3420000"/>
                </a:lnTo>
                <a:lnTo>
                  <a:pt x="309563" y="3420000"/>
                </a:lnTo>
                <a:lnTo>
                  <a:pt x="309563" y="1864782"/>
                </a:lnTo>
                <a:lnTo>
                  <a:pt x="0" y="1710000"/>
                </a:lnTo>
                <a:lnTo>
                  <a:pt x="309563" y="1555219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>
              <a:defRPr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43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6129340" y="2535627"/>
            <a:ext cx="2814638" cy="2762787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Font typeface="Wingdings" panose="05000000000000000000" pitchFamily="2" charset="2"/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6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2553746" y="5934203"/>
            <a:ext cx="2814638" cy="2762787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Font typeface="Wingdings" panose="05000000000000000000" pitchFamily="2" charset="2"/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図プレースホルダー 25"/>
          <p:cNvSpPr>
            <a:spLocks noGrp="1"/>
          </p:cNvSpPr>
          <p:nvPr>
            <p:ph type="pic" sz="quarter" idx="19" hasCustomPrompt="1"/>
          </p:nvPr>
        </p:nvSpPr>
        <p:spPr>
          <a:xfrm>
            <a:off x="9159875" y="2185329"/>
            <a:ext cx="8782949" cy="6839609"/>
          </a:xfrm>
          <a:custGeom>
            <a:avLst/>
            <a:gdLst>
              <a:gd name="connsiteX0" fmla="*/ 7486950 w 8782949"/>
              <a:gd name="connsiteY0" fmla="*/ 648000 h 6839609"/>
              <a:gd name="connsiteX1" fmla="*/ 8134949 w 8782949"/>
              <a:gd name="connsiteY1" fmla="*/ 648000 h 6839609"/>
              <a:gd name="connsiteX2" fmla="*/ 8134949 w 8782949"/>
              <a:gd name="connsiteY2" fmla="*/ 1296000 h 6839609"/>
              <a:gd name="connsiteX3" fmla="*/ 7486950 w 8782949"/>
              <a:gd name="connsiteY3" fmla="*/ 1296000 h 6839609"/>
              <a:gd name="connsiteX4" fmla="*/ 8134949 w 8782949"/>
              <a:gd name="connsiteY4" fmla="*/ 0 h 6839609"/>
              <a:gd name="connsiteX5" fmla="*/ 8782949 w 8782949"/>
              <a:gd name="connsiteY5" fmla="*/ 0 h 6839609"/>
              <a:gd name="connsiteX6" fmla="*/ 8782949 w 8782949"/>
              <a:gd name="connsiteY6" fmla="*/ 648000 h 6839609"/>
              <a:gd name="connsiteX7" fmla="*/ 8134949 w 8782949"/>
              <a:gd name="connsiteY7" fmla="*/ 648000 h 6839609"/>
              <a:gd name="connsiteX8" fmla="*/ 6838950 w 8782949"/>
              <a:gd name="connsiteY8" fmla="*/ 0 h 6839609"/>
              <a:gd name="connsiteX9" fmla="*/ 7486950 w 8782949"/>
              <a:gd name="connsiteY9" fmla="*/ 0 h 6839609"/>
              <a:gd name="connsiteX10" fmla="*/ 7486950 w 8782949"/>
              <a:gd name="connsiteY10" fmla="*/ 648000 h 6839609"/>
              <a:gd name="connsiteX11" fmla="*/ 6838950 w 8782949"/>
              <a:gd name="connsiteY11" fmla="*/ 648000 h 6839609"/>
              <a:gd name="connsiteX12" fmla="*/ 6838950 w 8782949"/>
              <a:gd name="connsiteY12" fmla="*/ 1296000 h 6839609"/>
              <a:gd name="connsiteX13" fmla="*/ 7486950 w 8782949"/>
              <a:gd name="connsiteY13" fmla="*/ 1296000 h 6839609"/>
              <a:gd name="connsiteX14" fmla="*/ 7486950 w 8782949"/>
              <a:gd name="connsiteY14" fmla="*/ 1944000 h 6839609"/>
              <a:gd name="connsiteX15" fmla="*/ 6838950 w 8782949"/>
              <a:gd name="connsiteY15" fmla="*/ 1944000 h 6839609"/>
              <a:gd name="connsiteX16" fmla="*/ 6838950 w 8782949"/>
              <a:gd name="connsiteY16" fmla="*/ 6839609 h 6839609"/>
              <a:gd name="connsiteX17" fmla="*/ 0 w 8782949"/>
              <a:gd name="connsiteY17" fmla="*/ 6839609 h 6839609"/>
              <a:gd name="connsiteX18" fmla="*/ 0 w 8782949"/>
              <a:gd name="connsiteY18" fmla="*/ 659 h 6839609"/>
              <a:gd name="connsiteX19" fmla="*/ 6838950 w 8782949"/>
              <a:gd name="connsiteY19" fmla="*/ 659 h 6839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8782949" h="6839609">
                <a:moveTo>
                  <a:pt x="7486950" y="648000"/>
                </a:moveTo>
                <a:lnTo>
                  <a:pt x="8134949" y="648000"/>
                </a:lnTo>
                <a:lnTo>
                  <a:pt x="8134949" y="1296000"/>
                </a:lnTo>
                <a:lnTo>
                  <a:pt x="7486950" y="1296000"/>
                </a:lnTo>
                <a:close/>
                <a:moveTo>
                  <a:pt x="8134949" y="0"/>
                </a:moveTo>
                <a:lnTo>
                  <a:pt x="8782949" y="0"/>
                </a:lnTo>
                <a:lnTo>
                  <a:pt x="8782949" y="648000"/>
                </a:lnTo>
                <a:lnTo>
                  <a:pt x="8134949" y="648000"/>
                </a:lnTo>
                <a:close/>
                <a:moveTo>
                  <a:pt x="6838950" y="0"/>
                </a:moveTo>
                <a:lnTo>
                  <a:pt x="7486950" y="0"/>
                </a:lnTo>
                <a:lnTo>
                  <a:pt x="7486950" y="648000"/>
                </a:lnTo>
                <a:lnTo>
                  <a:pt x="6838950" y="648000"/>
                </a:lnTo>
                <a:lnTo>
                  <a:pt x="6838950" y="1296000"/>
                </a:lnTo>
                <a:lnTo>
                  <a:pt x="7486950" y="1296000"/>
                </a:lnTo>
                <a:lnTo>
                  <a:pt x="7486950" y="1944000"/>
                </a:lnTo>
                <a:lnTo>
                  <a:pt x="6838950" y="1944000"/>
                </a:lnTo>
                <a:lnTo>
                  <a:pt x="6838950" y="6839609"/>
                </a:lnTo>
                <a:lnTo>
                  <a:pt x="0" y="6839609"/>
                </a:lnTo>
                <a:lnTo>
                  <a:pt x="0" y="659"/>
                </a:lnTo>
                <a:lnTo>
                  <a:pt x="6838950" y="659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>
              <a:defRPr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32108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750"/>
                            </p:stCondLst>
                            <p:childTnLst>
                              <p:par>
                                <p:cTn id="20" presetID="2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7" grpId="0" animBg="1"/>
      <p:bldP spid="29" grpId="0" animBg="1"/>
      <p:bldP spid="25" grpId="0" animBg="1"/>
      <p:bldP spid="43" grpId="0" build="p">
        <p:tmplLst>
          <p:tmpl lvl="1">
            <p:tnLst>
              <p:par>
                <p:cTn presetID="14" presetClass="entr" presetSubtype="1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6" grpId="0" build="p">
        <p:tmplLst>
          <p:tmpl lvl="1">
            <p:tnLst>
              <p:par>
                <p:cTn presetID="14" presetClass="entr" presetSubtype="1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animBg="1"/>
    </p:bldLst>
  </p:timing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Lay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6057900" y="9582811"/>
            <a:ext cx="6172200" cy="547603"/>
          </a:xfrm>
        </p:spPr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正方形/長方形 4"/>
          <p:cNvSpPr/>
          <p:nvPr userDrawn="1"/>
        </p:nvSpPr>
        <p:spPr>
          <a:xfrm>
            <a:off x="7395029" y="6084868"/>
            <a:ext cx="3497943" cy="349794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  <a:scene3d>
            <a:camera prst="isometricOffAxis1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/>
          <p:cNvSpPr/>
          <p:nvPr userDrawn="1"/>
        </p:nvSpPr>
        <p:spPr>
          <a:xfrm>
            <a:off x="7395029" y="6084868"/>
            <a:ext cx="3497943" cy="349794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  <a:scene3d>
            <a:camera prst="isometricOffAxis1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/>
          <p:cNvSpPr/>
          <p:nvPr userDrawn="1"/>
        </p:nvSpPr>
        <p:spPr>
          <a:xfrm>
            <a:off x="7395029" y="6084868"/>
            <a:ext cx="3497943" cy="349794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  <a:scene3d>
            <a:camera prst="isometricOffAxis1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/>
          <p:cNvSpPr/>
          <p:nvPr userDrawn="1"/>
        </p:nvSpPr>
        <p:spPr>
          <a:xfrm>
            <a:off x="7395029" y="6084868"/>
            <a:ext cx="3497943" cy="349794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  <a:scene3d>
            <a:camera prst="isometricOffAxis1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/>
          <p:cNvSpPr/>
          <p:nvPr userDrawn="1"/>
        </p:nvSpPr>
        <p:spPr>
          <a:xfrm>
            <a:off x="7395028" y="6084867"/>
            <a:ext cx="3497943" cy="349794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  <a:scene3d>
            <a:camera prst="isometricOffAxis1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/>
          <p:cNvSpPr/>
          <p:nvPr userDrawn="1"/>
        </p:nvSpPr>
        <p:spPr>
          <a:xfrm>
            <a:off x="7395027" y="6084867"/>
            <a:ext cx="3497943" cy="349794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  <a:scene3d>
            <a:camera prst="isometricOffAxis1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2057648" y="7738943"/>
            <a:ext cx="5556584" cy="111808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Font typeface="Wingdings" panose="05000000000000000000" pitchFamily="2" charset="2"/>
              <a:buNone/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12057648" y="6885536"/>
            <a:ext cx="5556584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4" name="正方形/長方形 23"/>
          <p:cNvSpPr/>
          <p:nvPr userDrawn="1"/>
        </p:nvSpPr>
        <p:spPr>
          <a:xfrm>
            <a:off x="12163071" y="7602576"/>
            <a:ext cx="1827899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673767" y="7717604"/>
            <a:ext cx="5556584" cy="1118084"/>
          </a:xfrm>
        </p:spPr>
        <p:txBody>
          <a:bodyPr>
            <a:normAutofit/>
          </a:bodyPr>
          <a:lstStyle>
            <a:lvl1pPr marL="0" indent="0" algn="r">
              <a:spcBef>
                <a:spcPts val="0"/>
              </a:spcBef>
              <a:buFont typeface="Wingdings" panose="05000000000000000000" pitchFamily="2" charset="2"/>
              <a:buNone/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673767" y="6864197"/>
            <a:ext cx="5556584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7" name="正方形/長方形 26"/>
          <p:cNvSpPr/>
          <p:nvPr userDrawn="1"/>
        </p:nvSpPr>
        <p:spPr>
          <a:xfrm>
            <a:off x="4297029" y="7581237"/>
            <a:ext cx="1827899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sp>
        <p:nvSpPr>
          <p:cNvPr id="29" name="テキスト プレースホルダー 12"/>
          <p:cNvSpPr>
            <a:spLocks noGrp="1"/>
          </p:cNvSpPr>
          <p:nvPr>
            <p:ph type="body" sz="quarter" idx="20" hasCustomPrompt="1"/>
          </p:nvPr>
        </p:nvSpPr>
        <p:spPr>
          <a:xfrm>
            <a:off x="12057648" y="5507500"/>
            <a:ext cx="5556584" cy="111808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Font typeface="Wingdings" panose="05000000000000000000" pitchFamily="2" charset="2"/>
              <a:buNone/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テキスト プレースホルダー 12"/>
          <p:cNvSpPr>
            <a:spLocks noGrp="1"/>
          </p:cNvSpPr>
          <p:nvPr>
            <p:ph type="body" sz="quarter" idx="21" hasCustomPrompt="1"/>
          </p:nvPr>
        </p:nvSpPr>
        <p:spPr>
          <a:xfrm>
            <a:off x="12057648" y="4654093"/>
            <a:ext cx="5556584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5" name="正方形/長方形 34"/>
          <p:cNvSpPr/>
          <p:nvPr userDrawn="1"/>
        </p:nvSpPr>
        <p:spPr>
          <a:xfrm>
            <a:off x="12163071" y="5371133"/>
            <a:ext cx="1827899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テキスト プレースホルダー 12"/>
          <p:cNvSpPr>
            <a:spLocks noGrp="1"/>
          </p:cNvSpPr>
          <p:nvPr>
            <p:ph type="body" sz="quarter" idx="22" hasCustomPrompt="1"/>
          </p:nvPr>
        </p:nvSpPr>
        <p:spPr>
          <a:xfrm>
            <a:off x="673767" y="5486161"/>
            <a:ext cx="5556584" cy="1118084"/>
          </a:xfrm>
        </p:spPr>
        <p:txBody>
          <a:bodyPr>
            <a:normAutofit/>
          </a:bodyPr>
          <a:lstStyle>
            <a:lvl1pPr marL="0" indent="0" algn="r">
              <a:spcBef>
                <a:spcPts val="0"/>
              </a:spcBef>
              <a:buFont typeface="Wingdings" panose="05000000000000000000" pitchFamily="2" charset="2"/>
              <a:buNone/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2" name="テキスト プレースホルダー 12"/>
          <p:cNvSpPr>
            <a:spLocks noGrp="1"/>
          </p:cNvSpPr>
          <p:nvPr>
            <p:ph type="body" sz="quarter" idx="23" hasCustomPrompt="1"/>
          </p:nvPr>
        </p:nvSpPr>
        <p:spPr>
          <a:xfrm>
            <a:off x="673767" y="4632754"/>
            <a:ext cx="5556584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3" name="正方形/長方形 42"/>
          <p:cNvSpPr/>
          <p:nvPr userDrawn="1"/>
        </p:nvSpPr>
        <p:spPr>
          <a:xfrm>
            <a:off x="4297029" y="5349794"/>
            <a:ext cx="1827899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sp>
        <p:nvSpPr>
          <p:cNvPr id="44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12057648" y="3250892"/>
            <a:ext cx="5556584" cy="111808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Font typeface="Wingdings" panose="05000000000000000000" pitchFamily="2" charset="2"/>
              <a:buNone/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5" name="テキスト プレースホルダー 12"/>
          <p:cNvSpPr>
            <a:spLocks noGrp="1"/>
          </p:cNvSpPr>
          <p:nvPr>
            <p:ph type="body" sz="quarter" idx="25" hasCustomPrompt="1"/>
          </p:nvPr>
        </p:nvSpPr>
        <p:spPr>
          <a:xfrm>
            <a:off x="12057648" y="2397485"/>
            <a:ext cx="5556584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6" name="正方形/長方形 45"/>
          <p:cNvSpPr/>
          <p:nvPr userDrawn="1"/>
        </p:nvSpPr>
        <p:spPr>
          <a:xfrm>
            <a:off x="12163071" y="3114525"/>
            <a:ext cx="1827899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テキスト プレースホルダー 12"/>
          <p:cNvSpPr>
            <a:spLocks noGrp="1"/>
          </p:cNvSpPr>
          <p:nvPr>
            <p:ph type="body" sz="quarter" idx="26" hasCustomPrompt="1"/>
          </p:nvPr>
        </p:nvSpPr>
        <p:spPr>
          <a:xfrm>
            <a:off x="673767" y="3250892"/>
            <a:ext cx="5556584" cy="1118084"/>
          </a:xfrm>
        </p:spPr>
        <p:txBody>
          <a:bodyPr>
            <a:normAutofit/>
          </a:bodyPr>
          <a:lstStyle>
            <a:lvl1pPr marL="0" indent="0" algn="r">
              <a:spcBef>
                <a:spcPts val="0"/>
              </a:spcBef>
              <a:buFont typeface="Wingdings" panose="05000000000000000000" pitchFamily="2" charset="2"/>
              <a:buNone/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1" name="テキスト プレースホルダー 12"/>
          <p:cNvSpPr>
            <a:spLocks noGrp="1"/>
          </p:cNvSpPr>
          <p:nvPr>
            <p:ph type="body" sz="quarter" idx="27" hasCustomPrompt="1"/>
          </p:nvPr>
        </p:nvSpPr>
        <p:spPr>
          <a:xfrm>
            <a:off x="673767" y="2397485"/>
            <a:ext cx="5556584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52" name="正方形/長方形 51"/>
          <p:cNvSpPr/>
          <p:nvPr userDrawn="1"/>
        </p:nvSpPr>
        <p:spPr>
          <a:xfrm>
            <a:off x="4297029" y="3114525"/>
            <a:ext cx="1827899" cy="7200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cxnSp>
        <p:nvCxnSpPr>
          <p:cNvPr id="10" name="直線コネクタ 9"/>
          <p:cNvCxnSpPr>
            <a:endCxn id="23" idx="1"/>
          </p:cNvCxnSpPr>
          <p:nvPr userDrawn="1"/>
        </p:nvCxnSpPr>
        <p:spPr>
          <a:xfrm flipV="1">
            <a:off x="11180893" y="7259052"/>
            <a:ext cx="876755" cy="521405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コネクタ 58"/>
          <p:cNvCxnSpPr>
            <a:stCxn id="26" idx="3"/>
          </p:cNvCxnSpPr>
          <p:nvPr userDrawn="1"/>
        </p:nvCxnSpPr>
        <p:spPr>
          <a:xfrm flipV="1">
            <a:off x="6230351" y="7046287"/>
            <a:ext cx="732789" cy="191426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コネクタ 9"/>
          <p:cNvCxnSpPr>
            <a:stCxn id="54" idx="2"/>
            <a:endCxn id="42" idx="3"/>
          </p:cNvCxnSpPr>
          <p:nvPr userDrawn="1"/>
        </p:nvCxnSpPr>
        <p:spPr>
          <a:xfrm rot="10800000">
            <a:off x="6230352" y="5006271"/>
            <a:ext cx="732789" cy="426159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コネクタ 9"/>
          <p:cNvCxnSpPr>
            <a:stCxn id="51" idx="3"/>
            <a:endCxn id="56" idx="2"/>
          </p:cNvCxnSpPr>
          <p:nvPr userDrawn="1"/>
        </p:nvCxnSpPr>
        <p:spPr>
          <a:xfrm>
            <a:off x="6230351" y="2771001"/>
            <a:ext cx="732789" cy="104757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コネクタ 9"/>
          <p:cNvCxnSpPr>
            <a:stCxn id="53" idx="6"/>
            <a:endCxn id="32" idx="1"/>
          </p:cNvCxnSpPr>
          <p:nvPr userDrawn="1"/>
        </p:nvCxnSpPr>
        <p:spPr>
          <a:xfrm flipV="1">
            <a:off x="11180893" y="5027609"/>
            <a:ext cx="876755" cy="1165362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コネクタ 9"/>
          <p:cNvCxnSpPr>
            <a:stCxn id="55" idx="6"/>
            <a:endCxn id="45" idx="1"/>
          </p:cNvCxnSpPr>
          <p:nvPr userDrawn="1"/>
        </p:nvCxnSpPr>
        <p:spPr>
          <a:xfrm flipV="1">
            <a:off x="11180893" y="2771001"/>
            <a:ext cx="876755" cy="1834483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楕円 5"/>
          <p:cNvSpPr/>
          <p:nvPr userDrawn="1"/>
        </p:nvSpPr>
        <p:spPr>
          <a:xfrm>
            <a:off x="6963140" y="6902325"/>
            <a:ext cx="287924" cy="287924"/>
          </a:xfrm>
          <a:prstGeom prst="ellipse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楕円 52"/>
          <p:cNvSpPr/>
          <p:nvPr userDrawn="1"/>
        </p:nvSpPr>
        <p:spPr>
          <a:xfrm>
            <a:off x="10892969" y="6049009"/>
            <a:ext cx="287924" cy="287924"/>
          </a:xfrm>
          <a:prstGeom prst="ellipse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楕円 53"/>
          <p:cNvSpPr/>
          <p:nvPr userDrawn="1"/>
        </p:nvSpPr>
        <p:spPr>
          <a:xfrm>
            <a:off x="6963140" y="5288467"/>
            <a:ext cx="287924" cy="287924"/>
          </a:xfrm>
          <a:prstGeom prst="ellipse">
            <a:avLst/>
          </a:prstGeom>
          <a:solidFill>
            <a:schemeClr val="accent4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楕円 54"/>
          <p:cNvSpPr/>
          <p:nvPr userDrawn="1"/>
        </p:nvSpPr>
        <p:spPr>
          <a:xfrm>
            <a:off x="10892969" y="4461522"/>
            <a:ext cx="287924" cy="287924"/>
          </a:xfrm>
          <a:prstGeom prst="ellipse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楕円 55"/>
          <p:cNvSpPr/>
          <p:nvPr userDrawn="1"/>
        </p:nvSpPr>
        <p:spPr>
          <a:xfrm>
            <a:off x="6963140" y="3674609"/>
            <a:ext cx="287924" cy="287924"/>
          </a:xfrm>
          <a:prstGeom prst="ellipse">
            <a:avLst/>
          </a:prstGeom>
          <a:solidFill>
            <a:schemeClr val="accent6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楕円 56"/>
          <p:cNvSpPr/>
          <p:nvPr userDrawn="1"/>
        </p:nvSpPr>
        <p:spPr>
          <a:xfrm>
            <a:off x="10892969" y="7636495"/>
            <a:ext cx="287924" cy="287924"/>
          </a:xfrm>
          <a:prstGeom prst="ellipse">
            <a:avLst/>
          </a:prstGeom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9276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75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25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750"/>
                            </p:stCondLst>
                            <p:childTnLst>
                              <p:par>
                                <p:cTn id="38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35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850"/>
                            </p:stCondLst>
                            <p:childTnLst>
                              <p:par>
                                <p:cTn id="51" presetID="42" presetClass="path" presetSubtype="0" decel="100000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0 2.72573E-6 L 0 -0.07918 " pathEditMode="relative" rAng="0" ptsTypes="AA">
                                      <p:cBhvr>
                                        <p:cTn id="5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9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6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100"/>
                            </p:stCondLst>
                            <p:childTnLst>
                              <p:par>
                                <p:cTn id="5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600"/>
                            </p:stCondLst>
                            <p:childTnLst>
                              <p:par>
                                <p:cTn id="6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6200"/>
                            </p:stCondLst>
                            <p:childTnLst>
                              <p:par>
                                <p:cTn id="7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6700"/>
                            </p:stCondLst>
                            <p:childTnLst>
                              <p:par>
                                <p:cTn id="75" presetID="42" presetClass="path" presetSubtype="0" decel="100000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0 2.72573E-6 L 0 -0.15296 " pathEditMode="relative" rAng="0" ptsTypes="AA">
                                      <p:cBhvr>
                                        <p:cTn id="7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6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7450"/>
                            </p:stCondLst>
                            <p:childTnLst>
                              <p:par>
                                <p:cTn id="7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7950"/>
                            </p:stCondLst>
                            <p:childTnLst>
                              <p:par>
                                <p:cTn id="8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8450"/>
                            </p:stCondLst>
                            <p:childTnLst>
                              <p:par>
                                <p:cTn id="8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9050"/>
                            </p:stCondLst>
                            <p:childTnLst>
                              <p:par>
                                <p:cTn id="9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9550"/>
                            </p:stCondLst>
                            <p:childTnLst>
                              <p:par>
                                <p:cTn id="99" presetID="42" presetClass="path" presetSubtype="0" decel="100000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0 2.72573E-6 L 0 -0.22843 " pathEditMode="relative" rAng="0" ptsTypes="AA">
                                      <p:cBhvr>
                                        <p:cTn id="10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14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0300"/>
                            </p:stCondLst>
                            <p:childTnLst>
                              <p:par>
                                <p:cTn id="10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0800"/>
                            </p:stCondLst>
                            <p:childTnLst>
                              <p:par>
                                <p:cTn id="10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1300"/>
                            </p:stCondLst>
                            <p:childTnLst>
                              <p:par>
                                <p:cTn id="11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11900"/>
                            </p:stCondLst>
                            <p:childTnLst>
                              <p:par>
                                <p:cTn id="11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2400"/>
                            </p:stCondLst>
                            <p:childTnLst>
                              <p:par>
                                <p:cTn id="123" presetID="42" presetClass="path" presetSubtype="0" decel="100000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0 2.72573E-6 L 0 -0.30622 " pathEditMode="relative" rAng="0" ptsTypes="AA">
                                      <p:cBhvr>
                                        <p:cTn id="1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53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13150"/>
                            </p:stCondLst>
                            <p:childTnLst>
                              <p:par>
                                <p:cTn id="1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13650"/>
                            </p:stCondLst>
                            <p:childTnLst>
                              <p:par>
                                <p:cTn id="1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14150"/>
                            </p:stCondLst>
                            <p:childTnLst>
                              <p:par>
                                <p:cTn id="13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8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14750"/>
                            </p:stCondLst>
                            <p:childTnLst>
                              <p:par>
                                <p:cTn id="1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15250"/>
                            </p:stCondLst>
                            <p:childTnLst>
                              <p:par>
                                <p:cTn id="147" presetID="42" presetClass="path" presetSubtype="0" decel="100000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0 2.72573E-6 L 0 -0.38201 " pathEditMode="relative" rAng="0" ptsTypes="AA">
                                      <p:cBhvr>
                                        <p:cTn id="1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91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16000"/>
                            </p:stCondLst>
                            <p:childTnLst>
                              <p:par>
                                <p:cTn id="1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16500"/>
                            </p:stCondLst>
                            <p:childTnLst>
                              <p:par>
                                <p:cTn id="15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17000"/>
                            </p:stCondLst>
                            <p:childTnLst>
                              <p:par>
                                <p:cTn id="158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2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17600"/>
                            </p:stCondLst>
                            <p:childTnLst>
                              <p:par>
                                <p:cTn id="16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2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animBg="1"/>
      <p:bldP spid="25" grpId="0">
        <p:tmplLst>
          <p:tmpl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animBg="1"/>
      <p:bldP spid="29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animBg="1"/>
      <p:bldP spid="38" grpId="0">
        <p:tmplLst>
          <p:tmpl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 animBg="1"/>
      <p:bldP spid="44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6" grpId="0" animBg="1"/>
      <p:bldP spid="50" grpId="0">
        <p:tmplLst>
          <p:tmpl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1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2" grpId="0" animBg="1"/>
      <p:bldP spid="6" grpId="0" animBg="1"/>
      <p:bldP spid="53" grpId="0" animBg="1"/>
      <p:bldP spid="54" grpId="0" animBg="1"/>
      <p:bldP spid="55" grpId="0" animBg="1"/>
      <p:bldP spid="56" grpId="0" animBg="1"/>
      <p:bldP spid="57" grpId="0" animBg="1"/>
    </p:bldLst>
  </p:timing>
  <p:extLst mod="1">
    <p:ext uri="{DCECCB84-F9BA-43D5-87BE-67443E8EF086}">
      <p15:sldGuideLst xmlns:p15="http://schemas.microsoft.com/office/powerpoint/2012/main">
        <p15:guide id="1" orient="horz" pos="3240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Lay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円/楕円 4"/>
          <p:cNvSpPr/>
          <p:nvPr userDrawn="1"/>
        </p:nvSpPr>
        <p:spPr>
          <a:xfrm>
            <a:off x="7687620" y="5855660"/>
            <a:ext cx="2947208" cy="2951435"/>
          </a:xfrm>
          <a:prstGeom prst="rect">
            <a:avLst/>
          </a:prstGeom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6057900" y="9582811"/>
            <a:ext cx="6172200" cy="547603"/>
          </a:xfrm>
        </p:spPr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図プレースホルダー 7"/>
          <p:cNvSpPr>
            <a:spLocks noGrp="1"/>
          </p:cNvSpPr>
          <p:nvPr>
            <p:ph type="pic" sz="quarter" idx="12" hasCustomPrompt="1"/>
          </p:nvPr>
        </p:nvSpPr>
        <p:spPr>
          <a:xfrm>
            <a:off x="8543925" y="6731302"/>
            <a:ext cx="1200150" cy="1200150"/>
          </a:xfrm>
          <a:scene3d>
            <a:camera prst="isometricTopUp"/>
            <a:lightRig rig="threePt" dir="t"/>
          </a:scene3d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9" name="正方形/長方形 8"/>
          <p:cNvSpPr/>
          <p:nvPr userDrawn="1"/>
        </p:nvSpPr>
        <p:spPr>
          <a:xfrm>
            <a:off x="8771523" y="5928642"/>
            <a:ext cx="1919703" cy="2519851"/>
          </a:xfrm>
          <a:prstGeom prst="rect">
            <a:avLst/>
          </a:prstGeom>
          <a:solidFill>
            <a:schemeClr val="tx2">
              <a:alpha val="20000"/>
            </a:schemeClr>
          </a:solidFill>
          <a:ln>
            <a:noFill/>
          </a:ln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円/楕円 4"/>
          <p:cNvSpPr/>
          <p:nvPr userDrawn="1"/>
        </p:nvSpPr>
        <p:spPr>
          <a:xfrm>
            <a:off x="7687620" y="4267518"/>
            <a:ext cx="2947208" cy="2951435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図プレースホルダー 7"/>
          <p:cNvSpPr>
            <a:spLocks noGrp="1"/>
          </p:cNvSpPr>
          <p:nvPr>
            <p:ph type="pic" sz="quarter" idx="13" hasCustomPrompt="1"/>
          </p:nvPr>
        </p:nvSpPr>
        <p:spPr>
          <a:xfrm>
            <a:off x="8543925" y="5143160"/>
            <a:ext cx="1200150" cy="1200150"/>
          </a:xfrm>
          <a:scene3d>
            <a:camera prst="isometricTopUp"/>
            <a:lightRig rig="threePt" dir="t"/>
          </a:scene3d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64" name="正方形/長方形 63"/>
          <p:cNvSpPr/>
          <p:nvPr userDrawn="1"/>
        </p:nvSpPr>
        <p:spPr>
          <a:xfrm>
            <a:off x="8756024" y="4354634"/>
            <a:ext cx="1919703" cy="2519851"/>
          </a:xfrm>
          <a:prstGeom prst="rect">
            <a:avLst/>
          </a:prstGeom>
          <a:solidFill>
            <a:schemeClr val="tx2">
              <a:alpha val="20000"/>
            </a:schemeClr>
          </a:solidFill>
          <a:ln>
            <a:noFill/>
          </a:ln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円/楕円 4"/>
          <p:cNvSpPr/>
          <p:nvPr userDrawn="1"/>
        </p:nvSpPr>
        <p:spPr>
          <a:xfrm>
            <a:off x="7670396" y="2617537"/>
            <a:ext cx="2947208" cy="2951435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図プレースホルダー 7"/>
          <p:cNvSpPr>
            <a:spLocks noGrp="1"/>
          </p:cNvSpPr>
          <p:nvPr>
            <p:ph type="pic" sz="quarter" idx="14" hasCustomPrompt="1"/>
          </p:nvPr>
        </p:nvSpPr>
        <p:spPr>
          <a:xfrm>
            <a:off x="8526701" y="3493179"/>
            <a:ext cx="1200150" cy="1200150"/>
          </a:xfrm>
          <a:scene3d>
            <a:camera prst="isometricTopUp"/>
            <a:lightRig rig="threePt" dir="t"/>
          </a:scene3d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65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952437" y="7234684"/>
            <a:ext cx="5827206" cy="1798239"/>
          </a:xfrm>
        </p:spPr>
        <p:txBody>
          <a:bodyPr>
            <a:normAutofit/>
          </a:bodyPr>
          <a:lstStyle>
            <a:lvl1pPr algn="r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7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952437" y="6245363"/>
            <a:ext cx="5827206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8" name="正方形/長方形 67"/>
          <p:cNvSpPr/>
          <p:nvPr userDrawn="1"/>
        </p:nvSpPr>
        <p:spPr>
          <a:xfrm>
            <a:off x="4821646" y="7010529"/>
            <a:ext cx="1827899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sp>
        <p:nvSpPr>
          <p:cNvPr id="69" name="テキスト プレースホルダー 12"/>
          <p:cNvSpPr>
            <a:spLocks noGrp="1"/>
          </p:cNvSpPr>
          <p:nvPr>
            <p:ph type="body" sz="quarter" idx="23" hasCustomPrompt="1"/>
          </p:nvPr>
        </p:nvSpPr>
        <p:spPr>
          <a:xfrm>
            <a:off x="11542805" y="5420714"/>
            <a:ext cx="5827206" cy="1798239"/>
          </a:xfrm>
        </p:spPr>
        <p:txBody>
          <a:bodyPr>
            <a:normAutofit/>
          </a:bodyPr>
          <a:lstStyle>
            <a:lvl1pPr algn="l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0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11542805" y="4431393"/>
            <a:ext cx="5827206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71" name="正方形/長方形 70"/>
          <p:cNvSpPr/>
          <p:nvPr userDrawn="1"/>
        </p:nvSpPr>
        <p:spPr>
          <a:xfrm>
            <a:off x="11650302" y="5196559"/>
            <a:ext cx="1827899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  <p:sp>
        <p:nvSpPr>
          <p:cNvPr id="72" name="テキスト プレースホルダー 12"/>
          <p:cNvSpPr>
            <a:spLocks noGrp="1"/>
          </p:cNvSpPr>
          <p:nvPr>
            <p:ph type="body" sz="quarter" idx="25" hasCustomPrompt="1"/>
          </p:nvPr>
        </p:nvSpPr>
        <p:spPr>
          <a:xfrm>
            <a:off x="952437" y="3712889"/>
            <a:ext cx="5827206" cy="1798239"/>
          </a:xfrm>
        </p:spPr>
        <p:txBody>
          <a:bodyPr>
            <a:normAutofit/>
          </a:bodyPr>
          <a:lstStyle>
            <a:lvl1pPr algn="r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3" name="テキスト プレースホルダー 12"/>
          <p:cNvSpPr>
            <a:spLocks noGrp="1"/>
          </p:cNvSpPr>
          <p:nvPr>
            <p:ph type="body" sz="quarter" idx="26" hasCustomPrompt="1"/>
          </p:nvPr>
        </p:nvSpPr>
        <p:spPr>
          <a:xfrm>
            <a:off x="952437" y="2723568"/>
            <a:ext cx="5827206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74" name="正方形/長方形 73"/>
          <p:cNvSpPr/>
          <p:nvPr userDrawn="1"/>
        </p:nvSpPr>
        <p:spPr>
          <a:xfrm>
            <a:off x="4821646" y="3488734"/>
            <a:ext cx="1827899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5221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50"/>
                            </p:stCondLst>
                            <p:childTnLst>
                              <p:par>
                                <p:cTn id="2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2" presetClass="entr" presetSubtype="1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750"/>
                            </p:stCondLst>
                            <p:childTnLst>
                              <p:par>
                                <p:cTn id="4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25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750"/>
                            </p:stCondLst>
                            <p:childTnLst>
                              <p:par>
                                <p:cTn id="56" presetID="2" presetClass="entr" presetSubtype="6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75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75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7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7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4750"/>
                            </p:stCondLst>
                            <p:childTnLst>
                              <p:par>
                                <p:cTn id="72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250"/>
                            </p:stCondLst>
                            <p:childTnLst>
                              <p:par>
                                <p:cTn id="8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8" grpId="0"/>
      <p:bldP spid="9" grpId="0" animBg="1"/>
      <p:bldP spid="9" grpId="1" animBg="1"/>
      <p:bldP spid="48" grpId="0" animBg="1"/>
      <p:bldP spid="49" grpId="0"/>
      <p:bldP spid="64" grpId="0" animBg="1"/>
      <p:bldP spid="64" grpId="1" animBg="1"/>
      <p:bldP spid="58" grpId="0" animBg="1"/>
      <p:bldP spid="62" grpId="0"/>
      <p:bldP spid="65" grpId="0">
        <p:tmplLst>
          <p:tmpl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6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8" grpId="0" animBg="1"/>
      <p:bldP spid="69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0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1" grpId="0" animBg="1"/>
      <p:bldP spid="72" grpId="0">
        <p:tmplLst>
          <p:tmpl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7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3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4" grpId="0" animBg="1"/>
    </p:bldLst>
  </p:timing>
  <p:extLst mod="1">
    <p:ext uri="{DCECCB84-F9BA-43D5-87BE-67443E8EF086}">
      <p15:sldGuideLst xmlns:p15="http://schemas.microsoft.com/office/powerpoint/2012/main">
        <p15:guide id="1" orient="horz" pos="3262" userDrawn="1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W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円/楕円 4"/>
          <p:cNvSpPr/>
          <p:nvPr userDrawn="1"/>
        </p:nvSpPr>
        <p:spPr>
          <a:xfrm rot="5400000">
            <a:off x="6736438" y="3234592"/>
            <a:ext cx="2284254" cy="2287530"/>
          </a:xfrm>
          <a:prstGeom prst="snip1Rect">
            <a:avLst/>
          </a:prstGeom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7025891" y="3459174"/>
            <a:ext cx="1630680" cy="1704757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6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25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543540" y="3992992"/>
            <a:ext cx="5827206" cy="1453771"/>
          </a:xfrm>
        </p:spPr>
        <p:txBody>
          <a:bodyPr>
            <a:normAutofit/>
          </a:bodyPr>
          <a:lstStyle>
            <a:lvl1pPr algn="r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543540" y="3003671"/>
            <a:ext cx="5827206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7" name="正方形/長方形 26"/>
          <p:cNvSpPr/>
          <p:nvPr userDrawn="1"/>
        </p:nvSpPr>
        <p:spPr>
          <a:xfrm>
            <a:off x="4412749" y="3768837"/>
            <a:ext cx="1827899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sp>
        <p:nvSpPr>
          <p:cNvPr id="32" name="テキスト プレースホルダー 12"/>
          <p:cNvSpPr>
            <a:spLocks noGrp="1"/>
          </p:cNvSpPr>
          <p:nvPr>
            <p:ph type="body" sz="quarter" idx="23" hasCustomPrompt="1"/>
          </p:nvPr>
        </p:nvSpPr>
        <p:spPr>
          <a:xfrm>
            <a:off x="11877319" y="3992992"/>
            <a:ext cx="5827206" cy="1453771"/>
          </a:xfrm>
        </p:spPr>
        <p:txBody>
          <a:bodyPr>
            <a:normAutofit/>
          </a:bodyPr>
          <a:lstStyle>
            <a:lvl1pPr algn="l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5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11877319" y="3003671"/>
            <a:ext cx="5827206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8" name="正方形/長方形 37"/>
          <p:cNvSpPr/>
          <p:nvPr userDrawn="1"/>
        </p:nvSpPr>
        <p:spPr>
          <a:xfrm>
            <a:off x="11984816" y="3768837"/>
            <a:ext cx="1827899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  <p:sp>
        <p:nvSpPr>
          <p:cNvPr id="42" name="テキスト プレースホルダー 12"/>
          <p:cNvSpPr>
            <a:spLocks noGrp="1"/>
          </p:cNvSpPr>
          <p:nvPr>
            <p:ph type="body" sz="quarter" idx="25" hasCustomPrompt="1"/>
          </p:nvPr>
        </p:nvSpPr>
        <p:spPr>
          <a:xfrm>
            <a:off x="536802" y="6753752"/>
            <a:ext cx="5827206" cy="1453771"/>
          </a:xfrm>
        </p:spPr>
        <p:txBody>
          <a:bodyPr>
            <a:normAutofit/>
          </a:bodyPr>
          <a:lstStyle>
            <a:lvl1pPr algn="r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3" name="テキスト プレースホルダー 12"/>
          <p:cNvSpPr>
            <a:spLocks noGrp="1"/>
          </p:cNvSpPr>
          <p:nvPr>
            <p:ph type="body" sz="quarter" idx="26" hasCustomPrompt="1"/>
          </p:nvPr>
        </p:nvSpPr>
        <p:spPr>
          <a:xfrm>
            <a:off x="536802" y="5764431"/>
            <a:ext cx="5827206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4" name="正方形/長方形 43"/>
          <p:cNvSpPr/>
          <p:nvPr userDrawn="1"/>
        </p:nvSpPr>
        <p:spPr>
          <a:xfrm>
            <a:off x="4406011" y="6529597"/>
            <a:ext cx="1827899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sp>
        <p:nvSpPr>
          <p:cNvPr id="45" name="テキスト プレースホルダー 12"/>
          <p:cNvSpPr>
            <a:spLocks noGrp="1"/>
          </p:cNvSpPr>
          <p:nvPr>
            <p:ph type="body" sz="quarter" idx="27" hasCustomPrompt="1"/>
          </p:nvPr>
        </p:nvSpPr>
        <p:spPr>
          <a:xfrm>
            <a:off x="11877319" y="6753752"/>
            <a:ext cx="5827206" cy="1453771"/>
          </a:xfrm>
        </p:spPr>
        <p:txBody>
          <a:bodyPr>
            <a:normAutofit/>
          </a:bodyPr>
          <a:lstStyle>
            <a:lvl1pPr algn="l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6" name="テキスト プレースホルダー 12"/>
          <p:cNvSpPr>
            <a:spLocks noGrp="1"/>
          </p:cNvSpPr>
          <p:nvPr>
            <p:ph type="body" sz="quarter" idx="28" hasCustomPrompt="1"/>
          </p:nvPr>
        </p:nvSpPr>
        <p:spPr>
          <a:xfrm>
            <a:off x="11877319" y="5764431"/>
            <a:ext cx="5827206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7" name="正方形/長方形 46"/>
          <p:cNvSpPr/>
          <p:nvPr userDrawn="1"/>
        </p:nvSpPr>
        <p:spPr>
          <a:xfrm>
            <a:off x="11984816" y="6529597"/>
            <a:ext cx="1827899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  <p:sp>
        <p:nvSpPr>
          <p:cNvPr id="17" name="円/楕円 4"/>
          <p:cNvSpPr/>
          <p:nvPr userDrawn="1"/>
        </p:nvSpPr>
        <p:spPr>
          <a:xfrm rot="10800000">
            <a:off x="9267916" y="3232954"/>
            <a:ext cx="2284254" cy="2287530"/>
          </a:xfrm>
          <a:prstGeom prst="snip1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プレースホルダー 12"/>
          <p:cNvSpPr>
            <a:spLocks noGrp="1"/>
          </p:cNvSpPr>
          <p:nvPr>
            <p:ph type="body" sz="quarter" idx="20" hasCustomPrompt="1"/>
          </p:nvPr>
        </p:nvSpPr>
        <p:spPr>
          <a:xfrm>
            <a:off x="9593065" y="3459174"/>
            <a:ext cx="1630680" cy="1704757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6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19" name="円/楕円 4"/>
          <p:cNvSpPr/>
          <p:nvPr userDrawn="1"/>
        </p:nvSpPr>
        <p:spPr>
          <a:xfrm>
            <a:off x="6736438" y="5764432"/>
            <a:ext cx="2284254" cy="2287530"/>
          </a:xfrm>
          <a:prstGeom prst="snip1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プレースホルダー 12"/>
          <p:cNvSpPr>
            <a:spLocks noGrp="1"/>
          </p:cNvSpPr>
          <p:nvPr>
            <p:ph type="body" sz="quarter" idx="21" hasCustomPrompt="1"/>
          </p:nvPr>
        </p:nvSpPr>
        <p:spPr>
          <a:xfrm>
            <a:off x="7025891" y="5970306"/>
            <a:ext cx="1630680" cy="1704757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6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20" name="円/楕円 4"/>
          <p:cNvSpPr/>
          <p:nvPr userDrawn="1"/>
        </p:nvSpPr>
        <p:spPr>
          <a:xfrm rot="16200000">
            <a:off x="9266278" y="5762794"/>
            <a:ext cx="2284254" cy="2287530"/>
          </a:xfrm>
          <a:prstGeom prst="snip1Rect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プレースホルダー 12"/>
          <p:cNvSpPr>
            <a:spLocks noGrp="1"/>
          </p:cNvSpPr>
          <p:nvPr>
            <p:ph type="body" sz="quarter" idx="22" hasCustomPrompt="1"/>
          </p:nvPr>
        </p:nvSpPr>
        <p:spPr>
          <a:xfrm>
            <a:off x="9593065" y="5970306"/>
            <a:ext cx="1630680" cy="1704757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6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A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62964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" presetClass="entr" presetSubtype="1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9" presetClass="entr" presetSubtype="0" de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9" presetClass="entr" presetSubtype="0" de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" presetClass="entr" presetSubtype="3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3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9" presetClass="entr" presetSubtype="0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9" presetClass="entr" presetSubtype="0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" presetClass="entr" presetSubtype="9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9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9" presetClass="entr" presetSubtype="0" decel="10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49" presetClass="entr" presetSubtype="0" decel="10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250"/>
                            </p:stCondLst>
                            <p:childTnLst>
                              <p:par>
                                <p:cTn id="86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2000"/>
                            </p:stCondLst>
                            <p:childTnLst>
                              <p:par>
                                <p:cTn id="9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2500"/>
                            </p:stCondLst>
                            <p:childTnLst>
                              <p:par>
                                <p:cTn id="99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3250"/>
                            </p:stCondLst>
                            <p:childTnLst>
                              <p:par>
                                <p:cTn id="10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3750"/>
                            </p:stCondLst>
                            <p:childTnLst>
                              <p:par>
                                <p:cTn id="112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4500"/>
                            </p:stCondLst>
                            <p:childTnLst>
                              <p:par>
                                <p:cTn id="12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5000"/>
                            </p:stCondLst>
                            <p:childTnLst>
                              <p:par>
                                <p:cTn id="125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5750"/>
                            </p:stCondLst>
                            <p:childTnLst>
                              <p:par>
                                <p:cTn id="1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  <p:bldP spid="21" grpId="0" build="p">
        <p:tmplLst>
          <p:tmpl lvl="1">
            <p:tnLst>
              <p:par>
                <p:cTn presetID="2" presetClass="entr" presetSubtype="6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1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>
        <p:tmplLst>
          <p:tmpl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animBg="1"/>
      <p:bldP spid="32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animBg="1"/>
      <p:bldP spid="42" grpId="0">
        <p:tmplLst>
          <p:tmpl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 animBg="1"/>
      <p:bldP spid="4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6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7" grpId="0" animBg="1"/>
      <p:bldP spid="17" grpId="0" animBg="1"/>
      <p:bldP spid="17" grpId="1" animBg="1"/>
      <p:bldP spid="22" grpId="0" build="p">
        <p:tmplLst>
          <p:tmpl lvl="1">
            <p:tnLst>
              <p:par>
                <p:cTn presetID="2" presetClass="entr" presetSubtype="1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2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animBg="1"/>
      <p:bldP spid="19" grpId="1" animBg="1"/>
      <p:bldP spid="23" grpId="0" build="p">
        <p:tmplLst>
          <p:tmpl lvl="1">
            <p:tnLst>
              <p:par>
                <p:cTn presetID="2" presetClass="entr" presetSubtype="3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animBg="1"/>
      <p:bldP spid="20" grpId="1" animBg="1"/>
      <p:bldP spid="24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4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ie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2" name="フリーフォーム 51"/>
          <p:cNvSpPr/>
          <p:nvPr userDrawn="1"/>
        </p:nvSpPr>
        <p:spPr>
          <a:xfrm>
            <a:off x="9167574" y="2741622"/>
            <a:ext cx="2736850" cy="3170216"/>
          </a:xfrm>
          <a:custGeom>
            <a:avLst/>
            <a:gdLst>
              <a:gd name="connsiteX0" fmla="*/ 1191 w 2736850"/>
              <a:gd name="connsiteY0" fmla="*/ 0 h 3170216"/>
              <a:gd name="connsiteX1" fmla="*/ 2736850 w 2736850"/>
              <a:gd name="connsiteY1" fmla="*/ 2743190 h 3170216"/>
              <a:gd name="connsiteX2" fmla="*/ 2180317 w 2736850"/>
              <a:gd name="connsiteY2" fmla="*/ 2743190 h 3170216"/>
              <a:gd name="connsiteX3" fmla="*/ 2180328 w 2736850"/>
              <a:gd name="connsiteY3" fmla="*/ 2743595 h 3170216"/>
              <a:gd name="connsiteX4" fmla="*/ 2226953 w 2736850"/>
              <a:gd name="connsiteY4" fmla="*/ 2849230 h 3170216"/>
              <a:gd name="connsiteX5" fmla="*/ 2259495 w 2736850"/>
              <a:gd name="connsiteY5" fmla="*/ 2880063 h 3170216"/>
              <a:gd name="connsiteX6" fmla="*/ 2267249 w 2736850"/>
              <a:gd name="connsiteY6" fmla="*/ 2886304 h 3170216"/>
              <a:gd name="connsiteX7" fmla="*/ 2314085 w 2736850"/>
              <a:gd name="connsiteY7" fmla="*/ 2988117 h 3170216"/>
              <a:gd name="connsiteX8" fmla="*/ 2039845 w 2736850"/>
              <a:gd name="connsiteY8" fmla="*/ 3170216 h 3170216"/>
              <a:gd name="connsiteX9" fmla="*/ 1765605 w 2736850"/>
              <a:gd name="connsiteY9" fmla="*/ 2988117 h 3170216"/>
              <a:gd name="connsiteX10" fmla="*/ 1812441 w 2736850"/>
              <a:gd name="connsiteY10" fmla="*/ 2886304 h 3170216"/>
              <a:gd name="connsiteX11" fmla="*/ 1821026 w 2736850"/>
              <a:gd name="connsiteY11" fmla="*/ 2879394 h 3170216"/>
              <a:gd name="connsiteX12" fmla="*/ 1872511 w 2736850"/>
              <a:gd name="connsiteY12" fmla="*/ 2821923 h 3170216"/>
              <a:gd name="connsiteX13" fmla="*/ 1900956 w 2736850"/>
              <a:gd name="connsiteY13" fmla="*/ 2774623 h 3170216"/>
              <a:gd name="connsiteX14" fmla="*/ 1908065 w 2736850"/>
              <a:gd name="connsiteY14" fmla="*/ 2743190 h 3170216"/>
              <a:gd name="connsiteX15" fmla="*/ 1365250 w 2736850"/>
              <a:gd name="connsiteY15" fmla="*/ 2743190 h 3170216"/>
              <a:gd name="connsiteX16" fmla="*/ 137373 w 2736850"/>
              <a:gd name="connsiteY16" fmla="*/ 1379035 h 3170216"/>
              <a:gd name="connsiteX17" fmla="*/ 0 w 2736850"/>
              <a:gd name="connsiteY17" fmla="*/ 1371732 h 3170216"/>
              <a:gd name="connsiteX18" fmla="*/ 0 w 2736850"/>
              <a:gd name="connsiteY18" fmla="*/ 834108 h 3170216"/>
              <a:gd name="connsiteX19" fmla="*/ 7859 w 2736850"/>
              <a:gd name="connsiteY19" fmla="*/ 835885 h 3170216"/>
              <a:gd name="connsiteX20" fmla="*/ 55160 w 2736850"/>
              <a:gd name="connsiteY20" fmla="*/ 864331 h 3170216"/>
              <a:gd name="connsiteX21" fmla="*/ 112630 w 2736850"/>
              <a:gd name="connsiteY21" fmla="*/ 915816 h 3170216"/>
              <a:gd name="connsiteX22" fmla="*/ 119540 w 2736850"/>
              <a:gd name="connsiteY22" fmla="*/ 924401 h 3170216"/>
              <a:gd name="connsiteX23" fmla="*/ 221354 w 2736850"/>
              <a:gd name="connsiteY23" fmla="*/ 971237 h 3170216"/>
              <a:gd name="connsiteX24" fmla="*/ 403452 w 2736850"/>
              <a:gd name="connsiteY24" fmla="*/ 696997 h 3170216"/>
              <a:gd name="connsiteX25" fmla="*/ 221354 w 2736850"/>
              <a:gd name="connsiteY25" fmla="*/ 422757 h 3170216"/>
              <a:gd name="connsiteX26" fmla="*/ 119540 w 2736850"/>
              <a:gd name="connsiteY26" fmla="*/ 469593 h 3170216"/>
              <a:gd name="connsiteX27" fmla="*/ 113300 w 2736850"/>
              <a:gd name="connsiteY27" fmla="*/ 477347 h 3170216"/>
              <a:gd name="connsiteX28" fmla="*/ 82466 w 2736850"/>
              <a:gd name="connsiteY28" fmla="*/ 509889 h 3170216"/>
              <a:gd name="connsiteX29" fmla="*/ 12560 w 2736850"/>
              <a:gd name="connsiteY29" fmla="*/ 548811 h 3170216"/>
              <a:gd name="connsiteX30" fmla="*/ 0 w 2736850"/>
              <a:gd name="connsiteY30" fmla="*/ 551519 h 3170216"/>
              <a:gd name="connsiteX31" fmla="*/ 0 w 2736850"/>
              <a:gd name="connsiteY31" fmla="*/ 433336 h 3170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2736850" h="3170216">
                <a:moveTo>
                  <a:pt x="1191" y="0"/>
                </a:moveTo>
                <a:cubicBezTo>
                  <a:pt x="1513269" y="4157"/>
                  <a:pt x="2736850" y="1231106"/>
                  <a:pt x="2736850" y="2743190"/>
                </a:cubicBezTo>
                <a:lnTo>
                  <a:pt x="2180317" y="2743190"/>
                </a:lnTo>
                <a:lnTo>
                  <a:pt x="2180328" y="2743595"/>
                </a:lnTo>
                <a:cubicBezTo>
                  <a:pt x="2184532" y="2779054"/>
                  <a:pt x="2198811" y="2815854"/>
                  <a:pt x="2226953" y="2849230"/>
                </a:cubicBezTo>
                <a:lnTo>
                  <a:pt x="2259495" y="2880063"/>
                </a:lnTo>
                <a:lnTo>
                  <a:pt x="2267249" y="2886304"/>
                </a:lnTo>
                <a:cubicBezTo>
                  <a:pt x="2296819" y="2915367"/>
                  <a:pt x="2314085" y="2950403"/>
                  <a:pt x="2314085" y="2988117"/>
                </a:cubicBezTo>
                <a:cubicBezTo>
                  <a:pt x="2314085" y="3088688"/>
                  <a:pt x="2191304" y="3170216"/>
                  <a:pt x="2039845" y="3170216"/>
                </a:cubicBezTo>
                <a:cubicBezTo>
                  <a:pt x="1888386" y="3170216"/>
                  <a:pt x="1765605" y="3088688"/>
                  <a:pt x="1765605" y="2988117"/>
                </a:cubicBezTo>
                <a:cubicBezTo>
                  <a:pt x="1765605" y="2950403"/>
                  <a:pt x="1782871" y="2915367"/>
                  <a:pt x="1812441" y="2886304"/>
                </a:cubicBezTo>
                <a:lnTo>
                  <a:pt x="1821026" y="2879394"/>
                </a:lnTo>
                <a:lnTo>
                  <a:pt x="1872511" y="2821923"/>
                </a:lnTo>
                <a:cubicBezTo>
                  <a:pt x="1884433" y="2806236"/>
                  <a:pt x="1894117" y="2790680"/>
                  <a:pt x="1900956" y="2774623"/>
                </a:cubicBezTo>
                <a:lnTo>
                  <a:pt x="1908065" y="2743190"/>
                </a:lnTo>
                <a:lnTo>
                  <a:pt x="1365250" y="2743190"/>
                </a:lnTo>
                <a:cubicBezTo>
                  <a:pt x="1365250" y="2034401"/>
                  <a:pt x="827543" y="1450914"/>
                  <a:pt x="137373" y="1379035"/>
                </a:cubicBezTo>
                <a:lnTo>
                  <a:pt x="0" y="1371732"/>
                </a:lnTo>
                <a:lnTo>
                  <a:pt x="0" y="834108"/>
                </a:lnTo>
                <a:lnTo>
                  <a:pt x="7859" y="835885"/>
                </a:lnTo>
                <a:cubicBezTo>
                  <a:pt x="23916" y="842725"/>
                  <a:pt x="39473" y="852409"/>
                  <a:pt x="55160" y="864331"/>
                </a:cubicBezTo>
                <a:lnTo>
                  <a:pt x="112630" y="915816"/>
                </a:lnTo>
                <a:lnTo>
                  <a:pt x="119540" y="924401"/>
                </a:lnTo>
                <a:cubicBezTo>
                  <a:pt x="148604" y="953971"/>
                  <a:pt x="183640" y="971237"/>
                  <a:pt x="221354" y="971237"/>
                </a:cubicBezTo>
                <a:cubicBezTo>
                  <a:pt x="321924" y="971237"/>
                  <a:pt x="403452" y="848456"/>
                  <a:pt x="403452" y="696997"/>
                </a:cubicBezTo>
                <a:cubicBezTo>
                  <a:pt x="403452" y="545538"/>
                  <a:pt x="321924" y="422757"/>
                  <a:pt x="221354" y="422757"/>
                </a:cubicBezTo>
                <a:cubicBezTo>
                  <a:pt x="183640" y="422757"/>
                  <a:pt x="148604" y="440023"/>
                  <a:pt x="119540" y="469593"/>
                </a:cubicBezTo>
                <a:lnTo>
                  <a:pt x="113300" y="477347"/>
                </a:lnTo>
                <a:lnTo>
                  <a:pt x="82466" y="509889"/>
                </a:lnTo>
                <a:cubicBezTo>
                  <a:pt x="60215" y="528650"/>
                  <a:pt x="36443" y="541250"/>
                  <a:pt x="12560" y="548811"/>
                </a:cubicBezTo>
                <a:lnTo>
                  <a:pt x="0" y="551519"/>
                </a:lnTo>
                <a:lnTo>
                  <a:pt x="0" y="433336"/>
                </a:lnTo>
                <a:close/>
              </a:path>
            </a:pathLst>
          </a:custGeom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フリーフォーム 52"/>
          <p:cNvSpPr/>
          <p:nvPr userDrawn="1"/>
        </p:nvSpPr>
        <p:spPr>
          <a:xfrm rot="5400000">
            <a:off x="8950891" y="5268130"/>
            <a:ext cx="2736850" cy="3170216"/>
          </a:xfrm>
          <a:custGeom>
            <a:avLst/>
            <a:gdLst>
              <a:gd name="connsiteX0" fmla="*/ 1191 w 2736850"/>
              <a:gd name="connsiteY0" fmla="*/ 0 h 3170216"/>
              <a:gd name="connsiteX1" fmla="*/ 2736850 w 2736850"/>
              <a:gd name="connsiteY1" fmla="*/ 2743190 h 3170216"/>
              <a:gd name="connsiteX2" fmla="*/ 2180317 w 2736850"/>
              <a:gd name="connsiteY2" fmla="*/ 2743190 h 3170216"/>
              <a:gd name="connsiteX3" fmla="*/ 2180328 w 2736850"/>
              <a:gd name="connsiteY3" fmla="*/ 2743595 h 3170216"/>
              <a:gd name="connsiteX4" fmla="*/ 2226953 w 2736850"/>
              <a:gd name="connsiteY4" fmla="*/ 2849230 h 3170216"/>
              <a:gd name="connsiteX5" fmla="*/ 2259495 w 2736850"/>
              <a:gd name="connsiteY5" fmla="*/ 2880063 h 3170216"/>
              <a:gd name="connsiteX6" fmla="*/ 2267249 w 2736850"/>
              <a:gd name="connsiteY6" fmla="*/ 2886304 h 3170216"/>
              <a:gd name="connsiteX7" fmla="*/ 2314085 w 2736850"/>
              <a:gd name="connsiteY7" fmla="*/ 2988117 h 3170216"/>
              <a:gd name="connsiteX8" fmla="*/ 2039845 w 2736850"/>
              <a:gd name="connsiteY8" fmla="*/ 3170216 h 3170216"/>
              <a:gd name="connsiteX9" fmla="*/ 1765605 w 2736850"/>
              <a:gd name="connsiteY9" fmla="*/ 2988117 h 3170216"/>
              <a:gd name="connsiteX10" fmla="*/ 1812441 w 2736850"/>
              <a:gd name="connsiteY10" fmla="*/ 2886304 h 3170216"/>
              <a:gd name="connsiteX11" fmla="*/ 1821026 w 2736850"/>
              <a:gd name="connsiteY11" fmla="*/ 2879394 h 3170216"/>
              <a:gd name="connsiteX12" fmla="*/ 1872511 w 2736850"/>
              <a:gd name="connsiteY12" fmla="*/ 2821923 h 3170216"/>
              <a:gd name="connsiteX13" fmla="*/ 1900956 w 2736850"/>
              <a:gd name="connsiteY13" fmla="*/ 2774623 h 3170216"/>
              <a:gd name="connsiteX14" fmla="*/ 1908065 w 2736850"/>
              <a:gd name="connsiteY14" fmla="*/ 2743190 h 3170216"/>
              <a:gd name="connsiteX15" fmla="*/ 1365250 w 2736850"/>
              <a:gd name="connsiteY15" fmla="*/ 2743190 h 3170216"/>
              <a:gd name="connsiteX16" fmla="*/ 137373 w 2736850"/>
              <a:gd name="connsiteY16" fmla="*/ 1379035 h 3170216"/>
              <a:gd name="connsiteX17" fmla="*/ 0 w 2736850"/>
              <a:gd name="connsiteY17" fmla="*/ 1371732 h 3170216"/>
              <a:gd name="connsiteX18" fmla="*/ 0 w 2736850"/>
              <a:gd name="connsiteY18" fmla="*/ 834108 h 3170216"/>
              <a:gd name="connsiteX19" fmla="*/ 7859 w 2736850"/>
              <a:gd name="connsiteY19" fmla="*/ 835885 h 3170216"/>
              <a:gd name="connsiteX20" fmla="*/ 55160 w 2736850"/>
              <a:gd name="connsiteY20" fmla="*/ 864331 h 3170216"/>
              <a:gd name="connsiteX21" fmla="*/ 112630 w 2736850"/>
              <a:gd name="connsiteY21" fmla="*/ 915816 h 3170216"/>
              <a:gd name="connsiteX22" fmla="*/ 119540 w 2736850"/>
              <a:gd name="connsiteY22" fmla="*/ 924401 h 3170216"/>
              <a:gd name="connsiteX23" fmla="*/ 221354 w 2736850"/>
              <a:gd name="connsiteY23" fmla="*/ 971237 h 3170216"/>
              <a:gd name="connsiteX24" fmla="*/ 403452 w 2736850"/>
              <a:gd name="connsiteY24" fmla="*/ 696997 h 3170216"/>
              <a:gd name="connsiteX25" fmla="*/ 221354 w 2736850"/>
              <a:gd name="connsiteY25" fmla="*/ 422757 h 3170216"/>
              <a:gd name="connsiteX26" fmla="*/ 119540 w 2736850"/>
              <a:gd name="connsiteY26" fmla="*/ 469593 h 3170216"/>
              <a:gd name="connsiteX27" fmla="*/ 113300 w 2736850"/>
              <a:gd name="connsiteY27" fmla="*/ 477347 h 3170216"/>
              <a:gd name="connsiteX28" fmla="*/ 82466 w 2736850"/>
              <a:gd name="connsiteY28" fmla="*/ 509889 h 3170216"/>
              <a:gd name="connsiteX29" fmla="*/ 12560 w 2736850"/>
              <a:gd name="connsiteY29" fmla="*/ 548811 h 3170216"/>
              <a:gd name="connsiteX30" fmla="*/ 0 w 2736850"/>
              <a:gd name="connsiteY30" fmla="*/ 551519 h 3170216"/>
              <a:gd name="connsiteX31" fmla="*/ 0 w 2736850"/>
              <a:gd name="connsiteY31" fmla="*/ 433336 h 3170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2736850" h="3170216">
                <a:moveTo>
                  <a:pt x="1191" y="0"/>
                </a:moveTo>
                <a:cubicBezTo>
                  <a:pt x="1513269" y="4157"/>
                  <a:pt x="2736850" y="1231106"/>
                  <a:pt x="2736850" y="2743190"/>
                </a:cubicBezTo>
                <a:lnTo>
                  <a:pt x="2180317" y="2743190"/>
                </a:lnTo>
                <a:lnTo>
                  <a:pt x="2180328" y="2743595"/>
                </a:lnTo>
                <a:cubicBezTo>
                  <a:pt x="2184532" y="2779054"/>
                  <a:pt x="2198811" y="2815854"/>
                  <a:pt x="2226953" y="2849230"/>
                </a:cubicBezTo>
                <a:lnTo>
                  <a:pt x="2259495" y="2880063"/>
                </a:lnTo>
                <a:lnTo>
                  <a:pt x="2267249" y="2886304"/>
                </a:lnTo>
                <a:cubicBezTo>
                  <a:pt x="2296819" y="2915367"/>
                  <a:pt x="2314085" y="2950403"/>
                  <a:pt x="2314085" y="2988117"/>
                </a:cubicBezTo>
                <a:cubicBezTo>
                  <a:pt x="2314085" y="3088688"/>
                  <a:pt x="2191304" y="3170216"/>
                  <a:pt x="2039845" y="3170216"/>
                </a:cubicBezTo>
                <a:cubicBezTo>
                  <a:pt x="1888386" y="3170216"/>
                  <a:pt x="1765605" y="3088688"/>
                  <a:pt x="1765605" y="2988117"/>
                </a:cubicBezTo>
                <a:cubicBezTo>
                  <a:pt x="1765605" y="2950403"/>
                  <a:pt x="1782871" y="2915367"/>
                  <a:pt x="1812441" y="2886304"/>
                </a:cubicBezTo>
                <a:lnTo>
                  <a:pt x="1821026" y="2879394"/>
                </a:lnTo>
                <a:lnTo>
                  <a:pt x="1872511" y="2821923"/>
                </a:lnTo>
                <a:cubicBezTo>
                  <a:pt x="1884433" y="2806236"/>
                  <a:pt x="1894117" y="2790680"/>
                  <a:pt x="1900956" y="2774623"/>
                </a:cubicBezTo>
                <a:lnTo>
                  <a:pt x="1908065" y="2743190"/>
                </a:lnTo>
                <a:lnTo>
                  <a:pt x="1365250" y="2743190"/>
                </a:lnTo>
                <a:cubicBezTo>
                  <a:pt x="1365250" y="2034401"/>
                  <a:pt x="827543" y="1450914"/>
                  <a:pt x="137373" y="1379035"/>
                </a:cubicBezTo>
                <a:lnTo>
                  <a:pt x="0" y="1371732"/>
                </a:lnTo>
                <a:lnTo>
                  <a:pt x="0" y="834108"/>
                </a:lnTo>
                <a:lnTo>
                  <a:pt x="7859" y="835885"/>
                </a:lnTo>
                <a:cubicBezTo>
                  <a:pt x="23916" y="842725"/>
                  <a:pt x="39473" y="852409"/>
                  <a:pt x="55160" y="864331"/>
                </a:cubicBezTo>
                <a:lnTo>
                  <a:pt x="112630" y="915816"/>
                </a:lnTo>
                <a:lnTo>
                  <a:pt x="119540" y="924401"/>
                </a:lnTo>
                <a:cubicBezTo>
                  <a:pt x="148604" y="953971"/>
                  <a:pt x="183640" y="971237"/>
                  <a:pt x="221354" y="971237"/>
                </a:cubicBezTo>
                <a:cubicBezTo>
                  <a:pt x="321924" y="971237"/>
                  <a:pt x="403452" y="848456"/>
                  <a:pt x="403452" y="696997"/>
                </a:cubicBezTo>
                <a:cubicBezTo>
                  <a:pt x="403452" y="545538"/>
                  <a:pt x="321924" y="422757"/>
                  <a:pt x="221354" y="422757"/>
                </a:cubicBezTo>
                <a:cubicBezTo>
                  <a:pt x="183640" y="422757"/>
                  <a:pt x="148604" y="440023"/>
                  <a:pt x="119540" y="469593"/>
                </a:cubicBezTo>
                <a:lnTo>
                  <a:pt x="113300" y="477347"/>
                </a:lnTo>
                <a:lnTo>
                  <a:pt x="82466" y="509889"/>
                </a:lnTo>
                <a:cubicBezTo>
                  <a:pt x="60215" y="528650"/>
                  <a:pt x="36443" y="541250"/>
                  <a:pt x="12560" y="548811"/>
                </a:cubicBezTo>
                <a:lnTo>
                  <a:pt x="0" y="551519"/>
                </a:lnTo>
                <a:lnTo>
                  <a:pt x="0" y="433336"/>
                </a:lnTo>
                <a:close/>
              </a:path>
            </a:pathLst>
          </a:custGeom>
          <a:solidFill>
            <a:schemeClr val="accent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フリーフォーム 53"/>
          <p:cNvSpPr/>
          <p:nvPr userDrawn="1"/>
        </p:nvSpPr>
        <p:spPr>
          <a:xfrm rot="10800000">
            <a:off x="6430724" y="5051447"/>
            <a:ext cx="2736850" cy="3170216"/>
          </a:xfrm>
          <a:custGeom>
            <a:avLst/>
            <a:gdLst>
              <a:gd name="connsiteX0" fmla="*/ 1191 w 2736850"/>
              <a:gd name="connsiteY0" fmla="*/ 0 h 3170216"/>
              <a:gd name="connsiteX1" fmla="*/ 2736850 w 2736850"/>
              <a:gd name="connsiteY1" fmla="*/ 2743190 h 3170216"/>
              <a:gd name="connsiteX2" fmla="*/ 2180317 w 2736850"/>
              <a:gd name="connsiteY2" fmla="*/ 2743190 h 3170216"/>
              <a:gd name="connsiteX3" fmla="*/ 2180328 w 2736850"/>
              <a:gd name="connsiteY3" fmla="*/ 2743595 h 3170216"/>
              <a:gd name="connsiteX4" fmla="*/ 2226953 w 2736850"/>
              <a:gd name="connsiteY4" fmla="*/ 2849230 h 3170216"/>
              <a:gd name="connsiteX5" fmla="*/ 2259495 w 2736850"/>
              <a:gd name="connsiteY5" fmla="*/ 2880063 h 3170216"/>
              <a:gd name="connsiteX6" fmla="*/ 2267249 w 2736850"/>
              <a:gd name="connsiteY6" fmla="*/ 2886304 h 3170216"/>
              <a:gd name="connsiteX7" fmla="*/ 2314085 w 2736850"/>
              <a:gd name="connsiteY7" fmla="*/ 2988117 h 3170216"/>
              <a:gd name="connsiteX8" fmla="*/ 2039845 w 2736850"/>
              <a:gd name="connsiteY8" fmla="*/ 3170216 h 3170216"/>
              <a:gd name="connsiteX9" fmla="*/ 1765605 w 2736850"/>
              <a:gd name="connsiteY9" fmla="*/ 2988117 h 3170216"/>
              <a:gd name="connsiteX10" fmla="*/ 1812441 w 2736850"/>
              <a:gd name="connsiteY10" fmla="*/ 2886304 h 3170216"/>
              <a:gd name="connsiteX11" fmla="*/ 1821026 w 2736850"/>
              <a:gd name="connsiteY11" fmla="*/ 2879394 h 3170216"/>
              <a:gd name="connsiteX12" fmla="*/ 1872511 w 2736850"/>
              <a:gd name="connsiteY12" fmla="*/ 2821923 h 3170216"/>
              <a:gd name="connsiteX13" fmla="*/ 1900956 w 2736850"/>
              <a:gd name="connsiteY13" fmla="*/ 2774623 h 3170216"/>
              <a:gd name="connsiteX14" fmla="*/ 1908065 w 2736850"/>
              <a:gd name="connsiteY14" fmla="*/ 2743190 h 3170216"/>
              <a:gd name="connsiteX15" fmla="*/ 1365250 w 2736850"/>
              <a:gd name="connsiteY15" fmla="*/ 2743190 h 3170216"/>
              <a:gd name="connsiteX16" fmla="*/ 137373 w 2736850"/>
              <a:gd name="connsiteY16" fmla="*/ 1379035 h 3170216"/>
              <a:gd name="connsiteX17" fmla="*/ 0 w 2736850"/>
              <a:gd name="connsiteY17" fmla="*/ 1371732 h 3170216"/>
              <a:gd name="connsiteX18" fmla="*/ 0 w 2736850"/>
              <a:gd name="connsiteY18" fmla="*/ 834108 h 3170216"/>
              <a:gd name="connsiteX19" fmla="*/ 7859 w 2736850"/>
              <a:gd name="connsiteY19" fmla="*/ 835885 h 3170216"/>
              <a:gd name="connsiteX20" fmla="*/ 55160 w 2736850"/>
              <a:gd name="connsiteY20" fmla="*/ 864331 h 3170216"/>
              <a:gd name="connsiteX21" fmla="*/ 112630 w 2736850"/>
              <a:gd name="connsiteY21" fmla="*/ 915816 h 3170216"/>
              <a:gd name="connsiteX22" fmla="*/ 119540 w 2736850"/>
              <a:gd name="connsiteY22" fmla="*/ 924401 h 3170216"/>
              <a:gd name="connsiteX23" fmla="*/ 221354 w 2736850"/>
              <a:gd name="connsiteY23" fmla="*/ 971237 h 3170216"/>
              <a:gd name="connsiteX24" fmla="*/ 403452 w 2736850"/>
              <a:gd name="connsiteY24" fmla="*/ 696997 h 3170216"/>
              <a:gd name="connsiteX25" fmla="*/ 221354 w 2736850"/>
              <a:gd name="connsiteY25" fmla="*/ 422757 h 3170216"/>
              <a:gd name="connsiteX26" fmla="*/ 119540 w 2736850"/>
              <a:gd name="connsiteY26" fmla="*/ 469593 h 3170216"/>
              <a:gd name="connsiteX27" fmla="*/ 113300 w 2736850"/>
              <a:gd name="connsiteY27" fmla="*/ 477347 h 3170216"/>
              <a:gd name="connsiteX28" fmla="*/ 82466 w 2736850"/>
              <a:gd name="connsiteY28" fmla="*/ 509889 h 3170216"/>
              <a:gd name="connsiteX29" fmla="*/ 12560 w 2736850"/>
              <a:gd name="connsiteY29" fmla="*/ 548811 h 3170216"/>
              <a:gd name="connsiteX30" fmla="*/ 0 w 2736850"/>
              <a:gd name="connsiteY30" fmla="*/ 551519 h 3170216"/>
              <a:gd name="connsiteX31" fmla="*/ 0 w 2736850"/>
              <a:gd name="connsiteY31" fmla="*/ 433336 h 3170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2736850" h="3170216">
                <a:moveTo>
                  <a:pt x="1191" y="0"/>
                </a:moveTo>
                <a:cubicBezTo>
                  <a:pt x="1513269" y="4157"/>
                  <a:pt x="2736850" y="1231106"/>
                  <a:pt x="2736850" y="2743190"/>
                </a:cubicBezTo>
                <a:lnTo>
                  <a:pt x="2180317" y="2743190"/>
                </a:lnTo>
                <a:lnTo>
                  <a:pt x="2180328" y="2743595"/>
                </a:lnTo>
                <a:cubicBezTo>
                  <a:pt x="2184532" y="2779054"/>
                  <a:pt x="2198811" y="2815854"/>
                  <a:pt x="2226953" y="2849230"/>
                </a:cubicBezTo>
                <a:lnTo>
                  <a:pt x="2259495" y="2880063"/>
                </a:lnTo>
                <a:lnTo>
                  <a:pt x="2267249" y="2886304"/>
                </a:lnTo>
                <a:cubicBezTo>
                  <a:pt x="2296819" y="2915367"/>
                  <a:pt x="2314085" y="2950403"/>
                  <a:pt x="2314085" y="2988117"/>
                </a:cubicBezTo>
                <a:cubicBezTo>
                  <a:pt x="2314085" y="3088688"/>
                  <a:pt x="2191304" y="3170216"/>
                  <a:pt x="2039845" y="3170216"/>
                </a:cubicBezTo>
                <a:cubicBezTo>
                  <a:pt x="1888386" y="3170216"/>
                  <a:pt x="1765605" y="3088688"/>
                  <a:pt x="1765605" y="2988117"/>
                </a:cubicBezTo>
                <a:cubicBezTo>
                  <a:pt x="1765605" y="2950403"/>
                  <a:pt x="1782871" y="2915367"/>
                  <a:pt x="1812441" y="2886304"/>
                </a:cubicBezTo>
                <a:lnTo>
                  <a:pt x="1821026" y="2879394"/>
                </a:lnTo>
                <a:lnTo>
                  <a:pt x="1872511" y="2821923"/>
                </a:lnTo>
                <a:cubicBezTo>
                  <a:pt x="1884433" y="2806236"/>
                  <a:pt x="1894117" y="2790680"/>
                  <a:pt x="1900956" y="2774623"/>
                </a:cubicBezTo>
                <a:lnTo>
                  <a:pt x="1908065" y="2743190"/>
                </a:lnTo>
                <a:lnTo>
                  <a:pt x="1365250" y="2743190"/>
                </a:lnTo>
                <a:cubicBezTo>
                  <a:pt x="1365250" y="2034401"/>
                  <a:pt x="827543" y="1450914"/>
                  <a:pt x="137373" y="1379035"/>
                </a:cubicBezTo>
                <a:lnTo>
                  <a:pt x="0" y="1371732"/>
                </a:lnTo>
                <a:lnTo>
                  <a:pt x="0" y="834108"/>
                </a:lnTo>
                <a:lnTo>
                  <a:pt x="7859" y="835885"/>
                </a:lnTo>
                <a:cubicBezTo>
                  <a:pt x="23916" y="842725"/>
                  <a:pt x="39473" y="852409"/>
                  <a:pt x="55160" y="864331"/>
                </a:cubicBezTo>
                <a:lnTo>
                  <a:pt x="112630" y="915816"/>
                </a:lnTo>
                <a:lnTo>
                  <a:pt x="119540" y="924401"/>
                </a:lnTo>
                <a:cubicBezTo>
                  <a:pt x="148604" y="953971"/>
                  <a:pt x="183640" y="971237"/>
                  <a:pt x="221354" y="971237"/>
                </a:cubicBezTo>
                <a:cubicBezTo>
                  <a:pt x="321924" y="971237"/>
                  <a:pt x="403452" y="848456"/>
                  <a:pt x="403452" y="696997"/>
                </a:cubicBezTo>
                <a:cubicBezTo>
                  <a:pt x="403452" y="545538"/>
                  <a:pt x="321924" y="422757"/>
                  <a:pt x="221354" y="422757"/>
                </a:cubicBezTo>
                <a:cubicBezTo>
                  <a:pt x="183640" y="422757"/>
                  <a:pt x="148604" y="440023"/>
                  <a:pt x="119540" y="469593"/>
                </a:cubicBezTo>
                <a:lnTo>
                  <a:pt x="113300" y="477347"/>
                </a:lnTo>
                <a:lnTo>
                  <a:pt x="82466" y="509889"/>
                </a:lnTo>
                <a:cubicBezTo>
                  <a:pt x="60215" y="528650"/>
                  <a:pt x="36443" y="541250"/>
                  <a:pt x="12560" y="548811"/>
                </a:cubicBezTo>
                <a:lnTo>
                  <a:pt x="0" y="551519"/>
                </a:lnTo>
                <a:lnTo>
                  <a:pt x="0" y="433336"/>
                </a:lnTo>
                <a:close/>
              </a:path>
            </a:pathLst>
          </a:custGeom>
          <a:solidFill>
            <a:schemeClr val="accent3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フリーフォーム 54"/>
          <p:cNvSpPr/>
          <p:nvPr userDrawn="1"/>
        </p:nvSpPr>
        <p:spPr>
          <a:xfrm rot="16200000">
            <a:off x="6647406" y="2524939"/>
            <a:ext cx="2736850" cy="3170216"/>
          </a:xfrm>
          <a:custGeom>
            <a:avLst/>
            <a:gdLst>
              <a:gd name="connsiteX0" fmla="*/ 1191 w 2736850"/>
              <a:gd name="connsiteY0" fmla="*/ 0 h 3170216"/>
              <a:gd name="connsiteX1" fmla="*/ 2736850 w 2736850"/>
              <a:gd name="connsiteY1" fmla="*/ 2743190 h 3170216"/>
              <a:gd name="connsiteX2" fmla="*/ 2180317 w 2736850"/>
              <a:gd name="connsiteY2" fmla="*/ 2743190 h 3170216"/>
              <a:gd name="connsiteX3" fmla="*/ 2180328 w 2736850"/>
              <a:gd name="connsiteY3" fmla="*/ 2743595 h 3170216"/>
              <a:gd name="connsiteX4" fmla="*/ 2226953 w 2736850"/>
              <a:gd name="connsiteY4" fmla="*/ 2849230 h 3170216"/>
              <a:gd name="connsiteX5" fmla="*/ 2259495 w 2736850"/>
              <a:gd name="connsiteY5" fmla="*/ 2880063 h 3170216"/>
              <a:gd name="connsiteX6" fmla="*/ 2267249 w 2736850"/>
              <a:gd name="connsiteY6" fmla="*/ 2886304 h 3170216"/>
              <a:gd name="connsiteX7" fmla="*/ 2314085 w 2736850"/>
              <a:gd name="connsiteY7" fmla="*/ 2988117 h 3170216"/>
              <a:gd name="connsiteX8" fmla="*/ 2039845 w 2736850"/>
              <a:gd name="connsiteY8" fmla="*/ 3170216 h 3170216"/>
              <a:gd name="connsiteX9" fmla="*/ 1765605 w 2736850"/>
              <a:gd name="connsiteY9" fmla="*/ 2988117 h 3170216"/>
              <a:gd name="connsiteX10" fmla="*/ 1812441 w 2736850"/>
              <a:gd name="connsiteY10" fmla="*/ 2886304 h 3170216"/>
              <a:gd name="connsiteX11" fmla="*/ 1821026 w 2736850"/>
              <a:gd name="connsiteY11" fmla="*/ 2879394 h 3170216"/>
              <a:gd name="connsiteX12" fmla="*/ 1872511 w 2736850"/>
              <a:gd name="connsiteY12" fmla="*/ 2821923 h 3170216"/>
              <a:gd name="connsiteX13" fmla="*/ 1900956 w 2736850"/>
              <a:gd name="connsiteY13" fmla="*/ 2774623 h 3170216"/>
              <a:gd name="connsiteX14" fmla="*/ 1908065 w 2736850"/>
              <a:gd name="connsiteY14" fmla="*/ 2743190 h 3170216"/>
              <a:gd name="connsiteX15" fmla="*/ 1365250 w 2736850"/>
              <a:gd name="connsiteY15" fmla="*/ 2743190 h 3170216"/>
              <a:gd name="connsiteX16" fmla="*/ 137373 w 2736850"/>
              <a:gd name="connsiteY16" fmla="*/ 1379035 h 3170216"/>
              <a:gd name="connsiteX17" fmla="*/ 0 w 2736850"/>
              <a:gd name="connsiteY17" fmla="*/ 1371732 h 3170216"/>
              <a:gd name="connsiteX18" fmla="*/ 0 w 2736850"/>
              <a:gd name="connsiteY18" fmla="*/ 834108 h 3170216"/>
              <a:gd name="connsiteX19" fmla="*/ 7859 w 2736850"/>
              <a:gd name="connsiteY19" fmla="*/ 835885 h 3170216"/>
              <a:gd name="connsiteX20" fmla="*/ 55160 w 2736850"/>
              <a:gd name="connsiteY20" fmla="*/ 864331 h 3170216"/>
              <a:gd name="connsiteX21" fmla="*/ 112630 w 2736850"/>
              <a:gd name="connsiteY21" fmla="*/ 915816 h 3170216"/>
              <a:gd name="connsiteX22" fmla="*/ 119540 w 2736850"/>
              <a:gd name="connsiteY22" fmla="*/ 924401 h 3170216"/>
              <a:gd name="connsiteX23" fmla="*/ 221354 w 2736850"/>
              <a:gd name="connsiteY23" fmla="*/ 971237 h 3170216"/>
              <a:gd name="connsiteX24" fmla="*/ 403452 w 2736850"/>
              <a:gd name="connsiteY24" fmla="*/ 696997 h 3170216"/>
              <a:gd name="connsiteX25" fmla="*/ 221354 w 2736850"/>
              <a:gd name="connsiteY25" fmla="*/ 422757 h 3170216"/>
              <a:gd name="connsiteX26" fmla="*/ 119540 w 2736850"/>
              <a:gd name="connsiteY26" fmla="*/ 469593 h 3170216"/>
              <a:gd name="connsiteX27" fmla="*/ 113300 w 2736850"/>
              <a:gd name="connsiteY27" fmla="*/ 477347 h 3170216"/>
              <a:gd name="connsiteX28" fmla="*/ 82466 w 2736850"/>
              <a:gd name="connsiteY28" fmla="*/ 509889 h 3170216"/>
              <a:gd name="connsiteX29" fmla="*/ 12560 w 2736850"/>
              <a:gd name="connsiteY29" fmla="*/ 548811 h 3170216"/>
              <a:gd name="connsiteX30" fmla="*/ 0 w 2736850"/>
              <a:gd name="connsiteY30" fmla="*/ 551519 h 3170216"/>
              <a:gd name="connsiteX31" fmla="*/ 0 w 2736850"/>
              <a:gd name="connsiteY31" fmla="*/ 433336 h 3170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2736850" h="3170216">
                <a:moveTo>
                  <a:pt x="1191" y="0"/>
                </a:moveTo>
                <a:cubicBezTo>
                  <a:pt x="1513269" y="4157"/>
                  <a:pt x="2736850" y="1231106"/>
                  <a:pt x="2736850" y="2743190"/>
                </a:cubicBezTo>
                <a:lnTo>
                  <a:pt x="2180317" y="2743190"/>
                </a:lnTo>
                <a:lnTo>
                  <a:pt x="2180328" y="2743595"/>
                </a:lnTo>
                <a:cubicBezTo>
                  <a:pt x="2184532" y="2779054"/>
                  <a:pt x="2198811" y="2815854"/>
                  <a:pt x="2226953" y="2849230"/>
                </a:cubicBezTo>
                <a:lnTo>
                  <a:pt x="2259495" y="2880063"/>
                </a:lnTo>
                <a:lnTo>
                  <a:pt x="2267249" y="2886304"/>
                </a:lnTo>
                <a:cubicBezTo>
                  <a:pt x="2296819" y="2915367"/>
                  <a:pt x="2314085" y="2950403"/>
                  <a:pt x="2314085" y="2988117"/>
                </a:cubicBezTo>
                <a:cubicBezTo>
                  <a:pt x="2314085" y="3088688"/>
                  <a:pt x="2191304" y="3170216"/>
                  <a:pt x="2039845" y="3170216"/>
                </a:cubicBezTo>
                <a:cubicBezTo>
                  <a:pt x="1888386" y="3170216"/>
                  <a:pt x="1765605" y="3088688"/>
                  <a:pt x="1765605" y="2988117"/>
                </a:cubicBezTo>
                <a:cubicBezTo>
                  <a:pt x="1765605" y="2950403"/>
                  <a:pt x="1782871" y="2915367"/>
                  <a:pt x="1812441" y="2886304"/>
                </a:cubicBezTo>
                <a:lnTo>
                  <a:pt x="1821026" y="2879394"/>
                </a:lnTo>
                <a:lnTo>
                  <a:pt x="1872511" y="2821923"/>
                </a:lnTo>
                <a:cubicBezTo>
                  <a:pt x="1884433" y="2806236"/>
                  <a:pt x="1894117" y="2790680"/>
                  <a:pt x="1900956" y="2774623"/>
                </a:cubicBezTo>
                <a:lnTo>
                  <a:pt x="1908065" y="2743190"/>
                </a:lnTo>
                <a:lnTo>
                  <a:pt x="1365250" y="2743190"/>
                </a:lnTo>
                <a:cubicBezTo>
                  <a:pt x="1365250" y="2034401"/>
                  <a:pt x="827543" y="1450914"/>
                  <a:pt x="137373" y="1379035"/>
                </a:cubicBezTo>
                <a:lnTo>
                  <a:pt x="0" y="1371732"/>
                </a:lnTo>
                <a:lnTo>
                  <a:pt x="0" y="834108"/>
                </a:lnTo>
                <a:lnTo>
                  <a:pt x="7859" y="835885"/>
                </a:lnTo>
                <a:cubicBezTo>
                  <a:pt x="23916" y="842725"/>
                  <a:pt x="39473" y="852409"/>
                  <a:pt x="55160" y="864331"/>
                </a:cubicBezTo>
                <a:lnTo>
                  <a:pt x="112630" y="915816"/>
                </a:lnTo>
                <a:lnTo>
                  <a:pt x="119540" y="924401"/>
                </a:lnTo>
                <a:cubicBezTo>
                  <a:pt x="148604" y="953971"/>
                  <a:pt x="183640" y="971237"/>
                  <a:pt x="221354" y="971237"/>
                </a:cubicBezTo>
                <a:cubicBezTo>
                  <a:pt x="321924" y="971237"/>
                  <a:pt x="403452" y="848456"/>
                  <a:pt x="403452" y="696997"/>
                </a:cubicBezTo>
                <a:cubicBezTo>
                  <a:pt x="403452" y="545538"/>
                  <a:pt x="321924" y="422757"/>
                  <a:pt x="221354" y="422757"/>
                </a:cubicBezTo>
                <a:cubicBezTo>
                  <a:pt x="183640" y="422757"/>
                  <a:pt x="148604" y="440023"/>
                  <a:pt x="119540" y="469593"/>
                </a:cubicBezTo>
                <a:lnTo>
                  <a:pt x="113300" y="477347"/>
                </a:lnTo>
                <a:lnTo>
                  <a:pt x="82466" y="509889"/>
                </a:lnTo>
                <a:cubicBezTo>
                  <a:pt x="60215" y="528650"/>
                  <a:pt x="36443" y="541250"/>
                  <a:pt x="12560" y="548811"/>
                </a:cubicBezTo>
                <a:lnTo>
                  <a:pt x="0" y="551519"/>
                </a:lnTo>
                <a:lnTo>
                  <a:pt x="0" y="433336"/>
                </a:lnTo>
                <a:close/>
              </a:path>
            </a:pathLst>
          </a:custGeom>
          <a:solidFill>
            <a:schemeClr val="accent5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テキスト プレースホルダー 12"/>
          <p:cNvSpPr>
            <a:spLocks noGrp="1"/>
          </p:cNvSpPr>
          <p:nvPr>
            <p:ph type="body" sz="quarter" idx="23" hasCustomPrompt="1"/>
          </p:nvPr>
        </p:nvSpPr>
        <p:spPr>
          <a:xfrm>
            <a:off x="11877319" y="3357426"/>
            <a:ext cx="5827206" cy="1453771"/>
          </a:xfrm>
        </p:spPr>
        <p:txBody>
          <a:bodyPr>
            <a:normAutofit/>
          </a:bodyPr>
          <a:lstStyle>
            <a:lvl1pPr algn="l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7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11877319" y="2368105"/>
            <a:ext cx="5827206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58" name="正方形/長方形 57"/>
          <p:cNvSpPr/>
          <p:nvPr userDrawn="1"/>
        </p:nvSpPr>
        <p:spPr>
          <a:xfrm>
            <a:off x="11984816" y="3133271"/>
            <a:ext cx="1827899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  <p:sp>
        <p:nvSpPr>
          <p:cNvPr id="59" name="テキスト プレースホルダー 12"/>
          <p:cNvSpPr>
            <a:spLocks noGrp="1"/>
          </p:cNvSpPr>
          <p:nvPr>
            <p:ph type="body" sz="quarter" idx="25" hasCustomPrompt="1"/>
          </p:nvPr>
        </p:nvSpPr>
        <p:spPr>
          <a:xfrm>
            <a:off x="11904424" y="7219476"/>
            <a:ext cx="5827206" cy="1453771"/>
          </a:xfrm>
        </p:spPr>
        <p:txBody>
          <a:bodyPr>
            <a:normAutofit/>
          </a:bodyPr>
          <a:lstStyle>
            <a:lvl1pPr algn="l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0" name="テキスト プレースホルダー 12"/>
          <p:cNvSpPr>
            <a:spLocks noGrp="1"/>
          </p:cNvSpPr>
          <p:nvPr>
            <p:ph type="body" sz="quarter" idx="26" hasCustomPrompt="1"/>
          </p:nvPr>
        </p:nvSpPr>
        <p:spPr>
          <a:xfrm>
            <a:off x="11904424" y="6230155"/>
            <a:ext cx="5827206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1" name="正方形/長方形 60"/>
          <p:cNvSpPr/>
          <p:nvPr userDrawn="1"/>
        </p:nvSpPr>
        <p:spPr>
          <a:xfrm>
            <a:off x="12011921" y="6995321"/>
            <a:ext cx="1827899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  <p:sp>
        <p:nvSpPr>
          <p:cNvPr id="62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543540" y="7219476"/>
            <a:ext cx="5827206" cy="1453771"/>
          </a:xfrm>
        </p:spPr>
        <p:txBody>
          <a:bodyPr>
            <a:normAutofit/>
          </a:bodyPr>
          <a:lstStyle>
            <a:lvl1pPr algn="r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3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543540" y="6230155"/>
            <a:ext cx="5827206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4" name="正方形/長方形 63"/>
          <p:cNvSpPr/>
          <p:nvPr userDrawn="1"/>
        </p:nvSpPr>
        <p:spPr>
          <a:xfrm>
            <a:off x="4412749" y="6995321"/>
            <a:ext cx="1827899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sp>
        <p:nvSpPr>
          <p:cNvPr id="68" name="テキスト プレースホルダー 12"/>
          <p:cNvSpPr>
            <a:spLocks noGrp="1"/>
          </p:cNvSpPr>
          <p:nvPr>
            <p:ph type="body" sz="quarter" idx="27" hasCustomPrompt="1"/>
          </p:nvPr>
        </p:nvSpPr>
        <p:spPr>
          <a:xfrm>
            <a:off x="543540" y="3357426"/>
            <a:ext cx="5827206" cy="1453771"/>
          </a:xfrm>
        </p:spPr>
        <p:txBody>
          <a:bodyPr>
            <a:normAutofit/>
          </a:bodyPr>
          <a:lstStyle>
            <a:lvl1pPr algn="r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9" name="テキスト プレースホルダー 12"/>
          <p:cNvSpPr>
            <a:spLocks noGrp="1"/>
          </p:cNvSpPr>
          <p:nvPr>
            <p:ph type="body" sz="quarter" idx="28" hasCustomPrompt="1"/>
          </p:nvPr>
        </p:nvSpPr>
        <p:spPr>
          <a:xfrm>
            <a:off x="543540" y="2368105"/>
            <a:ext cx="5827206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70" name="正方形/長方形 69"/>
          <p:cNvSpPr/>
          <p:nvPr userDrawn="1"/>
        </p:nvSpPr>
        <p:spPr>
          <a:xfrm>
            <a:off x="4412749" y="3133271"/>
            <a:ext cx="1827899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sp>
        <p:nvSpPr>
          <p:cNvPr id="71" name="図プレースホルダー 25"/>
          <p:cNvSpPr>
            <a:spLocks noGrp="1"/>
          </p:cNvSpPr>
          <p:nvPr>
            <p:ph type="pic" sz="quarter" idx="14" hasCustomPrompt="1"/>
          </p:nvPr>
        </p:nvSpPr>
        <p:spPr>
          <a:xfrm>
            <a:off x="10319316" y="3740054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72" name="図プレースホルダー 25"/>
          <p:cNvSpPr>
            <a:spLocks noGrp="1"/>
          </p:cNvSpPr>
          <p:nvPr>
            <p:ph type="pic" sz="quarter" idx="29" hasCustomPrompt="1"/>
          </p:nvPr>
        </p:nvSpPr>
        <p:spPr>
          <a:xfrm>
            <a:off x="10319316" y="6538238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73" name="図プレースホルダー 25"/>
          <p:cNvSpPr>
            <a:spLocks noGrp="1"/>
          </p:cNvSpPr>
          <p:nvPr>
            <p:ph type="pic" sz="quarter" idx="30" hasCustomPrompt="1"/>
          </p:nvPr>
        </p:nvSpPr>
        <p:spPr>
          <a:xfrm>
            <a:off x="7350100" y="6550611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74" name="図プレースホルダー 25"/>
          <p:cNvSpPr>
            <a:spLocks noGrp="1"/>
          </p:cNvSpPr>
          <p:nvPr>
            <p:ph type="pic" sz="quarter" idx="31" hasCustomPrompt="1"/>
          </p:nvPr>
        </p:nvSpPr>
        <p:spPr>
          <a:xfrm>
            <a:off x="7350100" y="3740054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97106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25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750"/>
                            </p:stCondLst>
                            <p:childTnLst>
                              <p:par>
                                <p:cTn id="39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250"/>
                            </p:stCondLst>
                            <p:childTnLst>
                              <p:par>
                                <p:cTn id="60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30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3500"/>
                            </p:stCondLst>
                            <p:childTnLst>
                              <p:par>
                                <p:cTn id="73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4000"/>
                            </p:stCondLst>
                            <p:childTnLst>
                              <p:par>
                                <p:cTn id="94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4750"/>
                            </p:stCondLst>
                            <p:childTnLst>
                              <p:par>
                                <p:cTn id="10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250"/>
                            </p:stCondLst>
                            <p:childTnLst>
                              <p:par>
                                <p:cTn id="107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5750"/>
                            </p:stCondLst>
                            <p:childTnLst>
                              <p:par>
                                <p:cTn id="128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6500"/>
                            </p:stCondLst>
                            <p:childTnLst>
                              <p:par>
                                <p:cTn id="13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2" grpId="1" animBg="1"/>
      <p:bldP spid="53" grpId="0" animBg="1"/>
      <p:bldP spid="53" grpId="1" animBg="1"/>
      <p:bldP spid="54" grpId="0" animBg="1"/>
      <p:bldP spid="54" grpId="1" animBg="1"/>
      <p:bldP spid="55" grpId="0" animBg="1"/>
      <p:bldP spid="55" grpId="1" animBg="1"/>
      <p:bldP spid="56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7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animBg="1"/>
      <p:bldP spid="59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0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1" grpId="0" animBg="1"/>
      <p:bldP spid="62" grpId="0">
        <p:tmplLst>
          <p:tmpl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6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3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4" grpId="0" animBg="1"/>
      <p:bldP spid="68" grpId="0">
        <p:tmplLst>
          <p:tmpl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6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9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0" grpId="0" animBg="1"/>
      <p:bldP spid="71" grpId="0"/>
      <p:bldP spid="72" grpId="0"/>
      <p:bldP spid="73" grpId="0"/>
      <p:bldP spid="74" grpId="0"/>
    </p:bldLst>
  </p:timing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Headings &amp;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221288" y="4698914"/>
            <a:ext cx="7484301" cy="2366282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1221288" y="3578967"/>
            <a:ext cx="7484301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 userDrawn="1"/>
        </p:nvSpPr>
        <p:spPr>
          <a:xfrm>
            <a:off x="1332240" y="4416703"/>
            <a:ext cx="1611212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9542816" y="4701002"/>
            <a:ext cx="7484301" cy="2366282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9542816" y="3581055"/>
            <a:ext cx="7484301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9653768" y="4418791"/>
            <a:ext cx="1611212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5435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/>
      <p:bldP spid="8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animBg="1"/>
    </p:bld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山形 6"/>
          <p:cNvSpPr/>
          <p:nvPr userDrawn="1"/>
        </p:nvSpPr>
        <p:spPr>
          <a:xfrm>
            <a:off x="892704" y="4364211"/>
            <a:ext cx="4173971" cy="566057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>
                <a:solidFill>
                  <a:schemeClr val="bg1"/>
                </a:solidFill>
              </a:rPr>
              <a:t>01</a:t>
            </a:r>
            <a:endParaRPr kumimoji="1" lang="ja-JP" altLang="en-US" sz="2800" dirty="0">
              <a:solidFill>
                <a:schemeClr val="bg1"/>
              </a:solidFill>
            </a:endParaRPr>
          </a:p>
        </p:txBody>
      </p:sp>
      <p:sp>
        <p:nvSpPr>
          <p:cNvPr id="50" name="山形 49"/>
          <p:cNvSpPr/>
          <p:nvPr userDrawn="1"/>
        </p:nvSpPr>
        <p:spPr>
          <a:xfrm>
            <a:off x="4970029" y="4364211"/>
            <a:ext cx="4173971" cy="566057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>
                <a:solidFill>
                  <a:schemeClr val="bg1"/>
                </a:solidFill>
              </a:rPr>
              <a:t>02</a:t>
            </a:r>
            <a:endParaRPr kumimoji="1" lang="ja-JP" altLang="en-US" sz="2800" dirty="0">
              <a:solidFill>
                <a:schemeClr val="bg1"/>
              </a:solidFill>
            </a:endParaRPr>
          </a:p>
        </p:txBody>
      </p:sp>
      <p:sp>
        <p:nvSpPr>
          <p:cNvPr id="51" name="山形 50"/>
          <p:cNvSpPr/>
          <p:nvPr userDrawn="1"/>
        </p:nvSpPr>
        <p:spPr>
          <a:xfrm>
            <a:off x="9047354" y="4364211"/>
            <a:ext cx="4173971" cy="566057"/>
          </a:xfrm>
          <a:prstGeom prst="chevr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>
                <a:solidFill>
                  <a:schemeClr val="bg1"/>
                </a:solidFill>
              </a:rPr>
              <a:t>03</a:t>
            </a:r>
            <a:endParaRPr kumimoji="1" lang="ja-JP" altLang="en-US" sz="2800" dirty="0">
              <a:solidFill>
                <a:schemeClr val="bg1"/>
              </a:solidFill>
            </a:endParaRPr>
          </a:p>
        </p:txBody>
      </p:sp>
      <p:sp>
        <p:nvSpPr>
          <p:cNvPr id="52" name="山形 51"/>
          <p:cNvSpPr/>
          <p:nvPr userDrawn="1"/>
        </p:nvSpPr>
        <p:spPr>
          <a:xfrm>
            <a:off x="13124679" y="4364210"/>
            <a:ext cx="4173971" cy="566057"/>
          </a:xfrm>
          <a:prstGeom prst="chevr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>
                <a:solidFill>
                  <a:schemeClr val="bg1"/>
                </a:solidFill>
              </a:rPr>
              <a:t>04</a:t>
            </a:r>
            <a:endParaRPr kumimoji="1" lang="ja-JP" altLang="en-US" sz="2800" dirty="0">
              <a:solidFill>
                <a:schemeClr val="bg1"/>
              </a:solidFill>
            </a:endParaRPr>
          </a:p>
        </p:txBody>
      </p:sp>
      <p:sp>
        <p:nvSpPr>
          <p:cNvPr id="53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892704" y="5082981"/>
            <a:ext cx="3928885" cy="3149248"/>
          </a:xfrm>
        </p:spPr>
        <p:txBody>
          <a:bodyPr>
            <a:normAutofit/>
          </a:bodyPr>
          <a:lstStyle>
            <a:lvl1pPr marL="342900" indent="-342900" algn="l">
              <a:buFont typeface="Wingdings" panose="05000000000000000000" pitchFamily="2" charset="2"/>
              <a:buChar char="n"/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4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892704" y="2713221"/>
            <a:ext cx="3928885" cy="1464805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55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4970029" y="5082981"/>
            <a:ext cx="3928885" cy="3149248"/>
          </a:xfrm>
        </p:spPr>
        <p:txBody>
          <a:bodyPr>
            <a:normAutofit/>
          </a:bodyPr>
          <a:lstStyle>
            <a:lvl1pPr marL="342900" indent="-342900" algn="l">
              <a:buFont typeface="Wingdings" panose="05000000000000000000" pitchFamily="2" charset="2"/>
              <a:buChar char="n"/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6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4970029" y="2713221"/>
            <a:ext cx="3928885" cy="1464805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57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9047354" y="5082981"/>
            <a:ext cx="3928885" cy="3149248"/>
          </a:xfrm>
        </p:spPr>
        <p:txBody>
          <a:bodyPr>
            <a:normAutofit/>
          </a:bodyPr>
          <a:lstStyle>
            <a:lvl1pPr marL="342900" indent="-342900" algn="l">
              <a:buFont typeface="Wingdings" panose="05000000000000000000" pitchFamily="2" charset="2"/>
              <a:buChar char="n"/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8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9047354" y="2713221"/>
            <a:ext cx="3928885" cy="1464805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59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13124679" y="5082981"/>
            <a:ext cx="3928885" cy="3149248"/>
          </a:xfrm>
        </p:spPr>
        <p:txBody>
          <a:bodyPr>
            <a:normAutofit/>
          </a:bodyPr>
          <a:lstStyle>
            <a:lvl1pPr marL="342900" indent="-342900" algn="l">
              <a:buFont typeface="Wingdings" panose="05000000000000000000" pitchFamily="2" charset="2"/>
              <a:buChar char="n"/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0" name="テキスト プレースホルダー 12"/>
          <p:cNvSpPr>
            <a:spLocks noGrp="1"/>
          </p:cNvSpPr>
          <p:nvPr>
            <p:ph type="body" sz="quarter" idx="20" hasCustomPrompt="1"/>
          </p:nvPr>
        </p:nvSpPr>
        <p:spPr>
          <a:xfrm>
            <a:off x="13124679" y="2713221"/>
            <a:ext cx="3928885" cy="1464805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22035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50"/>
                            </p:stCondLst>
                            <p:childTnLst>
                              <p:par>
                                <p:cTn id="18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25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750"/>
                            </p:stCondLst>
                            <p:childTnLst>
                              <p:par>
                                <p:cTn id="31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75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250"/>
                            </p:stCondLst>
                            <p:childTnLst>
                              <p:par>
                                <p:cTn id="44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75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25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0" grpId="0" animBg="1"/>
      <p:bldP spid="51" grpId="0" animBg="1"/>
      <p:bldP spid="52" grpId="0" animBg="1"/>
      <p:bldP spid="5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4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5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5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6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5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5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8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5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5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0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6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6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orateg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円/楕円 30"/>
          <p:cNvSpPr/>
          <p:nvPr userDrawn="1"/>
        </p:nvSpPr>
        <p:spPr>
          <a:xfrm>
            <a:off x="8506495" y="5688869"/>
            <a:ext cx="1275009" cy="3502148"/>
          </a:xfrm>
          <a:custGeom>
            <a:avLst/>
            <a:gdLst/>
            <a:ahLst/>
            <a:cxnLst/>
            <a:rect l="l" t="t" r="r" b="b"/>
            <a:pathLst>
              <a:path w="1104899" h="3034897">
                <a:moveTo>
                  <a:pt x="183061" y="452441"/>
                </a:moveTo>
                <a:lnTo>
                  <a:pt x="202039" y="456272"/>
                </a:lnTo>
                <a:cubicBezTo>
                  <a:pt x="206033" y="453928"/>
                  <a:pt x="210452" y="453407"/>
                  <a:pt x="214967" y="453259"/>
                </a:cubicBezTo>
                <a:cubicBezTo>
                  <a:pt x="238093" y="484350"/>
                  <a:pt x="275364" y="503415"/>
                  <a:pt x="317087" y="503415"/>
                </a:cubicBezTo>
                <a:cubicBezTo>
                  <a:pt x="359170" y="503415"/>
                  <a:pt x="396722" y="484021"/>
                  <a:pt x="419760" y="452441"/>
                </a:cubicBezTo>
                <a:lnTo>
                  <a:pt x="446511" y="452441"/>
                </a:lnTo>
                <a:cubicBezTo>
                  <a:pt x="469549" y="484021"/>
                  <a:pt x="507100" y="503415"/>
                  <a:pt x="549182" y="503415"/>
                </a:cubicBezTo>
                <a:cubicBezTo>
                  <a:pt x="591264" y="503415"/>
                  <a:pt x="628817" y="484021"/>
                  <a:pt x="651855" y="452441"/>
                </a:cubicBezTo>
                <a:lnTo>
                  <a:pt x="685142" y="452441"/>
                </a:lnTo>
                <a:cubicBezTo>
                  <a:pt x="708180" y="484021"/>
                  <a:pt x="745733" y="503416"/>
                  <a:pt x="787815" y="503416"/>
                </a:cubicBezTo>
                <a:lnTo>
                  <a:pt x="837422" y="492397"/>
                </a:lnTo>
                <a:lnTo>
                  <a:pt x="848931" y="487050"/>
                </a:lnTo>
                <a:cubicBezTo>
                  <a:pt x="864198" y="480284"/>
                  <a:pt x="877135" y="469629"/>
                  <a:pt x="887585" y="456745"/>
                </a:cubicBezTo>
                <a:lnTo>
                  <a:pt x="889654" y="457620"/>
                </a:lnTo>
                <a:cubicBezTo>
                  <a:pt x="897429" y="453526"/>
                  <a:pt x="906239" y="452441"/>
                  <a:pt x="915302" y="452441"/>
                </a:cubicBezTo>
                <a:cubicBezTo>
                  <a:pt x="976685" y="452441"/>
                  <a:pt x="1026445" y="502202"/>
                  <a:pt x="1026445" y="563585"/>
                </a:cubicBezTo>
                <a:cubicBezTo>
                  <a:pt x="1026445" y="609396"/>
                  <a:pt x="998729" y="648734"/>
                  <a:pt x="959102" y="665631"/>
                </a:cubicBezTo>
                <a:cubicBezTo>
                  <a:pt x="841569" y="804451"/>
                  <a:pt x="762079" y="1001460"/>
                  <a:pt x="743903" y="1223908"/>
                </a:cubicBezTo>
                <a:lnTo>
                  <a:pt x="840117" y="1223908"/>
                </a:lnTo>
                <a:cubicBezTo>
                  <a:pt x="885252" y="1223908"/>
                  <a:pt x="921841" y="1260497"/>
                  <a:pt x="921841" y="1305632"/>
                </a:cubicBezTo>
                <a:lnTo>
                  <a:pt x="921840" y="1305632"/>
                </a:lnTo>
                <a:cubicBezTo>
                  <a:pt x="921840" y="1350767"/>
                  <a:pt x="885251" y="1387356"/>
                  <a:pt x="840116" y="1387356"/>
                </a:cubicBezTo>
                <a:lnTo>
                  <a:pt x="733571" y="1387356"/>
                </a:lnTo>
                <a:lnTo>
                  <a:pt x="732242" y="1435725"/>
                </a:lnTo>
                <a:cubicBezTo>
                  <a:pt x="732242" y="1834241"/>
                  <a:pt x="840619" y="2186259"/>
                  <a:pt x="1006562" y="2397455"/>
                </a:cubicBezTo>
                <a:lnTo>
                  <a:pt x="1005198" y="2397455"/>
                </a:lnTo>
                <a:cubicBezTo>
                  <a:pt x="1027765" y="2397455"/>
                  <a:pt x="1046060" y="2415750"/>
                  <a:pt x="1046060" y="2438317"/>
                </a:cubicBezTo>
                <a:lnTo>
                  <a:pt x="1046059" y="2438317"/>
                </a:lnTo>
                <a:cubicBezTo>
                  <a:pt x="1046059" y="2450137"/>
                  <a:pt x="1041040" y="2460785"/>
                  <a:pt x="1032621" y="2467820"/>
                </a:cubicBezTo>
                <a:cubicBezTo>
                  <a:pt x="1079361" y="2530209"/>
                  <a:pt x="1104899" y="2603760"/>
                  <a:pt x="1104899" y="2682076"/>
                </a:cubicBezTo>
                <a:cubicBezTo>
                  <a:pt x="1104899" y="2769275"/>
                  <a:pt x="1073240" y="2850566"/>
                  <a:pt x="1015880" y="2916671"/>
                </a:cubicBezTo>
                <a:cubicBezTo>
                  <a:pt x="1041463" y="2932650"/>
                  <a:pt x="1057500" y="2961309"/>
                  <a:pt x="1057500" y="2993714"/>
                </a:cubicBezTo>
                <a:lnTo>
                  <a:pt x="1057500" y="3034897"/>
                </a:lnTo>
                <a:lnTo>
                  <a:pt x="881231" y="3034897"/>
                </a:lnTo>
                <a:lnTo>
                  <a:pt x="223669" y="3034897"/>
                </a:lnTo>
                <a:lnTo>
                  <a:pt x="47401" y="3034897"/>
                </a:lnTo>
                <a:lnTo>
                  <a:pt x="47401" y="2993714"/>
                </a:lnTo>
                <a:cubicBezTo>
                  <a:pt x="47401" y="2961309"/>
                  <a:pt x="63437" y="2932651"/>
                  <a:pt x="89020" y="2916671"/>
                </a:cubicBezTo>
                <a:cubicBezTo>
                  <a:pt x="31659" y="2850567"/>
                  <a:pt x="0" y="2769275"/>
                  <a:pt x="0" y="2682076"/>
                </a:cubicBezTo>
                <a:cubicBezTo>
                  <a:pt x="0" y="2605483"/>
                  <a:pt x="24427" y="2533448"/>
                  <a:pt x="69407" y="2472045"/>
                </a:cubicBezTo>
                <a:cubicBezTo>
                  <a:pt x="54818" y="2467950"/>
                  <a:pt x="45766" y="2454190"/>
                  <a:pt x="45766" y="2438317"/>
                </a:cubicBezTo>
                <a:cubicBezTo>
                  <a:pt x="45766" y="2415750"/>
                  <a:pt x="64061" y="2397455"/>
                  <a:pt x="86628" y="2397455"/>
                </a:cubicBezTo>
                <a:lnTo>
                  <a:pt x="92234" y="2397455"/>
                </a:lnTo>
                <a:cubicBezTo>
                  <a:pt x="258177" y="2186259"/>
                  <a:pt x="366555" y="1834241"/>
                  <a:pt x="366555" y="1435725"/>
                </a:cubicBezTo>
                <a:lnTo>
                  <a:pt x="365225" y="1387355"/>
                </a:lnTo>
                <a:lnTo>
                  <a:pt x="258248" y="1387355"/>
                </a:lnTo>
                <a:cubicBezTo>
                  <a:pt x="213113" y="1387355"/>
                  <a:pt x="176524" y="1350767"/>
                  <a:pt x="176524" y="1305632"/>
                </a:cubicBezTo>
                <a:cubicBezTo>
                  <a:pt x="176524" y="1260497"/>
                  <a:pt x="213113" y="1223908"/>
                  <a:pt x="258248" y="1223908"/>
                </a:cubicBezTo>
                <a:lnTo>
                  <a:pt x="349409" y="1223908"/>
                </a:lnTo>
                <a:cubicBezTo>
                  <a:pt x="332627" y="1001981"/>
                  <a:pt x="254734" y="804966"/>
                  <a:pt x="138681" y="665240"/>
                </a:cubicBezTo>
                <a:cubicBezTo>
                  <a:pt x="99339" y="648314"/>
                  <a:pt x="71918" y="609152"/>
                  <a:pt x="71918" y="563585"/>
                </a:cubicBezTo>
                <a:cubicBezTo>
                  <a:pt x="71918" y="502202"/>
                  <a:pt x="121678" y="452441"/>
                  <a:pt x="183061" y="452441"/>
                </a:cubicBezTo>
                <a:close/>
                <a:moveTo>
                  <a:pt x="545913" y="0"/>
                </a:moveTo>
                <a:cubicBezTo>
                  <a:pt x="656041" y="0"/>
                  <a:pt x="745318" y="89277"/>
                  <a:pt x="745318" y="199405"/>
                </a:cubicBezTo>
                <a:cubicBezTo>
                  <a:pt x="745318" y="309533"/>
                  <a:pt x="656041" y="398810"/>
                  <a:pt x="545913" y="398810"/>
                </a:cubicBezTo>
                <a:cubicBezTo>
                  <a:pt x="435785" y="398810"/>
                  <a:pt x="346508" y="309533"/>
                  <a:pt x="346508" y="199405"/>
                </a:cubicBezTo>
                <a:cubicBezTo>
                  <a:pt x="346508" y="89277"/>
                  <a:pt x="435785" y="0"/>
                  <a:pt x="54591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reflection blurRad="6350" stA="50000" endA="300" endPos="38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4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6157916" y="3023183"/>
            <a:ext cx="5998233" cy="590539"/>
          </a:xfrm>
        </p:spPr>
        <p:txBody>
          <a:bodyPr>
            <a:normAutofit/>
          </a:bodyPr>
          <a:lstStyle>
            <a:lvl1pPr algn="ctr">
              <a:defRPr sz="18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5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6157916" y="2191030"/>
            <a:ext cx="5998233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6" name="正方形/長方形 35"/>
          <p:cNvSpPr/>
          <p:nvPr userDrawn="1"/>
        </p:nvSpPr>
        <p:spPr>
          <a:xfrm>
            <a:off x="8243083" y="2899044"/>
            <a:ext cx="1827899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円/楕円 4"/>
          <p:cNvSpPr/>
          <p:nvPr userDrawn="1"/>
        </p:nvSpPr>
        <p:spPr>
          <a:xfrm>
            <a:off x="8611939" y="3755995"/>
            <a:ext cx="1136515" cy="1138145"/>
          </a:xfrm>
          <a:prstGeom prst="rect">
            <a:avLst/>
          </a:prstGeom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図プレースホルダー 25"/>
          <p:cNvSpPr>
            <a:spLocks noGrp="1"/>
          </p:cNvSpPr>
          <p:nvPr>
            <p:ph type="pic" sz="quarter" idx="14" hasCustomPrompt="1"/>
          </p:nvPr>
        </p:nvSpPr>
        <p:spPr>
          <a:xfrm>
            <a:off x="8865196" y="4010067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9" name="円/楕円 4"/>
          <p:cNvSpPr/>
          <p:nvPr userDrawn="1"/>
        </p:nvSpPr>
        <p:spPr>
          <a:xfrm>
            <a:off x="10701039" y="5228213"/>
            <a:ext cx="1136515" cy="1138145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図プレースホルダー 25"/>
          <p:cNvSpPr>
            <a:spLocks noGrp="1"/>
          </p:cNvSpPr>
          <p:nvPr>
            <p:ph type="pic" sz="quarter" idx="15" hasCustomPrompt="1"/>
          </p:nvPr>
        </p:nvSpPr>
        <p:spPr>
          <a:xfrm>
            <a:off x="10954296" y="5482285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43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12090811" y="5624558"/>
            <a:ext cx="4250597" cy="1096266"/>
          </a:xfrm>
        </p:spPr>
        <p:txBody>
          <a:bodyPr>
            <a:normAutofit/>
          </a:bodyPr>
          <a:lstStyle>
            <a:lvl1pPr algn="l">
              <a:defRPr sz="18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4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12090811" y="4792405"/>
            <a:ext cx="4250597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5" name="正方形/長方形 44"/>
          <p:cNvSpPr/>
          <p:nvPr userDrawn="1"/>
        </p:nvSpPr>
        <p:spPr>
          <a:xfrm>
            <a:off x="12176539" y="5500419"/>
            <a:ext cx="1827899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  <p:sp>
        <p:nvSpPr>
          <p:cNvPr id="46" name="円/楕円 4"/>
          <p:cNvSpPr/>
          <p:nvPr userDrawn="1"/>
        </p:nvSpPr>
        <p:spPr>
          <a:xfrm>
            <a:off x="6519919" y="5223843"/>
            <a:ext cx="1136515" cy="1138145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図プレースホルダー 25"/>
          <p:cNvSpPr>
            <a:spLocks noGrp="1"/>
          </p:cNvSpPr>
          <p:nvPr>
            <p:ph type="pic" sz="quarter" idx="18" hasCustomPrompt="1"/>
          </p:nvPr>
        </p:nvSpPr>
        <p:spPr>
          <a:xfrm>
            <a:off x="6773176" y="5477915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48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1989683" y="5620188"/>
            <a:ext cx="4250597" cy="1096266"/>
          </a:xfrm>
        </p:spPr>
        <p:txBody>
          <a:bodyPr>
            <a:normAutofit/>
          </a:bodyPr>
          <a:lstStyle>
            <a:lvl1pPr algn="r">
              <a:defRPr sz="18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9" name="テキスト プレースホルダー 12"/>
          <p:cNvSpPr>
            <a:spLocks noGrp="1"/>
          </p:cNvSpPr>
          <p:nvPr>
            <p:ph type="body" sz="quarter" idx="20" hasCustomPrompt="1"/>
          </p:nvPr>
        </p:nvSpPr>
        <p:spPr>
          <a:xfrm>
            <a:off x="1989683" y="4788035"/>
            <a:ext cx="4250597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1" name="正方形/長方形 60"/>
          <p:cNvSpPr/>
          <p:nvPr userDrawn="1"/>
        </p:nvSpPr>
        <p:spPr>
          <a:xfrm>
            <a:off x="4312365" y="5496049"/>
            <a:ext cx="1827899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sp>
        <p:nvSpPr>
          <p:cNvPr id="62" name="円/楕円 4"/>
          <p:cNvSpPr/>
          <p:nvPr userDrawn="1"/>
        </p:nvSpPr>
        <p:spPr>
          <a:xfrm>
            <a:off x="11880418" y="7357555"/>
            <a:ext cx="1136515" cy="1138145"/>
          </a:xfrm>
          <a:prstGeom prst="rect">
            <a:avLst/>
          </a:prstGeom>
          <a:solidFill>
            <a:schemeClr val="accent4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図プレースホルダー 25"/>
          <p:cNvSpPr>
            <a:spLocks noGrp="1"/>
          </p:cNvSpPr>
          <p:nvPr>
            <p:ph type="pic" sz="quarter" idx="21" hasCustomPrompt="1"/>
          </p:nvPr>
        </p:nvSpPr>
        <p:spPr>
          <a:xfrm>
            <a:off x="12133675" y="7611627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64" name="テキスト プレースホルダー 12"/>
          <p:cNvSpPr>
            <a:spLocks noGrp="1"/>
          </p:cNvSpPr>
          <p:nvPr>
            <p:ph type="body" sz="quarter" idx="22" hasCustomPrompt="1"/>
          </p:nvPr>
        </p:nvSpPr>
        <p:spPr>
          <a:xfrm>
            <a:off x="13270190" y="7753900"/>
            <a:ext cx="4250597" cy="1096266"/>
          </a:xfrm>
        </p:spPr>
        <p:txBody>
          <a:bodyPr>
            <a:normAutofit/>
          </a:bodyPr>
          <a:lstStyle>
            <a:lvl1pPr algn="l">
              <a:defRPr sz="18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5" name="テキスト プレースホルダー 12"/>
          <p:cNvSpPr>
            <a:spLocks noGrp="1"/>
          </p:cNvSpPr>
          <p:nvPr>
            <p:ph type="body" sz="quarter" idx="23" hasCustomPrompt="1"/>
          </p:nvPr>
        </p:nvSpPr>
        <p:spPr>
          <a:xfrm>
            <a:off x="13270190" y="6921747"/>
            <a:ext cx="4250597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6" name="正方形/長方形 65"/>
          <p:cNvSpPr/>
          <p:nvPr userDrawn="1"/>
        </p:nvSpPr>
        <p:spPr>
          <a:xfrm>
            <a:off x="13355918" y="7629761"/>
            <a:ext cx="1827899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  <p:sp>
        <p:nvSpPr>
          <p:cNvPr id="67" name="円/楕円 4"/>
          <p:cNvSpPr/>
          <p:nvPr userDrawn="1"/>
        </p:nvSpPr>
        <p:spPr>
          <a:xfrm>
            <a:off x="5346461" y="7361665"/>
            <a:ext cx="1136515" cy="1138145"/>
          </a:xfrm>
          <a:prstGeom prst="rect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図プレースホルダー 25"/>
          <p:cNvSpPr>
            <a:spLocks noGrp="1"/>
          </p:cNvSpPr>
          <p:nvPr>
            <p:ph type="pic" sz="quarter" idx="24" hasCustomPrompt="1"/>
          </p:nvPr>
        </p:nvSpPr>
        <p:spPr>
          <a:xfrm>
            <a:off x="5599718" y="7615737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69" name="テキスト プレースホルダー 12"/>
          <p:cNvSpPr>
            <a:spLocks noGrp="1"/>
          </p:cNvSpPr>
          <p:nvPr>
            <p:ph type="body" sz="quarter" idx="25" hasCustomPrompt="1"/>
          </p:nvPr>
        </p:nvSpPr>
        <p:spPr>
          <a:xfrm>
            <a:off x="816225" y="7758010"/>
            <a:ext cx="4250597" cy="1096266"/>
          </a:xfrm>
        </p:spPr>
        <p:txBody>
          <a:bodyPr>
            <a:normAutofit/>
          </a:bodyPr>
          <a:lstStyle>
            <a:lvl1pPr algn="r">
              <a:defRPr sz="18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0" name="テキスト プレースホルダー 12"/>
          <p:cNvSpPr>
            <a:spLocks noGrp="1"/>
          </p:cNvSpPr>
          <p:nvPr>
            <p:ph type="body" sz="quarter" idx="26" hasCustomPrompt="1"/>
          </p:nvPr>
        </p:nvSpPr>
        <p:spPr>
          <a:xfrm>
            <a:off x="816225" y="6925857"/>
            <a:ext cx="4250597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71" name="正方形/長方形 70"/>
          <p:cNvSpPr/>
          <p:nvPr userDrawn="1"/>
        </p:nvSpPr>
        <p:spPr>
          <a:xfrm>
            <a:off x="3138907" y="7633871"/>
            <a:ext cx="1827899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7294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750"/>
                            </p:stCondLst>
                            <p:childTnLst>
                              <p:par>
                                <p:cTn id="1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25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750"/>
                            </p:stCondLst>
                            <p:childTnLst>
                              <p:par>
                                <p:cTn id="32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500"/>
                            </p:stCondLst>
                            <p:childTnLst>
                              <p:par>
                                <p:cTn id="54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7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250"/>
                            </p:stCondLst>
                            <p:childTnLst>
                              <p:par>
                                <p:cTn id="6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750"/>
                            </p:stCondLst>
                            <p:childTnLst>
                              <p:par>
                                <p:cTn id="7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6250"/>
                            </p:stCondLst>
                            <p:childTnLst>
                              <p:par>
                                <p:cTn id="76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7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7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7000"/>
                            </p:stCondLst>
                            <p:childTnLst>
                              <p:par>
                                <p:cTn id="8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7500"/>
                            </p:stCondLst>
                            <p:childTnLst>
                              <p:par>
                                <p:cTn id="9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8000"/>
                            </p:stCondLst>
                            <p:childTnLst>
                              <p:par>
                                <p:cTn id="98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7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7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7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7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8750"/>
                            </p:stCondLst>
                            <p:childTnLst>
                              <p:par>
                                <p:cTn id="107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9250"/>
                            </p:stCondLst>
                            <p:childTnLst>
                              <p:par>
                                <p:cTn id="11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animBg="1"/>
      <p:bldP spid="37" grpId="0" animBg="1"/>
      <p:bldP spid="38" grpId="0"/>
      <p:bldP spid="39" grpId="0" animBg="1"/>
      <p:bldP spid="40" grpId="0"/>
      <p:bldP spid="43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5" grpId="0" animBg="1"/>
      <p:bldP spid="46" grpId="0" animBg="1"/>
      <p:bldP spid="47" grpId="0"/>
      <p:bldP spid="48" grpId="0">
        <p:tmplLst>
          <p:tmpl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4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1" grpId="0" animBg="1"/>
      <p:bldP spid="62" grpId="0" animBg="1"/>
      <p:bldP spid="63" grpId="0"/>
      <p:bldP spid="64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5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6" grpId="0" animBg="1"/>
      <p:bldP spid="67" grpId="0" animBg="1"/>
      <p:bldP spid="68" grpId="0"/>
      <p:bldP spid="69" grpId="0">
        <p:tmplLst>
          <p:tmpl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6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0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1" grpId="0" animBg="1"/>
    </p:bldLst>
  </p:timing>
  <p:extLst mod="1">
    <p:ext uri="{DCECCB84-F9BA-43D5-87BE-67443E8EF086}">
      <p15:sldGuideLst xmlns:p15="http://schemas.microsoft.com/office/powerpoint/2012/main">
        <p15:guide id="1" orient="horz" pos="3194" userDrawn="1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&amp; 5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9537980" y="2238722"/>
            <a:ext cx="7854670" cy="1131914"/>
          </a:xfrm>
        </p:spPr>
        <p:txBody>
          <a:bodyPr anchor="ctr"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円/楕円 4"/>
          <p:cNvSpPr/>
          <p:nvPr userDrawn="1"/>
        </p:nvSpPr>
        <p:spPr>
          <a:xfrm>
            <a:off x="8217564" y="2232491"/>
            <a:ext cx="1136515" cy="1138145"/>
          </a:xfrm>
          <a:prstGeom prst="rect">
            <a:avLst/>
          </a:prstGeom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/>
          <p:cNvSpPr txBox="1"/>
          <p:nvPr userDrawn="1"/>
        </p:nvSpPr>
        <p:spPr>
          <a:xfrm>
            <a:off x="8341124" y="2447620"/>
            <a:ext cx="889394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ja-JP" sz="4000" dirty="0">
                <a:solidFill>
                  <a:schemeClr val="bg1"/>
                </a:solidFill>
              </a:rPr>
              <a:t>01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20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9537980" y="3645050"/>
            <a:ext cx="7854670" cy="1131914"/>
          </a:xfrm>
        </p:spPr>
        <p:txBody>
          <a:bodyPr anchor="ctr"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円/楕円 4"/>
          <p:cNvSpPr/>
          <p:nvPr userDrawn="1"/>
        </p:nvSpPr>
        <p:spPr>
          <a:xfrm>
            <a:off x="8217564" y="3638819"/>
            <a:ext cx="1136515" cy="1138145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/>
          <p:cNvSpPr txBox="1"/>
          <p:nvPr userDrawn="1"/>
        </p:nvSpPr>
        <p:spPr>
          <a:xfrm>
            <a:off x="8341124" y="3853948"/>
            <a:ext cx="889394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ja-JP" sz="4000" dirty="0">
                <a:solidFill>
                  <a:schemeClr val="bg1"/>
                </a:solidFill>
              </a:rPr>
              <a:t>02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23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9537980" y="5051378"/>
            <a:ext cx="7854670" cy="1131914"/>
          </a:xfrm>
        </p:spPr>
        <p:txBody>
          <a:bodyPr anchor="ctr"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円/楕円 4"/>
          <p:cNvSpPr/>
          <p:nvPr userDrawn="1"/>
        </p:nvSpPr>
        <p:spPr>
          <a:xfrm>
            <a:off x="8217564" y="5045147"/>
            <a:ext cx="1136515" cy="1138145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/>
          <p:cNvSpPr txBox="1"/>
          <p:nvPr userDrawn="1"/>
        </p:nvSpPr>
        <p:spPr>
          <a:xfrm>
            <a:off x="8341124" y="5260276"/>
            <a:ext cx="889394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ja-JP" sz="4000" dirty="0">
                <a:solidFill>
                  <a:schemeClr val="bg1"/>
                </a:solidFill>
              </a:rPr>
              <a:t>03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26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9537980" y="6457706"/>
            <a:ext cx="7854670" cy="1131914"/>
          </a:xfrm>
        </p:spPr>
        <p:txBody>
          <a:bodyPr anchor="ctr"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円/楕円 4"/>
          <p:cNvSpPr/>
          <p:nvPr userDrawn="1"/>
        </p:nvSpPr>
        <p:spPr>
          <a:xfrm>
            <a:off x="8217564" y="6451475"/>
            <a:ext cx="1136515" cy="1138145"/>
          </a:xfrm>
          <a:prstGeom prst="rect">
            <a:avLst/>
          </a:prstGeom>
          <a:solidFill>
            <a:schemeClr val="accent4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/>
          <p:cNvSpPr txBox="1"/>
          <p:nvPr userDrawn="1"/>
        </p:nvSpPr>
        <p:spPr>
          <a:xfrm>
            <a:off x="8341124" y="6666604"/>
            <a:ext cx="889394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ja-JP" sz="4000" dirty="0">
                <a:solidFill>
                  <a:schemeClr val="bg1"/>
                </a:solidFill>
              </a:rPr>
              <a:t>04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29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9537980" y="7864032"/>
            <a:ext cx="7854670" cy="1131914"/>
          </a:xfrm>
        </p:spPr>
        <p:txBody>
          <a:bodyPr anchor="ctr"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円/楕円 4"/>
          <p:cNvSpPr/>
          <p:nvPr userDrawn="1"/>
        </p:nvSpPr>
        <p:spPr>
          <a:xfrm>
            <a:off x="8217564" y="7857801"/>
            <a:ext cx="1136515" cy="1138145"/>
          </a:xfrm>
          <a:prstGeom prst="rect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/>
          <p:cNvSpPr txBox="1"/>
          <p:nvPr userDrawn="1"/>
        </p:nvSpPr>
        <p:spPr>
          <a:xfrm>
            <a:off x="8341124" y="8072930"/>
            <a:ext cx="889394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ja-JP" sz="4000" dirty="0">
                <a:solidFill>
                  <a:schemeClr val="bg1"/>
                </a:solidFill>
              </a:rPr>
              <a:t>05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32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808892" y="2215248"/>
            <a:ext cx="6752493" cy="6780697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4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23287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00"/>
                            </p:stCondLst>
                            <p:childTnLst>
                              <p:par>
                                <p:cTn id="10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725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225"/>
                            </p:stCondLst>
                            <p:childTnLst>
                              <p:par>
                                <p:cTn id="2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5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50"/>
                            </p:stCondLst>
                            <p:childTnLst>
                              <p:par>
                                <p:cTn id="36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375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875"/>
                            </p:stCondLst>
                            <p:childTnLst>
                              <p:par>
                                <p:cTn id="4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7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6200"/>
                            </p:stCondLst>
                            <p:childTnLst>
                              <p:par>
                                <p:cTn id="62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7025"/>
                            </p:stCondLst>
                            <p:childTnLst>
                              <p:par>
                                <p:cTn id="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animBg="1"/>
      <p:bldP spid="19" grpId="0"/>
      <p:bldP spid="20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animBg="1"/>
      <p:bldP spid="22" grpId="0"/>
      <p:bldP spid="23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  <p:bldP spid="25" grpId="0"/>
      <p:bldP spid="26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animBg="1"/>
      <p:bldP spid="28" grpId="0"/>
      <p:bldP spid="29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animBg="1"/>
      <p:bldP spid="31" grpId="0"/>
      <p:bldP spid="32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Ar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フリーフォーム 41"/>
          <p:cNvSpPr/>
          <p:nvPr userDrawn="1"/>
        </p:nvSpPr>
        <p:spPr>
          <a:xfrm rot="2700000">
            <a:off x="6793057" y="1649341"/>
            <a:ext cx="2545786" cy="2288121"/>
          </a:xfrm>
          <a:custGeom>
            <a:avLst/>
            <a:gdLst>
              <a:gd name="connsiteX0" fmla="*/ 1555422 w 5190503"/>
              <a:gd name="connsiteY0" fmla="*/ 742950 h 4665160"/>
              <a:gd name="connsiteX1" fmla="*/ 2298372 w 5190503"/>
              <a:gd name="connsiteY1" fmla="*/ 0 h 4665160"/>
              <a:gd name="connsiteX2" fmla="*/ 5190503 w 5190503"/>
              <a:gd name="connsiteY2" fmla="*/ 0 h 4665160"/>
              <a:gd name="connsiteX3" fmla="*/ 4465431 w 5190503"/>
              <a:gd name="connsiteY3" fmla="*/ 725072 h 4665160"/>
              <a:gd name="connsiteX4" fmla="*/ 4465432 w 5190503"/>
              <a:gd name="connsiteY4" fmla="*/ 725073 h 4665160"/>
              <a:gd name="connsiteX5" fmla="*/ 525345 w 5190503"/>
              <a:gd name="connsiteY5" fmla="*/ 4665160 h 4665160"/>
              <a:gd name="connsiteX6" fmla="*/ 0 w 5190503"/>
              <a:gd name="connsiteY6" fmla="*/ 4139815 h 4665160"/>
              <a:gd name="connsiteX7" fmla="*/ 3396865 w 5190503"/>
              <a:gd name="connsiteY7" fmla="*/ 742950 h 4665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90503" h="4665160">
                <a:moveTo>
                  <a:pt x="1555422" y="742950"/>
                </a:moveTo>
                <a:lnTo>
                  <a:pt x="2298372" y="0"/>
                </a:lnTo>
                <a:lnTo>
                  <a:pt x="5190503" y="0"/>
                </a:lnTo>
                <a:lnTo>
                  <a:pt x="4465431" y="725072"/>
                </a:lnTo>
                <a:lnTo>
                  <a:pt x="4465432" y="725073"/>
                </a:lnTo>
                <a:lnTo>
                  <a:pt x="525345" y="4665160"/>
                </a:lnTo>
                <a:lnTo>
                  <a:pt x="0" y="4139815"/>
                </a:lnTo>
                <a:lnTo>
                  <a:pt x="3396865" y="74295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フリーフォーム 40"/>
          <p:cNvSpPr/>
          <p:nvPr userDrawn="1"/>
        </p:nvSpPr>
        <p:spPr>
          <a:xfrm rot="2700000">
            <a:off x="2128748" y="4721436"/>
            <a:ext cx="2545786" cy="2288121"/>
          </a:xfrm>
          <a:custGeom>
            <a:avLst/>
            <a:gdLst>
              <a:gd name="connsiteX0" fmla="*/ 1555422 w 5190503"/>
              <a:gd name="connsiteY0" fmla="*/ 742950 h 4665160"/>
              <a:gd name="connsiteX1" fmla="*/ 2298372 w 5190503"/>
              <a:gd name="connsiteY1" fmla="*/ 0 h 4665160"/>
              <a:gd name="connsiteX2" fmla="*/ 5190503 w 5190503"/>
              <a:gd name="connsiteY2" fmla="*/ 0 h 4665160"/>
              <a:gd name="connsiteX3" fmla="*/ 4465431 w 5190503"/>
              <a:gd name="connsiteY3" fmla="*/ 725072 h 4665160"/>
              <a:gd name="connsiteX4" fmla="*/ 4465432 w 5190503"/>
              <a:gd name="connsiteY4" fmla="*/ 725073 h 4665160"/>
              <a:gd name="connsiteX5" fmla="*/ 525345 w 5190503"/>
              <a:gd name="connsiteY5" fmla="*/ 4665160 h 4665160"/>
              <a:gd name="connsiteX6" fmla="*/ 0 w 5190503"/>
              <a:gd name="connsiteY6" fmla="*/ 4139815 h 4665160"/>
              <a:gd name="connsiteX7" fmla="*/ 3396865 w 5190503"/>
              <a:gd name="connsiteY7" fmla="*/ 742950 h 4665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90503" h="4665160">
                <a:moveTo>
                  <a:pt x="1555422" y="742950"/>
                </a:moveTo>
                <a:lnTo>
                  <a:pt x="2298372" y="0"/>
                </a:lnTo>
                <a:lnTo>
                  <a:pt x="5190503" y="0"/>
                </a:lnTo>
                <a:lnTo>
                  <a:pt x="4465431" y="725072"/>
                </a:lnTo>
                <a:lnTo>
                  <a:pt x="4465432" y="725073"/>
                </a:lnTo>
                <a:lnTo>
                  <a:pt x="525345" y="4665160"/>
                </a:lnTo>
                <a:lnTo>
                  <a:pt x="0" y="4139815"/>
                </a:lnTo>
                <a:lnTo>
                  <a:pt x="3396865" y="74295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フリーフォーム 42"/>
          <p:cNvSpPr/>
          <p:nvPr userDrawn="1"/>
        </p:nvSpPr>
        <p:spPr>
          <a:xfrm rot="2700000">
            <a:off x="12367248" y="3089076"/>
            <a:ext cx="2545786" cy="2288121"/>
          </a:xfrm>
          <a:custGeom>
            <a:avLst/>
            <a:gdLst>
              <a:gd name="connsiteX0" fmla="*/ 1555422 w 5190503"/>
              <a:gd name="connsiteY0" fmla="*/ 742950 h 4665160"/>
              <a:gd name="connsiteX1" fmla="*/ 2298372 w 5190503"/>
              <a:gd name="connsiteY1" fmla="*/ 0 h 4665160"/>
              <a:gd name="connsiteX2" fmla="*/ 5190503 w 5190503"/>
              <a:gd name="connsiteY2" fmla="*/ 0 h 4665160"/>
              <a:gd name="connsiteX3" fmla="*/ 4465431 w 5190503"/>
              <a:gd name="connsiteY3" fmla="*/ 725072 h 4665160"/>
              <a:gd name="connsiteX4" fmla="*/ 4465432 w 5190503"/>
              <a:gd name="connsiteY4" fmla="*/ 725073 h 4665160"/>
              <a:gd name="connsiteX5" fmla="*/ 525345 w 5190503"/>
              <a:gd name="connsiteY5" fmla="*/ 4665160 h 4665160"/>
              <a:gd name="connsiteX6" fmla="*/ 0 w 5190503"/>
              <a:gd name="connsiteY6" fmla="*/ 4139815 h 4665160"/>
              <a:gd name="connsiteX7" fmla="*/ 3396865 w 5190503"/>
              <a:gd name="connsiteY7" fmla="*/ 742950 h 4665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90503" h="4665160">
                <a:moveTo>
                  <a:pt x="1555422" y="742950"/>
                </a:moveTo>
                <a:lnTo>
                  <a:pt x="2298372" y="0"/>
                </a:lnTo>
                <a:lnTo>
                  <a:pt x="5190503" y="0"/>
                </a:lnTo>
                <a:lnTo>
                  <a:pt x="4465431" y="725072"/>
                </a:lnTo>
                <a:lnTo>
                  <a:pt x="4465432" y="725073"/>
                </a:lnTo>
                <a:lnTo>
                  <a:pt x="525345" y="4665160"/>
                </a:lnTo>
                <a:lnTo>
                  <a:pt x="0" y="4139815"/>
                </a:lnTo>
                <a:lnTo>
                  <a:pt x="3396865" y="74295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フリーフォーム 43"/>
          <p:cNvSpPr/>
          <p:nvPr userDrawn="1"/>
        </p:nvSpPr>
        <p:spPr>
          <a:xfrm rot="2700000">
            <a:off x="6195271" y="6129705"/>
            <a:ext cx="2545786" cy="2288121"/>
          </a:xfrm>
          <a:custGeom>
            <a:avLst/>
            <a:gdLst>
              <a:gd name="connsiteX0" fmla="*/ 1555422 w 5190503"/>
              <a:gd name="connsiteY0" fmla="*/ 742950 h 4665160"/>
              <a:gd name="connsiteX1" fmla="*/ 2298372 w 5190503"/>
              <a:gd name="connsiteY1" fmla="*/ 0 h 4665160"/>
              <a:gd name="connsiteX2" fmla="*/ 5190503 w 5190503"/>
              <a:gd name="connsiteY2" fmla="*/ 0 h 4665160"/>
              <a:gd name="connsiteX3" fmla="*/ 4465431 w 5190503"/>
              <a:gd name="connsiteY3" fmla="*/ 725072 h 4665160"/>
              <a:gd name="connsiteX4" fmla="*/ 4465432 w 5190503"/>
              <a:gd name="connsiteY4" fmla="*/ 725073 h 4665160"/>
              <a:gd name="connsiteX5" fmla="*/ 525345 w 5190503"/>
              <a:gd name="connsiteY5" fmla="*/ 4665160 h 4665160"/>
              <a:gd name="connsiteX6" fmla="*/ 0 w 5190503"/>
              <a:gd name="connsiteY6" fmla="*/ 4139815 h 4665160"/>
              <a:gd name="connsiteX7" fmla="*/ 3396865 w 5190503"/>
              <a:gd name="connsiteY7" fmla="*/ 742950 h 4665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90503" h="4665160">
                <a:moveTo>
                  <a:pt x="1555422" y="742950"/>
                </a:moveTo>
                <a:lnTo>
                  <a:pt x="2298372" y="0"/>
                </a:lnTo>
                <a:lnTo>
                  <a:pt x="5190503" y="0"/>
                </a:lnTo>
                <a:lnTo>
                  <a:pt x="4465431" y="725072"/>
                </a:lnTo>
                <a:lnTo>
                  <a:pt x="4465432" y="725073"/>
                </a:lnTo>
                <a:lnTo>
                  <a:pt x="525345" y="4665160"/>
                </a:lnTo>
                <a:lnTo>
                  <a:pt x="0" y="4139815"/>
                </a:lnTo>
                <a:lnTo>
                  <a:pt x="3396865" y="74295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7" name="グループ化 6"/>
          <p:cNvGrpSpPr/>
          <p:nvPr userDrawn="1"/>
        </p:nvGrpSpPr>
        <p:grpSpPr>
          <a:xfrm>
            <a:off x="3326919" y="1476686"/>
            <a:ext cx="5412207" cy="5190503"/>
            <a:chOff x="3326919" y="1476686"/>
            <a:chExt cx="5412207" cy="5190503"/>
          </a:xfrm>
        </p:grpSpPr>
        <p:sp>
          <p:nvSpPr>
            <p:cNvPr id="38" name="フリーフォーム 37"/>
            <p:cNvSpPr/>
            <p:nvPr userDrawn="1"/>
          </p:nvSpPr>
          <p:spPr>
            <a:xfrm rot="2700000">
              <a:off x="3064247" y="1739358"/>
              <a:ext cx="5190503" cy="4665160"/>
            </a:xfrm>
            <a:custGeom>
              <a:avLst/>
              <a:gdLst>
                <a:gd name="connsiteX0" fmla="*/ 1555422 w 5190503"/>
                <a:gd name="connsiteY0" fmla="*/ 742950 h 4665160"/>
                <a:gd name="connsiteX1" fmla="*/ 2298372 w 5190503"/>
                <a:gd name="connsiteY1" fmla="*/ 0 h 4665160"/>
                <a:gd name="connsiteX2" fmla="*/ 5190503 w 5190503"/>
                <a:gd name="connsiteY2" fmla="*/ 0 h 4665160"/>
                <a:gd name="connsiteX3" fmla="*/ 4465431 w 5190503"/>
                <a:gd name="connsiteY3" fmla="*/ 725072 h 4665160"/>
                <a:gd name="connsiteX4" fmla="*/ 4465432 w 5190503"/>
                <a:gd name="connsiteY4" fmla="*/ 725073 h 4665160"/>
                <a:gd name="connsiteX5" fmla="*/ 525345 w 5190503"/>
                <a:gd name="connsiteY5" fmla="*/ 4665160 h 4665160"/>
                <a:gd name="connsiteX6" fmla="*/ 0 w 5190503"/>
                <a:gd name="connsiteY6" fmla="*/ 4139815 h 4665160"/>
                <a:gd name="connsiteX7" fmla="*/ 3396865 w 5190503"/>
                <a:gd name="connsiteY7" fmla="*/ 742950 h 4665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90503" h="4665160">
                  <a:moveTo>
                    <a:pt x="1555422" y="742950"/>
                  </a:moveTo>
                  <a:lnTo>
                    <a:pt x="2298372" y="0"/>
                  </a:lnTo>
                  <a:lnTo>
                    <a:pt x="5190503" y="0"/>
                  </a:lnTo>
                  <a:lnTo>
                    <a:pt x="4465431" y="725072"/>
                  </a:lnTo>
                  <a:lnTo>
                    <a:pt x="4465432" y="725073"/>
                  </a:lnTo>
                  <a:lnTo>
                    <a:pt x="525345" y="4665160"/>
                  </a:lnTo>
                  <a:lnTo>
                    <a:pt x="0" y="4139815"/>
                  </a:lnTo>
                  <a:lnTo>
                    <a:pt x="3396865" y="74295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" name="テキスト ボックス 5"/>
            <p:cNvSpPr txBox="1"/>
            <p:nvPr userDrawn="1"/>
          </p:nvSpPr>
          <p:spPr>
            <a:xfrm>
              <a:off x="7599070" y="3510121"/>
              <a:ext cx="1140056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6600" dirty="0">
                  <a:solidFill>
                    <a:schemeClr val="bg1"/>
                  </a:solidFill>
                </a:rPr>
                <a:t>01</a:t>
              </a:r>
              <a:endParaRPr kumimoji="1" lang="ja-JP" altLang="en-US" sz="6600" dirty="0">
                <a:solidFill>
                  <a:schemeClr val="bg1"/>
                </a:solidFill>
              </a:endParaRPr>
            </a:p>
          </p:txBody>
        </p:sp>
      </p:grp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5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2700897" y="3481545"/>
            <a:ext cx="4608971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grpSp>
        <p:nvGrpSpPr>
          <p:cNvPr id="8" name="グループ化 7"/>
          <p:cNvGrpSpPr/>
          <p:nvPr userDrawn="1"/>
        </p:nvGrpSpPr>
        <p:grpSpPr>
          <a:xfrm>
            <a:off x="6811422" y="2903055"/>
            <a:ext cx="5464797" cy="5190503"/>
            <a:chOff x="6811422" y="2903055"/>
            <a:chExt cx="5464797" cy="5190503"/>
          </a:xfrm>
        </p:grpSpPr>
        <p:sp>
          <p:nvSpPr>
            <p:cNvPr id="39" name="フリーフォーム 38"/>
            <p:cNvSpPr/>
            <p:nvPr userDrawn="1"/>
          </p:nvSpPr>
          <p:spPr>
            <a:xfrm rot="2700000">
              <a:off x="6548750" y="3165727"/>
              <a:ext cx="5190503" cy="4665160"/>
            </a:xfrm>
            <a:custGeom>
              <a:avLst/>
              <a:gdLst>
                <a:gd name="connsiteX0" fmla="*/ 1555422 w 5190503"/>
                <a:gd name="connsiteY0" fmla="*/ 742950 h 4665160"/>
                <a:gd name="connsiteX1" fmla="*/ 2298372 w 5190503"/>
                <a:gd name="connsiteY1" fmla="*/ 0 h 4665160"/>
                <a:gd name="connsiteX2" fmla="*/ 5190503 w 5190503"/>
                <a:gd name="connsiteY2" fmla="*/ 0 h 4665160"/>
                <a:gd name="connsiteX3" fmla="*/ 4465431 w 5190503"/>
                <a:gd name="connsiteY3" fmla="*/ 725072 h 4665160"/>
                <a:gd name="connsiteX4" fmla="*/ 4465432 w 5190503"/>
                <a:gd name="connsiteY4" fmla="*/ 725073 h 4665160"/>
                <a:gd name="connsiteX5" fmla="*/ 525345 w 5190503"/>
                <a:gd name="connsiteY5" fmla="*/ 4665160 h 4665160"/>
                <a:gd name="connsiteX6" fmla="*/ 0 w 5190503"/>
                <a:gd name="connsiteY6" fmla="*/ 4139815 h 4665160"/>
                <a:gd name="connsiteX7" fmla="*/ 3396865 w 5190503"/>
                <a:gd name="connsiteY7" fmla="*/ 742950 h 4665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90503" h="4665160">
                  <a:moveTo>
                    <a:pt x="1555422" y="742950"/>
                  </a:moveTo>
                  <a:lnTo>
                    <a:pt x="2298372" y="0"/>
                  </a:lnTo>
                  <a:lnTo>
                    <a:pt x="5190503" y="0"/>
                  </a:lnTo>
                  <a:lnTo>
                    <a:pt x="4465431" y="725072"/>
                  </a:lnTo>
                  <a:lnTo>
                    <a:pt x="4465432" y="725073"/>
                  </a:lnTo>
                  <a:lnTo>
                    <a:pt x="525345" y="4665160"/>
                  </a:lnTo>
                  <a:lnTo>
                    <a:pt x="0" y="4139815"/>
                  </a:lnTo>
                  <a:lnTo>
                    <a:pt x="3396865" y="74295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" name="テキスト ボックス 45"/>
            <p:cNvSpPr txBox="1"/>
            <p:nvPr userDrawn="1"/>
          </p:nvSpPr>
          <p:spPr>
            <a:xfrm>
              <a:off x="11136163" y="4918390"/>
              <a:ext cx="1140056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6600" dirty="0">
                  <a:solidFill>
                    <a:schemeClr val="bg1"/>
                  </a:solidFill>
                </a:rPr>
                <a:t>02</a:t>
              </a:r>
              <a:endParaRPr kumimoji="1" lang="ja-JP" altLang="en-US" sz="6600" dirty="0">
                <a:solidFill>
                  <a:schemeClr val="bg1"/>
                </a:solidFill>
              </a:endParaRPr>
            </a:p>
          </p:txBody>
        </p:sp>
      </p:grpSp>
      <p:sp>
        <p:nvSpPr>
          <p:cNvPr id="49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6191081" y="4922454"/>
            <a:ext cx="4608971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grpSp>
        <p:nvGrpSpPr>
          <p:cNvPr id="9" name="グループ化 8"/>
          <p:cNvGrpSpPr/>
          <p:nvPr userDrawn="1"/>
        </p:nvGrpSpPr>
        <p:grpSpPr>
          <a:xfrm>
            <a:off x="10295924" y="4329423"/>
            <a:ext cx="5479402" cy="5190503"/>
            <a:chOff x="10295924" y="4329423"/>
            <a:chExt cx="5479402" cy="5190503"/>
          </a:xfrm>
        </p:grpSpPr>
        <p:sp>
          <p:nvSpPr>
            <p:cNvPr id="40" name="フリーフォーム 39"/>
            <p:cNvSpPr/>
            <p:nvPr userDrawn="1"/>
          </p:nvSpPr>
          <p:spPr>
            <a:xfrm rot="2700000">
              <a:off x="10033252" y="4592095"/>
              <a:ext cx="5190503" cy="4665160"/>
            </a:xfrm>
            <a:custGeom>
              <a:avLst/>
              <a:gdLst>
                <a:gd name="connsiteX0" fmla="*/ 1555422 w 5190503"/>
                <a:gd name="connsiteY0" fmla="*/ 742950 h 4665160"/>
                <a:gd name="connsiteX1" fmla="*/ 2298372 w 5190503"/>
                <a:gd name="connsiteY1" fmla="*/ 0 h 4665160"/>
                <a:gd name="connsiteX2" fmla="*/ 5190503 w 5190503"/>
                <a:gd name="connsiteY2" fmla="*/ 0 h 4665160"/>
                <a:gd name="connsiteX3" fmla="*/ 4465431 w 5190503"/>
                <a:gd name="connsiteY3" fmla="*/ 725072 h 4665160"/>
                <a:gd name="connsiteX4" fmla="*/ 4465432 w 5190503"/>
                <a:gd name="connsiteY4" fmla="*/ 725073 h 4665160"/>
                <a:gd name="connsiteX5" fmla="*/ 525345 w 5190503"/>
                <a:gd name="connsiteY5" fmla="*/ 4665160 h 4665160"/>
                <a:gd name="connsiteX6" fmla="*/ 0 w 5190503"/>
                <a:gd name="connsiteY6" fmla="*/ 4139815 h 4665160"/>
                <a:gd name="connsiteX7" fmla="*/ 3396865 w 5190503"/>
                <a:gd name="connsiteY7" fmla="*/ 742950 h 4665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90503" h="4665160">
                  <a:moveTo>
                    <a:pt x="1555422" y="742950"/>
                  </a:moveTo>
                  <a:lnTo>
                    <a:pt x="2298372" y="0"/>
                  </a:lnTo>
                  <a:lnTo>
                    <a:pt x="5190503" y="0"/>
                  </a:lnTo>
                  <a:lnTo>
                    <a:pt x="4465431" y="725072"/>
                  </a:lnTo>
                  <a:lnTo>
                    <a:pt x="4465432" y="725073"/>
                  </a:lnTo>
                  <a:lnTo>
                    <a:pt x="525345" y="4665160"/>
                  </a:lnTo>
                  <a:lnTo>
                    <a:pt x="0" y="4139815"/>
                  </a:lnTo>
                  <a:lnTo>
                    <a:pt x="3396865" y="74295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8" name="テキスト ボックス 47"/>
            <p:cNvSpPr txBox="1"/>
            <p:nvPr userDrawn="1"/>
          </p:nvSpPr>
          <p:spPr>
            <a:xfrm>
              <a:off x="14635270" y="6375550"/>
              <a:ext cx="1140056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6600" dirty="0">
                  <a:solidFill>
                    <a:schemeClr val="bg1"/>
                  </a:solidFill>
                </a:rPr>
                <a:t>03</a:t>
              </a:r>
              <a:endParaRPr kumimoji="1" lang="ja-JP" altLang="en-US" sz="6600" dirty="0">
                <a:solidFill>
                  <a:schemeClr val="bg1"/>
                </a:solidFill>
              </a:endParaRPr>
            </a:p>
          </p:txBody>
        </p:sp>
      </p:grpSp>
      <p:sp>
        <p:nvSpPr>
          <p:cNvPr id="50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9677628" y="6329481"/>
            <a:ext cx="4608971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1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3195988" y="7732296"/>
            <a:ext cx="11896024" cy="1522894"/>
          </a:xfrm>
        </p:spPr>
        <p:txBody>
          <a:bodyPr anchor="ctr">
            <a:normAutofit/>
          </a:bodyPr>
          <a:lstStyle>
            <a:lvl1pPr algn="ctr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00728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decel="10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1" grpId="0" animBg="1"/>
      <p:bldP spid="43" grpId="0" animBg="1"/>
      <p:bldP spid="44" grpId="0" animBg="1"/>
      <p:bldP spid="45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9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0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1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Arrows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フリーフォーム 32"/>
          <p:cNvSpPr/>
          <p:nvPr userDrawn="1"/>
        </p:nvSpPr>
        <p:spPr>
          <a:xfrm rot="2700000">
            <a:off x="1513825" y="2761114"/>
            <a:ext cx="2545786" cy="2288121"/>
          </a:xfrm>
          <a:custGeom>
            <a:avLst/>
            <a:gdLst>
              <a:gd name="connsiteX0" fmla="*/ 1555422 w 5190503"/>
              <a:gd name="connsiteY0" fmla="*/ 742950 h 4665160"/>
              <a:gd name="connsiteX1" fmla="*/ 2298372 w 5190503"/>
              <a:gd name="connsiteY1" fmla="*/ 0 h 4665160"/>
              <a:gd name="connsiteX2" fmla="*/ 5190503 w 5190503"/>
              <a:gd name="connsiteY2" fmla="*/ 0 h 4665160"/>
              <a:gd name="connsiteX3" fmla="*/ 4465431 w 5190503"/>
              <a:gd name="connsiteY3" fmla="*/ 725072 h 4665160"/>
              <a:gd name="connsiteX4" fmla="*/ 4465432 w 5190503"/>
              <a:gd name="connsiteY4" fmla="*/ 725073 h 4665160"/>
              <a:gd name="connsiteX5" fmla="*/ 525345 w 5190503"/>
              <a:gd name="connsiteY5" fmla="*/ 4665160 h 4665160"/>
              <a:gd name="connsiteX6" fmla="*/ 0 w 5190503"/>
              <a:gd name="connsiteY6" fmla="*/ 4139815 h 4665160"/>
              <a:gd name="connsiteX7" fmla="*/ 3396865 w 5190503"/>
              <a:gd name="connsiteY7" fmla="*/ 742950 h 4665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90503" h="4665160">
                <a:moveTo>
                  <a:pt x="1555422" y="742950"/>
                </a:moveTo>
                <a:lnTo>
                  <a:pt x="2298372" y="0"/>
                </a:lnTo>
                <a:lnTo>
                  <a:pt x="5190503" y="0"/>
                </a:lnTo>
                <a:lnTo>
                  <a:pt x="4465431" y="725072"/>
                </a:lnTo>
                <a:lnTo>
                  <a:pt x="4465432" y="725073"/>
                </a:lnTo>
                <a:lnTo>
                  <a:pt x="525345" y="4665160"/>
                </a:lnTo>
                <a:lnTo>
                  <a:pt x="0" y="4139815"/>
                </a:lnTo>
                <a:lnTo>
                  <a:pt x="3396865" y="74295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7" name="グループ化 6"/>
          <p:cNvGrpSpPr/>
          <p:nvPr userDrawn="1"/>
        </p:nvGrpSpPr>
        <p:grpSpPr>
          <a:xfrm>
            <a:off x="1581149" y="3053187"/>
            <a:ext cx="4131127" cy="4128938"/>
            <a:chOff x="3326919" y="1476686"/>
            <a:chExt cx="5193255" cy="5190503"/>
          </a:xfrm>
        </p:grpSpPr>
        <p:sp>
          <p:nvSpPr>
            <p:cNvPr id="38" name="フリーフォーム 37"/>
            <p:cNvSpPr/>
            <p:nvPr userDrawn="1"/>
          </p:nvSpPr>
          <p:spPr>
            <a:xfrm rot="2700000">
              <a:off x="3064247" y="1739358"/>
              <a:ext cx="5190503" cy="4665160"/>
            </a:xfrm>
            <a:custGeom>
              <a:avLst/>
              <a:gdLst>
                <a:gd name="connsiteX0" fmla="*/ 1555422 w 5190503"/>
                <a:gd name="connsiteY0" fmla="*/ 742950 h 4665160"/>
                <a:gd name="connsiteX1" fmla="*/ 2298372 w 5190503"/>
                <a:gd name="connsiteY1" fmla="*/ 0 h 4665160"/>
                <a:gd name="connsiteX2" fmla="*/ 5190503 w 5190503"/>
                <a:gd name="connsiteY2" fmla="*/ 0 h 4665160"/>
                <a:gd name="connsiteX3" fmla="*/ 4465431 w 5190503"/>
                <a:gd name="connsiteY3" fmla="*/ 725072 h 4665160"/>
                <a:gd name="connsiteX4" fmla="*/ 4465432 w 5190503"/>
                <a:gd name="connsiteY4" fmla="*/ 725073 h 4665160"/>
                <a:gd name="connsiteX5" fmla="*/ 525345 w 5190503"/>
                <a:gd name="connsiteY5" fmla="*/ 4665160 h 4665160"/>
                <a:gd name="connsiteX6" fmla="*/ 0 w 5190503"/>
                <a:gd name="connsiteY6" fmla="*/ 4139815 h 4665160"/>
                <a:gd name="connsiteX7" fmla="*/ 3396865 w 5190503"/>
                <a:gd name="connsiteY7" fmla="*/ 742950 h 4665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90503" h="4665160">
                  <a:moveTo>
                    <a:pt x="1555422" y="742950"/>
                  </a:moveTo>
                  <a:lnTo>
                    <a:pt x="2298372" y="0"/>
                  </a:lnTo>
                  <a:lnTo>
                    <a:pt x="5190503" y="0"/>
                  </a:lnTo>
                  <a:lnTo>
                    <a:pt x="4465431" y="725072"/>
                  </a:lnTo>
                  <a:lnTo>
                    <a:pt x="4465432" y="725073"/>
                  </a:lnTo>
                  <a:lnTo>
                    <a:pt x="525345" y="4665160"/>
                  </a:lnTo>
                  <a:lnTo>
                    <a:pt x="0" y="4139815"/>
                  </a:lnTo>
                  <a:lnTo>
                    <a:pt x="3396865" y="74295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" name="テキスト ボックス 5"/>
            <p:cNvSpPr txBox="1"/>
            <p:nvPr userDrawn="1"/>
          </p:nvSpPr>
          <p:spPr>
            <a:xfrm>
              <a:off x="7380118" y="3291171"/>
              <a:ext cx="1140056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6600" dirty="0">
                  <a:solidFill>
                    <a:schemeClr val="bg1"/>
                  </a:solidFill>
                </a:rPr>
                <a:t>01</a:t>
              </a:r>
              <a:endParaRPr kumimoji="1" lang="ja-JP" altLang="en-US" sz="6600" dirty="0">
                <a:solidFill>
                  <a:schemeClr val="bg1"/>
                </a:solidFill>
              </a:endParaRPr>
            </a:p>
          </p:txBody>
        </p:sp>
      </p:grp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1033235" y="4578264"/>
            <a:ext cx="3705021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grpSp>
        <p:nvGrpSpPr>
          <p:cNvPr id="24" name="グループ化 23"/>
          <p:cNvGrpSpPr/>
          <p:nvPr userDrawn="1"/>
        </p:nvGrpSpPr>
        <p:grpSpPr>
          <a:xfrm>
            <a:off x="7124851" y="3077444"/>
            <a:ext cx="4364293" cy="4128938"/>
            <a:chOff x="3326919" y="1476686"/>
            <a:chExt cx="5486368" cy="5190503"/>
          </a:xfrm>
        </p:grpSpPr>
        <p:sp>
          <p:nvSpPr>
            <p:cNvPr id="25" name="フリーフォーム 24"/>
            <p:cNvSpPr/>
            <p:nvPr userDrawn="1"/>
          </p:nvSpPr>
          <p:spPr>
            <a:xfrm rot="2700000">
              <a:off x="3064247" y="1739358"/>
              <a:ext cx="5190503" cy="4665160"/>
            </a:xfrm>
            <a:custGeom>
              <a:avLst/>
              <a:gdLst>
                <a:gd name="connsiteX0" fmla="*/ 1555422 w 5190503"/>
                <a:gd name="connsiteY0" fmla="*/ 742950 h 4665160"/>
                <a:gd name="connsiteX1" fmla="*/ 2298372 w 5190503"/>
                <a:gd name="connsiteY1" fmla="*/ 0 h 4665160"/>
                <a:gd name="connsiteX2" fmla="*/ 5190503 w 5190503"/>
                <a:gd name="connsiteY2" fmla="*/ 0 h 4665160"/>
                <a:gd name="connsiteX3" fmla="*/ 4465431 w 5190503"/>
                <a:gd name="connsiteY3" fmla="*/ 725072 h 4665160"/>
                <a:gd name="connsiteX4" fmla="*/ 4465432 w 5190503"/>
                <a:gd name="connsiteY4" fmla="*/ 725073 h 4665160"/>
                <a:gd name="connsiteX5" fmla="*/ 525345 w 5190503"/>
                <a:gd name="connsiteY5" fmla="*/ 4665160 h 4665160"/>
                <a:gd name="connsiteX6" fmla="*/ 0 w 5190503"/>
                <a:gd name="connsiteY6" fmla="*/ 4139815 h 4665160"/>
                <a:gd name="connsiteX7" fmla="*/ 3396865 w 5190503"/>
                <a:gd name="connsiteY7" fmla="*/ 742950 h 4665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90503" h="4665160">
                  <a:moveTo>
                    <a:pt x="1555422" y="742950"/>
                  </a:moveTo>
                  <a:lnTo>
                    <a:pt x="2298372" y="0"/>
                  </a:lnTo>
                  <a:lnTo>
                    <a:pt x="5190503" y="0"/>
                  </a:lnTo>
                  <a:lnTo>
                    <a:pt x="4465431" y="725072"/>
                  </a:lnTo>
                  <a:lnTo>
                    <a:pt x="4465432" y="725073"/>
                  </a:lnTo>
                  <a:lnTo>
                    <a:pt x="525345" y="4665160"/>
                  </a:lnTo>
                  <a:lnTo>
                    <a:pt x="0" y="4139815"/>
                  </a:lnTo>
                  <a:lnTo>
                    <a:pt x="3396865" y="74295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6" name="テキスト ボックス 25"/>
            <p:cNvSpPr txBox="1"/>
            <p:nvPr userDrawn="1"/>
          </p:nvSpPr>
          <p:spPr>
            <a:xfrm>
              <a:off x="7380119" y="3291171"/>
              <a:ext cx="1433168" cy="13928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6600" dirty="0">
                  <a:solidFill>
                    <a:schemeClr val="bg1"/>
                  </a:solidFill>
                </a:rPr>
                <a:t>02</a:t>
              </a:r>
              <a:endParaRPr kumimoji="1" lang="ja-JP" altLang="en-US" sz="6600" dirty="0">
                <a:solidFill>
                  <a:schemeClr val="bg1"/>
                </a:solidFill>
              </a:endParaRPr>
            </a:p>
          </p:txBody>
        </p:sp>
      </p:grpSp>
      <p:sp>
        <p:nvSpPr>
          <p:cNvPr id="27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6576937" y="4602521"/>
            <a:ext cx="3705021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grpSp>
        <p:nvGrpSpPr>
          <p:cNvPr id="28" name="グループ化 27"/>
          <p:cNvGrpSpPr/>
          <p:nvPr userDrawn="1"/>
        </p:nvGrpSpPr>
        <p:grpSpPr>
          <a:xfrm>
            <a:off x="12668553" y="3077444"/>
            <a:ext cx="4364292" cy="4128938"/>
            <a:chOff x="3326919" y="1476686"/>
            <a:chExt cx="5486367" cy="5190503"/>
          </a:xfrm>
        </p:grpSpPr>
        <p:sp>
          <p:nvSpPr>
            <p:cNvPr id="29" name="フリーフォーム 28"/>
            <p:cNvSpPr/>
            <p:nvPr userDrawn="1"/>
          </p:nvSpPr>
          <p:spPr>
            <a:xfrm rot="2700000">
              <a:off x="3064247" y="1739358"/>
              <a:ext cx="5190503" cy="4665160"/>
            </a:xfrm>
            <a:custGeom>
              <a:avLst/>
              <a:gdLst>
                <a:gd name="connsiteX0" fmla="*/ 1555422 w 5190503"/>
                <a:gd name="connsiteY0" fmla="*/ 742950 h 4665160"/>
                <a:gd name="connsiteX1" fmla="*/ 2298372 w 5190503"/>
                <a:gd name="connsiteY1" fmla="*/ 0 h 4665160"/>
                <a:gd name="connsiteX2" fmla="*/ 5190503 w 5190503"/>
                <a:gd name="connsiteY2" fmla="*/ 0 h 4665160"/>
                <a:gd name="connsiteX3" fmla="*/ 4465431 w 5190503"/>
                <a:gd name="connsiteY3" fmla="*/ 725072 h 4665160"/>
                <a:gd name="connsiteX4" fmla="*/ 4465432 w 5190503"/>
                <a:gd name="connsiteY4" fmla="*/ 725073 h 4665160"/>
                <a:gd name="connsiteX5" fmla="*/ 525345 w 5190503"/>
                <a:gd name="connsiteY5" fmla="*/ 4665160 h 4665160"/>
                <a:gd name="connsiteX6" fmla="*/ 0 w 5190503"/>
                <a:gd name="connsiteY6" fmla="*/ 4139815 h 4665160"/>
                <a:gd name="connsiteX7" fmla="*/ 3396865 w 5190503"/>
                <a:gd name="connsiteY7" fmla="*/ 742950 h 4665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90503" h="4665160">
                  <a:moveTo>
                    <a:pt x="1555422" y="742950"/>
                  </a:moveTo>
                  <a:lnTo>
                    <a:pt x="2298372" y="0"/>
                  </a:lnTo>
                  <a:lnTo>
                    <a:pt x="5190503" y="0"/>
                  </a:lnTo>
                  <a:lnTo>
                    <a:pt x="4465431" y="725072"/>
                  </a:lnTo>
                  <a:lnTo>
                    <a:pt x="4465432" y="725073"/>
                  </a:lnTo>
                  <a:lnTo>
                    <a:pt x="525345" y="4665160"/>
                  </a:lnTo>
                  <a:lnTo>
                    <a:pt x="0" y="4139815"/>
                  </a:lnTo>
                  <a:lnTo>
                    <a:pt x="3396865" y="74295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0" name="テキスト ボックス 29"/>
            <p:cNvSpPr txBox="1"/>
            <p:nvPr userDrawn="1"/>
          </p:nvSpPr>
          <p:spPr>
            <a:xfrm>
              <a:off x="7380118" y="3291171"/>
              <a:ext cx="1433168" cy="13928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6600" dirty="0">
                  <a:solidFill>
                    <a:schemeClr val="bg1"/>
                  </a:solidFill>
                </a:rPr>
                <a:t>03</a:t>
              </a:r>
              <a:endParaRPr kumimoji="1" lang="ja-JP" altLang="en-US" sz="6600" dirty="0">
                <a:solidFill>
                  <a:schemeClr val="bg1"/>
                </a:solidFill>
              </a:endParaRPr>
            </a:p>
          </p:txBody>
        </p:sp>
      </p:grpSp>
      <p:sp>
        <p:nvSpPr>
          <p:cNvPr id="31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12120639" y="4602521"/>
            <a:ext cx="3705021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フリーフォーム 31"/>
          <p:cNvSpPr/>
          <p:nvPr userDrawn="1"/>
        </p:nvSpPr>
        <p:spPr>
          <a:xfrm rot="2700000">
            <a:off x="6102172" y="2098676"/>
            <a:ext cx="2545786" cy="2288121"/>
          </a:xfrm>
          <a:custGeom>
            <a:avLst/>
            <a:gdLst>
              <a:gd name="connsiteX0" fmla="*/ 1555422 w 5190503"/>
              <a:gd name="connsiteY0" fmla="*/ 742950 h 4665160"/>
              <a:gd name="connsiteX1" fmla="*/ 2298372 w 5190503"/>
              <a:gd name="connsiteY1" fmla="*/ 0 h 4665160"/>
              <a:gd name="connsiteX2" fmla="*/ 5190503 w 5190503"/>
              <a:gd name="connsiteY2" fmla="*/ 0 h 4665160"/>
              <a:gd name="connsiteX3" fmla="*/ 4465431 w 5190503"/>
              <a:gd name="connsiteY3" fmla="*/ 725072 h 4665160"/>
              <a:gd name="connsiteX4" fmla="*/ 4465432 w 5190503"/>
              <a:gd name="connsiteY4" fmla="*/ 725073 h 4665160"/>
              <a:gd name="connsiteX5" fmla="*/ 525345 w 5190503"/>
              <a:gd name="connsiteY5" fmla="*/ 4665160 h 4665160"/>
              <a:gd name="connsiteX6" fmla="*/ 0 w 5190503"/>
              <a:gd name="connsiteY6" fmla="*/ 4139815 h 4665160"/>
              <a:gd name="connsiteX7" fmla="*/ 3396865 w 5190503"/>
              <a:gd name="connsiteY7" fmla="*/ 742950 h 4665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90503" h="4665160">
                <a:moveTo>
                  <a:pt x="1555422" y="742950"/>
                </a:moveTo>
                <a:lnTo>
                  <a:pt x="2298372" y="0"/>
                </a:lnTo>
                <a:lnTo>
                  <a:pt x="5190503" y="0"/>
                </a:lnTo>
                <a:lnTo>
                  <a:pt x="4465431" y="725072"/>
                </a:lnTo>
                <a:lnTo>
                  <a:pt x="4465432" y="725073"/>
                </a:lnTo>
                <a:lnTo>
                  <a:pt x="525345" y="4665160"/>
                </a:lnTo>
                <a:lnTo>
                  <a:pt x="0" y="4139815"/>
                </a:lnTo>
                <a:lnTo>
                  <a:pt x="3396865" y="74295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フリーフォーム 33"/>
          <p:cNvSpPr/>
          <p:nvPr userDrawn="1"/>
        </p:nvSpPr>
        <p:spPr>
          <a:xfrm rot="2700000">
            <a:off x="12195797" y="3089076"/>
            <a:ext cx="2545786" cy="2288121"/>
          </a:xfrm>
          <a:custGeom>
            <a:avLst/>
            <a:gdLst>
              <a:gd name="connsiteX0" fmla="*/ 1555422 w 5190503"/>
              <a:gd name="connsiteY0" fmla="*/ 742950 h 4665160"/>
              <a:gd name="connsiteX1" fmla="*/ 2298372 w 5190503"/>
              <a:gd name="connsiteY1" fmla="*/ 0 h 4665160"/>
              <a:gd name="connsiteX2" fmla="*/ 5190503 w 5190503"/>
              <a:gd name="connsiteY2" fmla="*/ 0 h 4665160"/>
              <a:gd name="connsiteX3" fmla="*/ 4465431 w 5190503"/>
              <a:gd name="connsiteY3" fmla="*/ 725072 h 4665160"/>
              <a:gd name="connsiteX4" fmla="*/ 4465432 w 5190503"/>
              <a:gd name="connsiteY4" fmla="*/ 725073 h 4665160"/>
              <a:gd name="connsiteX5" fmla="*/ 525345 w 5190503"/>
              <a:gd name="connsiteY5" fmla="*/ 4665160 h 4665160"/>
              <a:gd name="connsiteX6" fmla="*/ 0 w 5190503"/>
              <a:gd name="connsiteY6" fmla="*/ 4139815 h 4665160"/>
              <a:gd name="connsiteX7" fmla="*/ 3396865 w 5190503"/>
              <a:gd name="connsiteY7" fmla="*/ 742950 h 4665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90503" h="4665160">
                <a:moveTo>
                  <a:pt x="1555422" y="742950"/>
                </a:moveTo>
                <a:lnTo>
                  <a:pt x="2298372" y="0"/>
                </a:lnTo>
                <a:lnTo>
                  <a:pt x="5190503" y="0"/>
                </a:lnTo>
                <a:lnTo>
                  <a:pt x="4465431" y="725072"/>
                </a:lnTo>
                <a:lnTo>
                  <a:pt x="4465432" y="725073"/>
                </a:lnTo>
                <a:lnTo>
                  <a:pt x="525345" y="4665160"/>
                </a:lnTo>
                <a:lnTo>
                  <a:pt x="0" y="4139815"/>
                </a:lnTo>
                <a:lnTo>
                  <a:pt x="3396865" y="74295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プレースホルダー 12"/>
          <p:cNvSpPr>
            <a:spLocks noGrp="1"/>
          </p:cNvSpPr>
          <p:nvPr>
            <p:ph type="body" sz="quarter" idx="27" hasCustomPrompt="1"/>
          </p:nvPr>
        </p:nvSpPr>
        <p:spPr>
          <a:xfrm>
            <a:off x="951948" y="5435112"/>
            <a:ext cx="5249147" cy="2923078"/>
          </a:xfrm>
        </p:spPr>
        <p:txBody>
          <a:bodyPr>
            <a:normAutofit/>
          </a:bodyPr>
          <a:lstStyle>
            <a:lvl1pPr marL="342900" indent="-342900" algn="l">
              <a:spcBef>
                <a:spcPts val="1200"/>
              </a:spcBef>
              <a:buFont typeface="Wingdings" panose="05000000000000000000" pitchFamily="2" charset="2"/>
              <a:buChar char="n"/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テキスト プレースホルダー 12"/>
          <p:cNvSpPr>
            <a:spLocks noGrp="1"/>
          </p:cNvSpPr>
          <p:nvPr>
            <p:ph type="body" sz="quarter" idx="28" hasCustomPrompt="1"/>
          </p:nvPr>
        </p:nvSpPr>
        <p:spPr>
          <a:xfrm>
            <a:off x="6506786" y="5435112"/>
            <a:ext cx="5249147" cy="2923078"/>
          </a:xfrm>
        </p:spPr>
        <p:txBody>
          <a:bodyPr>
            <a:normAutofit/>
          </a:bodyPr>
          <a:lstStyle>
            <a:lvl1pPr marL="342900" indent="-342900" algn="l">
              <a:spcBef>
                <a:spcPts val="1200"/>
              </a:spcBef>
              <a:buFont typeface="Wingdings" panose="05000000000000000000" pitchFamily="2" charset="2"/>
              <a:buChar char="n"/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テキスト プレースホルダー 12"/>
          <p:cNvSpPr>
            <a:spLocks noGrp="1"/>
          </p:cNvSpPr>
          <p:nvPr>
            <p:ph type="body" sz="quarter" idx="29" hasCustomPrompt="1"/>
          </p:nvPr>
        </p:nvSpPr>
        <p:spPr>
          <a:xfrm>
            <a:off x="12019245" y="5435112"/>
            <a:ext cx="5249147" cy="2923078"/>
          </a:xfrm>
        </p:spPr>
        <p:txBody>
          <a:bodyPr>
            <a:normAutofit/>
          </a:bodyPr>
          <a:lstStyle>
            <a:lvl1pPr marL="342900" indent="-342900" algn="l">
              <a:spcBef>
                <a:spcPts val="1200"/>
              </a:spcBef>
              <a:buFont typeface="Wingdings" panose="05000000000000000000" pitchFamily="2" charset="2"/>
              <a:buChar char="n"/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69809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75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25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75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23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animBg="1"/>
      <p:bldP spid="34" grpId="0" animBg="1"/>
      <p:bldP spid="3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Arrows &amp;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図プレースホルダー 9"/>
          <p:cNvSpPr>
            <a:spLocks noGrp="1"/>
          </p:cNvSpPr>
          <p:nvPr>
            <p:ph type="pic" sz="quarter" idx="16" hasCustomPrompt="1"/>
          </p:nvPr>
        </p:nvSpPr>
        <p:spPr>
          <a:xfrm>
            <a:off x="1017589" y="2483603"/>
            <a:ext cx="5240658" cy="3299660"/>
          </a:xfrm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42" name="図プレースホルダー 9"/>
          <p:cNvSpPr>
            <a:spLocks noGrp="1"/>
          </p:cNvSpPr>
          <p:nvPr>
            <p:ph type="pic" sz="quarter" idx="17" hasCustomPrompt="1"/>
          </p:nvPr>
        </p:nvSpPr>
        <p:spPr>
          <a:xfrm>
            <a:off x="6545262" y="2483603"/>
            <a:ext cx="5240658" cy="3299660"/>
          </a:xfrm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49" name="図プレースホルダー 9"/>
          <p:cNvSpPr>
            <a:spLocks noGrp="1"/>
          </p:cNvSpPr>
          <p:nvPr>
            <p:ph type="pic" sz="quarter" idx="20" hasCustomPrompt="1"/>
          </p:nvPr>
        </p:nvSpPr>
        <p:spPr>
          <a:xfrm>
            <a:off x="12072591" y="2483603"/>
            <a:ext cx="5240658" cy="3299660"/>
          </a:xfrm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59" name="テキスト プレースホルダー 58"/>
          <p:cNvSpPr>
            <a:spLocks noGrp="1"/>
          </p:cNvSpPr>
          <p:nvPr>
            <p:ph type="body" sz="quarter" idx="12" hasCustomPrompt="1"/>
          </p:nvPr>
        </p:nvSpPr>
        <p:spPr>
          <a:xfrm>
            <a:off x="1017589" y="4155702"/>
            <a:ext cx="5248199" cy="1626792"/>
          </a:xfrm>
          <a:custGeom>
            <a:avLst/>
            <a:gdLst>
              <a:gd name="connsiteX0" fmla="*/ 2785606 w 5248199"/>
              <a:gd name="connsiteY0" fmla="*/ 0 h 1626792"/>
              <a:gd name="connsiteX1" fmla="*/ 3621408 w 5248199"/>
              <a:gd name="connsiteY1" fmla="*/ 0 h 1626792"/>
              <a:gd name="connsiteX2" fmla="*/ 5248199 w 5248199"/>
              <a:gd name="connsiteY2" fmla="*/ 1626791 h 1626792"/>
              <a:gd name="connsiteX3" fmla="*/ 4432509 w 5248199"/>
              <a:gd name="connsiteY3" fmla="*/ 1626791 h 1626792"/>
              <a:gd name="connsiteX4" fmla="*/ 4432509 w 5248199"/>
              <a:gd name="connsiteY4" fmla="*/ 1626792 h 1626792"/>
              <a:gd name="connsiteX5" fmla="*/ 0 w 5248199"/>
              <a:gd name="connsiteY5" fmla="*/ 1626792 h 1626792"/>
              <a:gd name="connsiteX6" fmla="*/ 0 w 5248199"/>
              <a:gd name="connsiteY6" fmla="*/ 1035791 h 1626792"/>
              <a:gd name="connsiteX7" fmla="*/ 3821397 w 5248199"/>
              <a:gd name="connsiteY7" fmla="*/ 1035791 h 1626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248199" h="1626792">
                <a:moveTo>
                  <a:pt x="2785606" y="0"/>
                </a:moveTo>
                <a:lnTo>
                  <a:pt x="3621408" y="0"/>
                </a:lnTo>
                <a:lnTo>
                  <a:pt x="5248199" y="1626791"/>
                </a:lnTo>
                <a:lnTo>
                  <a:pt x="4432509" y="1626791"/>
                </a:lnTo>
                <a:lnTo>
                  <a:pt x="4432509" y="1626792"/>
                </a:lnTo>
                <a:lnTo>
                  <a:pt x="0" y="1626792"/>
                </a:lnTo>
                <a:lnTo>
                  <a:pt x="0" y="1035791"/>
                </a:lnTo>
                <a:lnTo>
                  <a:pt x="3821397" y="1035791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60" name="テキスト プレースホルダー 59"/>
          <p:cNvSpPr>
            <a:spLocks noGrp="1"/>
          </p:cNvSpPr>
          <p:nvPr>
            <p:ph type="body" sz="quarter" idx="30" hasCustomPrompt="1"/>
          </p:nvPr>
        </p:nvSpPr>
        <p:spPr>
          <a:xfrm>
            <a:off x="6545262" y="4156471"/>
            <a:ext cx="5248199" cy="1626792"/>
          </a:xfrm>
          <a:custGeom>
            <a:avLst/>
            <a:gdLst>
              <a:gd name="connsiteX0" fmla="*/ 2785606 w 5248199"/>
              <a:gd name="connsiteY0" fmla="*/ 0 h 1626792"/>
              <a:gd name="connsiteX1" fmla="*/ 3621408 w 5248199"/>
              <a:gd name="connsiteY1" fmla="*/ 0 h 1626792"/>
              <a:gd name="connsiteX2" fmla="*/ 5248199 w 5248199"/>
              <a:gd name="connsiteY2" fmla="*/ 1626791 h 1626792"/>
              <a:gd name="connsiteX3" fmla="*/ 4432509 w 5248199"/>
              <a:gd name="connsiteY3" fmla="*/ 1626791 h 1626792"/>
              <a:gd name="connsiteX4" fmla="*/ 4432509 w 5248199"/>
              <a:gd name="connsiteY4" fmla="*/ 1626792 h 1626792"/>
              <a:gd name="connsiteX5" fmla="*/ 0 w 5248199"/>
              <a:gd name="connsiteY5" fmla="*/ 1626792 h 1626792"/>
              <a:gd name="connsiteX6" fmla="*/ 0 w 5248199"/>
              <a:gd name="connsiteY6" fmla="*/ 1035791 h 1626792"/>
              <a:gd name="connsiteX7" fmla="*/ 3821397 w 5248199"/>
              <a:gd name="connsiteY7" fmla="*/ 1035791 h 1626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248199" h="1626792">
                <a:moveTo>
                  <a:pt x="2785606" y="0"/>
                </a:moveTo>
                <a:lnTo>
                  <a:pt x="3621408" y="0"/>
                </a:lnTo>
                <a:lnTo>
                  <a:pt x="5248199" y="1626791"/>
                </a:lnTo>
                <a:lnTo>
                  <a:pt x="4432509" y="1626791"/>
                </a:lnTo>
                <a:lnTo>
                  <a:pt x="4432509" y="1626792"/>
                </a:lnTo>
                <a:lnTo>
                  <a:pt x="0" y="1626792"/>
                </a:lnTo>
                <a:lnTo>
                  <a:pt x="0" y="1035791"/>
                </a:lnTo>
                <a:lnTo>
                  <a:pt x="3821397" y="1035791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>
            <a:noAutofit/>
          </a:bodyPr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61" name="テキスト プレースホルダー 60"/>
          <p:cNvSpPr>
            <a:spLocks noGrp="1"/>
          </p:cNvSpPr>
          <p:nvPr>
            <p:ph type="body" sz="quarter" idx="31" hasCustomPrompt="1"/>
          </p:nvPr>
        </p:nvSpPr>
        <p:spPr>
          <a:xfrm>
            <a:off x="12072591" y="4156471"/>
            <a:ext cx="5248199" cy="1626792"/>
          </a:xfrm>
          <a:custGeom>
            <a:avLst/>
            <a:gdLst>
              <a:gd name="connsiteX0" fmla="*/ 2785606 w 5248199"/>
              <a:gd name="connsiteY0" fmla="*/ 0 h 1626792"/>
              <a:gd name="connsiteX1" fmla="*/ 3621408 w 5248199"/>
              <a:gd name="connsiteY1" fmla="*/ 0 h 1626792"/>
              <a:gd name="connsiteX2" fmla="*/ 5248199 w 5248199"/>
              <a:gd name="connsiteY2" fmla="*/ 1626791 h 1626792"/>
              <a:gd name="connsiteX3" fmla="*/ 4432509 w 5248199"/>
              <a:gd name="connsiteY3" fmla="*/ 1626791 h 1626792"/>
              <a:gd name="connsiteX4" fmla="*/ 4432509 w 5248199"/>
              <a:gd name="connsiteY4" fmla="*/ 1626792 h 1626792"/>
              <a:gd name="connsiteX5" fmla="*/ 0 w 5248199"/>
              <a:gd name="connsiteY5" fmla="*/ 1626792 h 1626792"/>
              <a:gd name="connsiteX6" fmla="*/ 0 w 5248199"/>
              <a:gd name="connsiteY6" fmla="*/ 1035791 h 1626792"/>
              <a:gd name="connsiteX7" fmla="*/ 3821397 w 5248199"/>
              <a:gd name="connsiteY7" fmla="*/ 1035791 h 1626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248199" h="1626792">
                <a:moveTo>
                  <a:pt x="2785606" y="0"/>
                </a:moveTo>
                <a:lnTo>
                  <a:pt x="3621408" y="0"/>
                </a:lnTo>
                <a:lnTo>
                  <a:pt x="5248199" y="1626791"/>
                </a:lnTo>
                <a:lnTo>
                  <a:pt x="4432509" y="1626791"/>
                </a:lnTo>
                <a:lnTo>
                  <a:pt x="4432509" y="1626792"/>
                </a:lnTo>
                <a:lnTo>
                  <a:pt x="0" y="1626792"/>
                </a:lnTo>
                <a:lnTo>
                  <a:pt x="0" y="1035791"/>
                </a:lnTo>
                <a:lnTo>
                  <a:pt x="3821397" y="1035791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>
            <a:noAutofit/>
          </a:bodyPr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 userDrawn="1"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テキスト プレースホルダー 12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1090387" y="5092614"/>
            <a:ext cx="512467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5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6618060" y="5092614"/>
            <a:ext cx="512467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2" name="テキスト プレースホルダー 12"/>
          <p:cNvSpPr>
            <a:spLocks noGrp="1"/>
          </p:cNvSpPr>
          <p:nvPr>
            <p:ph type="body" sz="quarter" idx="22" hasCustomPrompt="1"/>
          </p:nvPr>
        </p:nvSpPr>
        <p:spPr>
          <a:xfrm>
            <a:off x="12145389" y="5092614"/>
            <a:ext cx="512467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3" name="テキスト プレースホルダー 12"/>
          <p:cNvSpPr>
            <a:spLocks noGrp="1"/>
          </p:cNvSpPr>
          <p:nvPr>
            <p:ph type="body" sz="quarter" idx="27" hasCustomPrompt="1"/>
          </p:nvPr>
        </p:nvSpPr>
        <p:spPr>
          <a:xfrm>
            <a:off x="1009100" y="6015037"/>
            <a:ext cx="5249147" cy="2771775"/>
          </a:xfrm>
        </p:spPr>
        <p:txBody>
          <a:bodyPr>
            <a:normAutofit/>
          </a:bodyPr>
          <a:lstStyle>
            <a:lvl1pPr marL="342900" indent="-342900" algn="l">
              <a:spcBef>
                <a:spcPts val="1200"/>
              </a:spcBef>
              <a:buFont typeface="Wingdings" panose="05000000000000000000" pitchFamily="2" charset="2"/>
              <a:buChar char="n"/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4" name="テキスト プレースホルダー 12"/>
          <p:cNvSpPr>
            <a:spLocks noGrp="1"/>
          </p:cNvSpPr>
          <p:nvPr>
            <p:ph type="body" sz="quarter" idx="28" hasCustomPrompt="1"/>
          </p:nvPr>
        </p:nvSpPr>
        <p:spPr>
          <a:xfrm>
            <a:off x="6563938" y="6015037"/>
            <a:ext cx="5249147" cy="2771775"/>
          </a:xfrm>
        </p:spPr>
        <p:txBody>
          <a:bodyPr>
            <a:normAutofit/>
          </a:bodyPr>
          <a:lstStyle>
            <a:lvl1pPr marL="342900" indent="-342900" algn="l">
              <a:spcBef>
                <a:spcPts val="1200"/>
              </a:spcBef>
              <a:buFont typeface="Wingdings" panose="05000000000000000000" pitchFamily="2" charset="2"/>
              <a:buChar char="n"/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5" name="テキスト プレースホルダー 12"/>
          <p:cNvSpPr>
            <a:spLocks noGrp="1"/>
          </p:cNvSpPr>
          <p:nvPr>
            <p:ph type="body" sz="quarter" idx="29" hasCustomPrompt="1"/>
          </p:nvPr>
        </p:nvSpPr>
        <p:spPr>
          <a:xfrm>
            <a:off x="12076397" y="6015037"/>
            <a:ext cx="5249147" cy="2771775"/>
          </a:xfrm>
        </p:spPr>
        <p:txBody>
          <a:bodyPr>
            <a:normAutofit/>
          </a:bodyPr>
          <a:lstStyle>
            <a:lvl1pPr marL="342900" indent="-342900" algn="l">
              <a:spcBef>
                <a:spcPts val="1200"/>
              </a:spcBef>
              <a:buFont typeface="Wingdings" panose="05000000000000000000" pitchFamily="2" charset="2"/>
              <a:buChar char="n"/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07484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1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600"/>
                            </p:stCondLst>
                            <p:childTnLst>
                              <p:par>
                                <p:cTn id="22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200"/>
                            </p:stCondLst>
                            <p:childTnLst>
                              <p:par>
                                <p:cTn id="3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7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200"/>
                            </p:stCondLst>
                            <p:childTnLst>
                              <p:par>
                                <p:cTn id="3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800"/>
                            </p:stCondLst>
                            <p:childTnLst>
                              <p:par>
                                <p:cTn id="4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3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42" grpId="0"/>
      <p:bldP spid="49" grpId="0"/>
      <p:bldP spid="59" grpId="0" animBg="1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0" grpId="0" animBg="1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1" grpId="0" animBg="1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5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2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Ar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フリーフォーム 51"/>
          <p:cNvSpPr/>
          <p:nvPr userDrawn="1"/>
        </p:nvSpPr>
        <p:spPr>
          <a:xfrm rot="2700000">
            <a:off x="10253326" y="2109214"/>
            <a:ext cx="2545786" cy="2288121"/>
          </a:xfrm>
          <a:custGeom>
            <a:avLst/>
            <a:gdLst>
              <a:gd name="connsiteX0" fmla="*/ 1555422 w 5190503"/>
              <a:gd name="connsiteY0" fmla="*/ 742950 h 4665160"/>
              <a:gd name="connsiteX1" fmla="*/ 2298372 w 5190503"/>
              <a:gd name="connsiteY1" fmla="*/ 0 h 4665160"/>
              <a:gd name="connsiteX2" fmla="*/ 5190503 w 5190503"/>
              <a:gd name="connsiteY2" fmla="*/ 0 h 4665160"/>
              <a:gd name="connsiteX3" fmla="*/ 4465431 w 5190503"/>
              <a:gd name="connsiteY3" fmla="*/ 725072 h 4665160"/>
              <a:gd name="connsiteX4" fmla="*/ 4465432 w 5190503"/>
              <a:gd name="connsiteY4" fmla="*/ 725073 h 4665160"/>
              <a:gd name="connsiteX5" fmla="*/ 525345 w 5190503"/>
              <a:gd name="connsiteY5" fmla="*/ 4665160 h 4665160"/>
              <a:gd name="connsiteX6" fmla="*/ 0 w 5190503"/>
              <a:gd name="connsiteY6" fmla="*/ 4139815 h 4665160"/>
              <a:gd name="connsiteX7" fmla="*/ 3396865 w 5190503"/>
              <a:gd name="connsiteY7" fmla="*/ 742950 h 4665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90503" h="4665160">
                <a:moveTo>
                  <a:pt x="1555422" y="742950"/>
                </a:moveTo>
                <a:lnTo>
                  <a:pt x="2298372" y="0"/>
                </a:lnTo>
                <a:lnTo>
                  <a:pt x="5190503" y="0"/>
                </a:lnTo>
                <a:lnTo>
                  <a:pt x="4465431" y="725072"/>
                </a:lnTo>
                <a:lnTo>
                  <a:pt x="4465432" y="725073"/>
                </a:lnTo>
                <a:lnTo>
                  <a:pt x="525345" y="4665160"/>
                </a:lnTo>
                <a:lnTo>
                  <a:pt x="0" y="4139815"/>
                </a:lnTo>
                <a:lnTo>
                  <a:pt x="3396865" y="74295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6" name="グループ化 15"/>
          <p:cNvGrpSpPr/>
          <p:nvPr userDrawn="1"/>
        </p:nvGrpSpPr>
        <p:grpSpPr>
          <a:xfrm>
            <a:off x="1612770" y="221114"/>
            <a:ext cx="7388422" cy="6827572"/>
            <a:chOff x="1612770" y="221114"/>
            <a:chExt cx="7388422" cy="6827572"/>
          </a:xfrm>
        </p:grpSpPr>
        <p:sp>
          <p:nvSpPr>
            <p:cNvPr id="65" name="フリーフォーム 64"/>
            <p:cNvSpPr/>
            <p:nvPr userDrawn="1"/>
          </p:nvSpPr>
          <p:spPr>
            <a:xfrm rot="2700000">
              <a:off x="1350155" y="483729"/>
              <a:ext cx="6827572" cy="6302341"/>
            </a:xfrm>
            <a:custGeom>
              <a:avLst/>
              <a:gdLst>
                <a:gd name="connsiteX0" fmla="*/ 3192491 w 6827572"/>
                <a:gd name="connsiteY0" fmla="*/ 742950 h 6302341"/>
                <a:gd name="connsiteX1" fmla="*/ 3935441 w 6827572"/>
                <a:gd name="connsiteY1" fmla="*/ 0 h 6302341"/>
                <a:gd name="connsiteX2" fmla="*/ 6827572 w 6827572"/>
                <a:gd name="connsiteY2" fmla="*/ 0 h 6302341"/>
                <a:gd name="connsiteX3" fmla="*/ 6102500 w 6827572"/>
                <a:gd name="connsiteY3" fmla="*/ 725072 h 6302341"/>
                <a:gd name="connsiteX4" fmla="*/ 6102501 w 6827572"/>
                <a:gd name="connsiteY4" fmla="*/ 725073 h 6302341"/>
                <a:gd name="connsiteX5" fmla="*/ 2162414 w 6827572"/>
                <a:gd name="connsiteY5" fmla="*/ 4665160 h 6302341"/>
                <a:gd name="connsiteX6" fmla="*/ 2162414 w 6827572"/>
                <a:gd name="connsiteY6" fmla="*/ 4665160 h 6302341"/>
                <a:gd name="connsiteX7" fmla="*/ 525233 w 6827572"/>
                <a:gd name="connsiteY7" fmla="*/ 6302341 h 6302341"/>
                <a:gd name="connsiteX8" fmla="*/ 0 w 6827572"/>
                <a:gd name="connsiteY8" fmla="*/ 5777107 h 6302341"/>
                <a:gd name="connsiteX9" fmla="*/ 1637181 w 6827572"/>
                <a:gd name="connsiteY9" fmla="*/ 4139926 h 6302341"/>
                <a:gd name="connsiteX10" fmla="*/ 1637069 w 6827572"/>
                <a:gd name="connsiteY10" fmla="*/ 4139815 h 6302341"/>
                <a:gd name="connsiteX11" fmla="*/ 5033934 w 6827572"/>
                <a:gd name="connsiteY11" fmla="*/ 742950 h 630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827572" h="6302341">
                  <a:moveTo>
                    <a:pt x="3192491" y="742950"/>
                  </a:moveTo>
                  <a:lnTo>
                    <a:pt x="3935441" y="0"/>
                  </a:lnTo>
                  <a:lnTo>
                    <a:pt x="6827572" y="0"/>
                  </a:lnTo>
                  <a:lnTo>
                    <a:pt x="6102500" y="725072"/>
                  </a:lnTo>
                  <a:lnTo>
                    <a:pt x="6102501" y="725073"/>
                  </a:lnTo>
                  <a:lnTo>
                    <a:pt x="2162414" y="4665160"/>
                  </a:lnTo>
                  <a:lnTo>
                    <a:pt x="2162414" y="4665160"/>
                  </a:lnTo>
                  <a:lnTo>
                    <a:pt x="525233" y="6302341"/>
                  </a:lnTo>
                  <a:lnTo>
                    <a:pt x="0" y="5777107"/>
                  </a:lnTo>
                  <a:lnTo>
                    <a:pt x="1637181" y="4139926"/>
                  </a:lnTo>
                  <a:lnTo>
                    <a:pt x="1637069" y="4139815"/>
                  </a:lnTo>
                  <a:lnTo>
                    <a:pt x="5033934" y="74295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" name="テキスト ボックス 5"/>
            <p:cNvSpPr txBox="1"/>
            <p:nvPr userDrawn="1"/>
          </p:nvSpPr>
          <p:spPr>
            <a:xfrm>
              <a:off x="7861136" y="3073044"/>
              <a:ext cx="1140056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6600" dirty="0">
                  <a:solidFill>
                    <a:schemeClr val="bg1"/>
                  </a:solidFill>
                </a:rPr>
                <a:t>01</a:t>
              </a:r>
              <a:endParaRPr kumimoji="1" lang="ja-JP" altLang="en-US" sz="6600" dirty="0">
                <a:solidFill>
                  <a:schemeClr val="bg1"/>
                </a:solidFill>
              </a:endParaRPr>
            </a:p>
          </p:txBody>
        </p:sp>
      </p:grpSp>
      <p:sp>
        <p:nvSpPr>
          <p:cNvPr id="2" name="タイトル 1"/>
          <p:cNvSpPr>
            <a:spLocks noGrp="1"/>
          </p:cNvSpPr>
          <p:nvPr userDrawn="1"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5" name="グループ化 14"/>
          <p:cNvGrpSpPr/>
          <p:nvPr userDrawn="1"/>
        </p:nvGrpSpPr>
        <p:grpSpPr>
          <a:xfrm>
            <a:off x="5088923" y="1637232"/>
            <a:ext cx="6667652" cy="6230468"/>
            <a:chOff x="5088923" y="1637232"/>
            <a:chExt cx="6667652" cy="6230468"/>
          </a:xfrm>
        </p:grpSpPr>
        <p:sp>
          <p:nvSpPr>
            <p:cNvPr id="66" name="フリーフォーム 65"/>
            <p:cNvSpPr/>
            <p:nvPr userDrawn="1"/>
          </p:nvSpPr>
          <p:spPr>
            <a:xfrm rot="2700000">
              <a:off x="4826307" y="1899848"/>
              <a:ext cx="6230468" cy="5705236"/>
            </a:xfrm>
            <a:custGeom>
              <a:avLst/>
              <a:gdLst>
                <a:gd name="connsiteX0" fmla="*/ 2595387 w 6230468"/>
                <a:gd name="connsiteY0" fmla="*/ 742950 h 5705236"/>
                <a:gd name="connsiteX1" fmla="*/ 3338337 w 6230468"/>
                <a:gd name="connsiteY1" fmla="*/ 0 h 5705236"/>
                <a:gd name="connsiteX2" fmla="*/ 6230468 w 6230468"/>
                <a:gd name="connsiteY2" fmla="*/ 0 h 5705236"/>
                <a:gd name="connsiteX3" fmla="*/ 5505396 w 6230468"/>
                <a:gd name="connsiteY3" fmla="*/ 725072 h 5705236"/>
                <a:gd name="connsiteX4" fmla="*/ 5505397 w 6230468"/>
                <a:gd name="connsiteY4" fmla="*/ 725073 h 5705236"/>
                <a:gd name="connsiteX5" fmla="*/ 1710117 w 6230468"/>
                <a:gd name="connsiteY5" fmla="*/ 4520353 h 5705236"/>
                <a:gd name="connsiteX6" fmla="*/ 1565310 w 6230468"/>
                <a:gd name="connsiteY6" fmla="*/ 4665160 h 5705236"/>
                <a:gd name="connsiteX7" fmla="*/ 525233 w 6230468"/>
                <a:gd name="connsiteY7" fmla="*/ 5705236 h 5705236"/>
                <a:gd name="connsiteX8" fmla="*/ 0 w 6230468"/>
                <a:gd name="connsiteY8" fmla="*/ 5180003 h 5705236"/>
                <a:gd name="connsiteX9" fmla="*/ 1040077 w 6230468"/>
                <a:gd name="connsiteY9" fmla="*/ 4139927 h 5705236"/>
                <a:gd name="connsiteX10" fmla="*/ 1039965 w 6230468"/>
                <a:gd name="connsiteY10" fmla="*/ 4139815 h 5705236"/>
                <a:gd name="connsiteX11" fmla="*/ 4436830 w 6230468"/>
                <a:gd name="connsiteY11" fmla="*/ 742950 h 5705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230468" h="5705236">
                  <a:moveTo>
                    <a:pt x="2595387" y="742950"/>
                  </a:moveTo>
                  <a:lnTo>
                    <a:pt x="3338337" y="0"/>
                  </a:lnTo>
                  <a:lnTo>
                    <a:pt x="6230468" y="0"/>
                  </a:lnTo>
                  <a:lnTo>
                    <a:pt x="5505396" y="725072"/>
                  </a:lnTo>
                  <a:lnTo>
                    <a:pt x="5505397" y="725073"/>
                  </a:lnTo>
                  <a:lnTo>
                    <a:pt x="1710117" y="4520353"/>
                  </a:lnTo>
                  <a:lnTo>
                    <a:pt x="1565310" y="4665160"/>
                  </a:lnTo>
                  <a:lnTo>
                    <a:pt x="525233" y="5705236"/>
                  </a:lnTo>
                  <a:lnTo>
                    <a:pt x="0" y="5180003"/>
                  </a:lnTo>
                  <a:lnTo>
                    <a:pt x="1040077" y="4139927"/>
                  </a:lnTo>
                  <a:lnTo>
                    <a:pt x="1039965" y="4139815"/>
                  </a:lnTo>
                  <a:lnTo>
                    <a:pt x="4436830" y="74295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8" name="テキスト ボックス 27"/>
            <p:cNvSpPr txBox="1"/>
            <p:nvPr userDrawn="1"/>
          </p:nvSpPr>
          <p:spPr>
            <a:xfrm>
              <a:off x="10616519" y="4190610"/>
              <a:ext cx="1140056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6600" dirty="0">
                  <a:solidFill>
                    <a:schemeClr val="bg1"/>
                  </a:solidFill>
                </a:rPr>
                <a:t>02</a:t>
              </a:r>
              <a:endParaRPr kumimoji="1" lang="ja-JP" altLang="en-US" sz="66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" name="グループ化 13"/>
          <p:cNvGrpSpPr/>
          <p:nvPr userDrawn="1"/>
        </p:nvGrpSpPr>
        <p:grpSpPr>
          <a:xfrm>
            <a:off x="8440954" y="3001937"/>
            <a:ext cx="6071004" cy="5736188"/>
            <a:chOff x="8440954" y="3001937"/>
            <a:chExt cx="6071004" cy="5736188"/>
          </a:xfrm>
        </p:grpSpPr>
        <p:sp>
          <p:nvSpPr>
            <p:cNvPr id="67" name="フリーフォーム 66"/>
            <p:cNvSpPr/>
            <p:nvPr userDrawn="1"/>
          </p:nvSpPr>
          <p:spPr>
            <a:xfrm rot="2700000">
              <a:off x="8178338" y="3264553"/>
              <a:ext cx="5736188" cy="5210956"/>
            </a:xfrm>
            <a:custGeom>
              <a:avLst/>
              <a:gdLst>
                <a:gd name="connsiteX0" fmla="*/ 2101107 w 5736188"/>
                <a:gd name="connsiteY0" fmla="*/ 742950 h 5210956"/>
                <a:gd name="connsiteX1" fmla="*/ 2844057 w 5736188"/>
                <a:gd name="connsiteY1" fmla="*/ 0 h 5210956"/>
                <a:gd name="connsiteX2" fmla="*/ 5736188 w 5736188"/>
                <a:gd name="connsiteY2" fmla="*/ 0 h 5210956"/>
                <a:gd name="connsiteX3" fmla="*/ 5011116 w 5736188"/>
                <a:gd name="connsiteY3" fmla="*/ 725072 h 5210956"/>
                <a:gd name="connsiteX4" fmla="*/ 5011117 w 5736188"/>
                <a:gd name="connsiteY4" fmla="*/ 725073 h 5210956"/>
                <a:gd name="connsiteX5" fmla="*/ 1215837 w 5736188"/>
                <a:gd name="connsiteY5" fmla="*/ 4520353 h 5210956"/>
                <a:gd name="connsiteX6" fmla="*/ 1071030 w 5736188"/>
                <a:gd name="connsiteY6" fmla="*/ 4665160 h 5210956"/>
                <a:gd name="connsiteX7" fmla="*/ 525234 w 5736188"/>
                <a:gd name="connsiteY7" fmla="*/ 5210956 h 5210956"/>
                <a:gd name="connsiteX8" fmla="*/ 0 w 5736188"/>
                <a:gd name="connsiteY8" fmla="*/ 4685723 h 5210956"/>
                <a:gd name="connsiteX9" fmla="*/ 545797 w 5736188"/>
                <a:gd name="connsiteY9" fmla="*/ 4139927 h 5210956"/>
                <a:gd name="connsiteX10" fmla="*/ 545685 w 5736188"/>
                <a:gd name="connsiteY10" fmla="*/ 4139815 h 5210956"/>
                <a:gd name="connsiteX11" fmla="*/ 3942550 w 5736188"/>
                <a:gd name="connsiteY11" fmla="*/ 742950 h 5210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736188" h="5210956">
                  <a:moveTo>
                    <a:pt x="2101107" y="742950"/>
                  </a:moveTo>
                  <a:lnTo>
                    <a:pt x="2844057" y="0"/>
                  </a:lnTo>
                  <a:lnTo>
                    <a:pt x="5736188" y="0"/>
                  </a:lnTo>
                  <a:lnTo>
                    <a:pt x="5011116" y="725072"/>
                  </a:lnTo>
                  <a:lnTo>
                    <a:pt x="5011117" y="725073"/>
                  </a:lnTo>
                  <a:lnTo>
                    <a:pt x="1215837" y="4520353"/>
                  </a:lnTo>
                  <a:lnTo>
                    <a:pt x="1071030" y="4665160"/>
                  </a:lnTo>
                  <a:lnTo>
                    <a:pt x="525234" y="5210956"/>
                  </a:lnTo>
                  <a:lnTo>
                    <a:pt x="0" y="4685723"/>
                  </a:lnTo>
                  <a:lnTo>
                    <a:pt x="545797" y="4139927"/>
                  </a:lnTo>
                  <a:lnTo>
                    <a:pt x="545685" y="4139815"/>
                  </a:lnTo>
                  <a:lnTo>
                    <a:pt x="3942550" y="74295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3" name="テキスト ボックス 32"/>
            <p:cNvSpPr txBox="1"/>
            <p:nvPr userDrawn="1"/>
          </p:nvSpPr>
          <p:spPr>
            <a:xfrm>
              <a:off x="13371902" y="5308176"/>
              <a:ext cx="1140056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6600" dirty="0">
                  <a:solidFill>
                    <a:schemeClr val="bg1"/>
                  </a:solidFill>
                </a:rPr>
                <a:t>03</a:t>
              </a:r>
              <a:endParaRPr kumimoji="1" lang="ja-JP" altLang="en-US" sz="66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グループ化 12"/>
          <p:cNvGrpSpPr/>
          <p:nvPr userDrawn="1"/>
        </p:nvGrpSpPr>
        <p:grpSpPr>
          <a:xfrm>
            <a:off x="11855133" y="4392308"/>
            <a:ext cx="5412207" cy="5190503"/>
            <a:chOff x="11855133" y="4392308"/>
            <a:chExt cx="5412207" cy="5190503"/>
          </a:xfrm>
        </p:grpSpPr>
        <p:sp>
          <p:nvSpPr>
            <p:cNvPr id="37" name="フリーフォーム 36"/>
            <p:cNvSpPr/>
            <p:nvPr userDrawn="1"/>
          </p:nvSpPr>
          <p:spPr>
            <a:xfrm rot="2700000">
              <a:off x="11592461" y="4654980"/>
              <a:ext cx="5190503" cy="4665160"/>
            </a:xfrm>
            <a:custGeom>
              <a:avLst/>
              <a:gdLst>
                <a:gd name="connsiteX0" fmla="*/ 1555422 w 5190503"/>
                <a:gd name="connsiteY0" fmla="*/ 742950 h 4665160"/>
                <a:gd name="connsiteX1" fmla="*/ 2298372 w 5190503"/>
                <a:gd name="connsiteY1" fmla="*/ 0 h 4665160"/>
                <a:gd name="connsiteX2" fmla="*/ 5190503 w 5190503"/>
                <a:gd name="connsiteY2" fmla="*/ 0 h 4665160"/>
                <a:gd name="connsiteX3" fmla="*/ 4465431 w 5190503"/>
                <a:gd name="connsiteY3" fmla="*/ 725072 h 4665160"/>
                <a:gd name="connsiteX4" fmla="*/ 4465432 w 5190503"/>
                <a:gd name="connsiteY4" fmla="*/ 725073 h 4665160"/>
                <a:gd name="connsiteX5" fmla="*/ 525345 w 5190503"/>
                <a:gd name="connsiteY5" fmla="*/ 4665160 h 4665160"/>
                <a:gd name="connsiteX6" fmla="*/ 0 w 5190503"/>
                <a:gd name="connsiteY6" fmla="*/ 4139815 h 4665160"/>
                <a:gd name="connsiteX7" fmla="*/ 3396865 w 5190503"/>
                <a:gd name="connsiteY7" fmla="*/ 742950 h 4665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90503" h="4665160">
                  <a:moveTo>
                    <a:pt x="1555422" y="742950"/>
                  </a:moveTo>
                  <a:lnTo>
                    <a:pt x="2298372" y="0"/>
                  </a:lnTo>
                  <a:lnTo>
                    <a:pt x="5190503" y="0"/>
                  </a:lnTo>
                  <a:lnTo>
                    <a:pt x="4465431" y="725072"/>
                  </a:lnTo>
                  <a:lnTo>
                    <a:pt x="4465432" y="725073"/>
                  </a:lnTo>
                  <a:lnTo>
                    <a:pt x="525345" y="4665160"/>
                  </a:lnTo>
                  <a:lnTo>
                    <a:pt x="0" y="4139815"/>
                  </a:lnTo>
                  <a:lnTo>
                    <a:pt x="3396865" y="74295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7" name="テキスト ボックス 46"/>
            <p:cNvSpPr txBox="1"/>
            <p:nvPr userDrawn="1"/>
          </p:nvSpPr>
          <p:spPr>
            <a:xfrm>
              <a:off x="16127284" y="6425743"/>
              <a:ext cx="1140056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6600" dirty="0">
                  <a:solidFill>
                    <a:schemeClr val="bg1"/>
                  </a:solidFill>
                </a:rPr>
                <a:t>04</a:t>
              </a:r>
              <a:endParaRPr kumimoji="1" lang="ja-JP" altLang="en-US" sz="6600" dirty="0">
                <a:solidFill>
                  <a:schemeClr val="bg1"/>
                </a:solidFill>
              </a:endParaRPr>
            </a:p>
          </p:txBody>
        </p:sp>
      </p:grpSp>
      <p:sp>
        <p:nvSpPr>
          <p:cNvPr id="53" name="フリーフォーム 52"/>
          <p:cNvSpPr/>
          <p:nvPr userDrawn="1"/>
        </p:nvSpPr>
        <p:spPr>
          <a:xfrm rot="2700000">
            <a:off x="721152" y="1052069"/>
            <a:ext cx="2545786" cy="2288121"/>
          </a:xfrm>
          <a:custGeom>
            <a:avLst/>
            <a:gdLst>
              <a:gd name="connsiteX0" fmla="*/ 1555422 w 5190503"/>
              <a:gd name="connsiteY0" fmla="*/ 742950 h 4665160"/>
              <a:gd name="connsiteX1" fmla="*/ 2298372 w 5190503"/>
              <a:gd name="connsiteY1" fmla="*/ 0 h 4665160"/>
              <a:gd name="connsiteX2" fmla="*/ 5190503 w 5190503"/>
              <a:gd name="connsiteY2" fmla="*/ 0 h 4665160"/>
              <a:gd name="connsiteX3" fmla="*/ 4465431 w 5190503"/>
              <a:gd name="connsiteY3" fmla="*/ 725072 h 4665160"/>
              <a:gd name="connsiteX4" fmla="*/ 4465432 w 5190503"/>
              <a:gd name="connsiteY4" fmla="*/ 725073 h 4665160"/>
              <a:gd name="connsiteX5" fmla="*/ 525345 w 5190503"/>
              <a:gd name="connsiteY5" fmla="*/ 4665160 h 4665160"/>
              <a:gd name="connsiteX6" fmla="*/ 0 w 5190503"/>
              <a:gd name="connsiteY6" fmla="*/ 4139815 h 4665160"/>
              <a:gd name="connsiteX7" fmla="*/ 3396865 w 5190503"/>
              <a:gd name="connsiteY7" fmla="*/ 742950 h 4665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90503" h="4665160">
                <a:moveTo>
                  <a:pt x="1555422" y="742950"/>
                </a:moveTo>
                <a:lnTo>
                  <a:pt x="2298372" y="0"/>
                </a:lnTo>
                <a:lnTo>
                  <a:pt x="5190503" y="0"/>
                </a:lnTo>
                <a:lnTo>
                  <a:pt x="4465431" y="725072"/>
                </a:lnTo>
                <a:lnTo>
                  <a:pt x="4465432" y="725073"/>
                </a:lnTo>
                <a:lnTo>
                  <a:pt x="525345" y="4665160"/>
                </a:lnTo>
                <a:lnTo>
                  <a:pt x="0" y="4139815"/>
                </a:lnTo>
                <a:lnTo>
                  <a:pt x="3396865" y="74295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フリーフォーム 53"/>
          <p:cNvSpPr/>
          <p:nvPr userDrawn="1"/>
        </p:nvSpPr>
        <p:spPr>
          <a:xfrm rot="2700000">
            <a:off x="15266296" y="3096793"/>
            <a:ext cx="2545786" cy="2288121"/>
          </a:xfrm>
          <a:custGeom>
            <a:avLst/>
            <a:gdLst>
              <a:gd name="connsiteX0" fmla="*/ 1555422 w 5190503"/>
              <a:gd name="connsiteY0" fmla="*/ 742950 h 4665160"/>
              <a:gd name="connsiteX1" fmla="*/ 2298372 w 5190503"/>
              <a:gd name="connsiteY1" fmla="*/ 0 h 4665160"/>
              <a:gd name="connsiteX2" fmla="*/ 5190503 w 5190503"/>
              <a:gd name="connsiteY2" fmla="*/ 0 h 4665160"/>
              <a:gd name="connsiteX3" fmla="*/ 4465431 w 5190503"/>
              <a:gd name="connsiteY3" fmla="*/ 725072 h 4665160"/>
              <a:gd name="connsiteX4" fmla="*/ 4465432 w 5190503"/>
              <a:gd name="connsiteY4" fmla="*/ 725073 h 4665160"/>
              <a:gd name="connsiteX5" fmla="*/ 525345 w 5190503"/>
              <a:gd name="connsiteY5" fmla="*/ 4665160 h 4665160"/>
              <a:gd name="connsiteX6" fmla="*/ 0 w 5190503"/>
              <a:gd name="connsiteY6" fmla="*/ 4139815 h 4665160"/>
              <a:gd name="connsiteX7" fmla="*/ 3396865 w 5190503"/>
              <a:gd name="connsiteY7" fmla="*/ 742950 h 4665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90503" h="4665160">
                <a:moveTo>
                  <a:pt x="1555422" y="742950"/>
                </a:moveTo>
                <a:lnTo>
                  <a:pt x="2298372" y="0"/>
                </a:lnTo>
                <a:lnTo>
                  <a:pt x="5190503" y="0"/>
                </a:lnTo>
                <a:lnTo>
                  <a:pt x="4465431" y="725072"/>
                </a:lnTo>
                <a:lnTo>
                  <a:pt x="4465432" y="725073"/>
                </a:lnTo>
                <a:lnTo>
                  <a:pt x="525345" y="4665160"/>
                </a:lnTo>
                <a:lnTo>
                  <a:pt x="0" y="4139815"/>
                </a:lnTo>
                <a:lnTo>
                  <a:pt x="3396865" y="74295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テキスト プレースホルダー 12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2992313" y="3075687"/>
            <a:ext cx="4608971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7" name="テキスト プレースホルダー 12"/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5730030" y="4180178"/>
            <a:ext cx="4608971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8" name="テキスト プレースホルダー 12"/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8532646" y="5297654"/>
            <a:ext cx="4608971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9" name="テキスト プレースホルダー 12"/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11250219" y="6428276"/>
            <a:ext cx="4608971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0" name="テキスト プレースホルダー 12"/>
          <p:cNvSpPr>
            <a:spLocks noGrp="1"/>
          </p:cNvSpPr>
          <p:nvPr userDrawn="1">
            <p:ph type="body" sz="quarter" idx="27" hasCustomPrompt="1"/>
          </p:nvPr>
        </p:nvSpPr>
        <p:spPr>
          <a:xfrm>
            <a:off x="529026" y="3941071"/>
            <a:ext cx="3138383" cy="3234238"/>
          </a:xfrm>
        </p:spPr>
        <p:txBody>
          <a:bodyPr>
            <a:normAutofit/>
          </a:bodyPr>
          <a:lstStyle>
            <a:lvl1pPr algn="l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1" name="テキスト プレースホルダー 12"/>
          <p:cNvSpPr>
            <a:spLocks noGrp="1"/>
          </p:cNvSpPr>
          <p:nvPr userDrawn="1">
            <p:ph type="body" sz="quarter" idx="28" hasCustomPrompt="1"/>
          </p:nvPr>
        </p:nvSpPr>
        <p:spPr>
          <a:xfrm>
            <a:off x="4118631" y="5043921"/>
            <a:ext cx="3138383" cy="3234238"/>
          </a:xfrm>
        </p:spPr>
        <p:txBody>
          <a:bodyPr>
            <a:normAutofit/>
          </a:bodyPr>
          <a:lstStyle>
            <a:lvl1pPr algn="l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2" name="テキスト プレースホルダー 12"/>
          <p:cNvSpPr>
            <a:spLocks noGrp="1"/>
          </p:cNvSpPr>
          <p:nvPr userDrawn="1">
            <p:ph type="body" sz="quarter" idx="29" hasCustomPrompt="1"/>
          </p:nvPr>
        </p:nvSpPr>
        <p:spPr>
          <a:xfrm>
            <a:off x="7554582" y="6166842"/>
            <a:ext cx="3138383" cy="3234238"/>
          </a:xfrm>
        </p:spPr>
        <p:txBody>
          <a:bodyPr>
            <a:normAutofit/>
          </a:bodyPr>
          <a:lstStyle>
            <a:lvl1pPr algn="l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3" name="テキスト プレースホルダー 12"/>
          <p:cNvSpPr>
            <a:spLocks noGrp="1"/>
          </p:cNvSpPr>
          <p:nvPr userDrawn="1">
            <p:ph type="body" sz="quarter" idx="30" hasCustomPrompt="1"/>
          </p:nvPr>
        </p:nvSpPr>
        <p:spPr>
          <a:xfrm>
            <a:off x="11077106" y="7298904"/>
            <a:ext cx="6595110" cy="2102176"/>
          </a:xfrm>
        </p:spPr>
        <p:txBody>
          <a:bodyPr>
            <a:normAutofit/>
          </a:bodyPr>
          <a:lstStyle>
            <a:lvl1pPr algn="l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4" name="フリーフォーム 63"/>
          <p:cNvSpPr/>
          <p:nvPr userDrawn="1"/>
        </p:nvSpPr>
        <p:spPr>
          <a:xfrm rot="2700000">
            <a:off x="3171260" y="8080421"/>
            <a:ext cx="2545786" cy="2288121"/>
          </a:xfrm>
          <a:custGeom>
            <a:avLst/>
            <a:gdLst>
              <a:gd name="connsiteX0" fmla="*/ 1555422 w 5190503"/>
              <a:gd name="connsiteY0" fmla="*/ 742950 h 4665160"/>
              <a:gd name="connsiteX1" fmla="*/ 2298372 w 5190503"/>
              <a:gd name="connsiteY1" fmla="*/ 0 h 4665160"/>
              <a:gd name="connsiteX2" fmla="*/ 5190503 w 5190503"/>
              <a:gd name="connsiteY2" fmla="*/ 0 h 4665160"/>
              <a:gd name="connsiteX3" fmla="*/ 4465431 w 5190503"/>
              <a:gd name="connsiteY3" fmla="*/ 725072 h 4665160"/>
              <a:gd name="connsiteX4" fmla="*/ 4465432 w 5190503"/>
              <a:gd name="connsiteY4" fmla="*/ 725073 h 4665160"/>
              <a:gd name="connsiteX5" fmla="*/ 525345 w 5190503"/>
              <a:gd name="connsiteY5" fmla="*/ 4665160 h 4665160"/>
              <a:gd name="connsiteX6" fmla="*/ 0 w 5190503"/>
              <a:gd name="connsiteY6" fmla="*/ 4139815 h 4665160"/>
              <a:gd name="connsiteX7" fmla="*/ 3396865 w 5190503"/>
              <a:gd name="connsiteY7" fmla="*/ 742950 h 4665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90503" h="4665160">
                <a:moveTo>
                  <a:pt x="1555422" y="742950"/>
                </a:moveTo>
                <a:lnTo>
                  <a:pt x="2298372" y="0"/>
                </a:lnTo>
                <a:lnTo>
                  <a:pt x="5190503" y="0"/>
                </a:lnTo>
                <a:lnTo>
                  <a:pt x="4465431" y="725072"/>
                </a:lnTo>
                <a:lnTo>
                  <a:pt x="4465432" y="725073"/>
                </a:lnTo>
                <a:lnTo>
                  <a:pt x="525345" y="4665160"/>
                </a:lnTo>
                <a:lnTo>
                  <a:pt x="0" y="4139815"/>
                </a:lnTo>
                <a:lnTo>
                  <a:pt x="3396865" y="74295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0313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decel="10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decel="10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decel="10000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8" decel="10000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0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5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00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3" grpId="0" animBg="1"/>
      <p:bldP spid="54" grpId="0" animBg="1"/>
      <p:bldP spid="56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7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9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4" grpId="0" animBg="1"/>
    </p:bldLst>
  </p:timing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37" userDrawn="1">
          <p15:clr>
            <a:srgbClr val="FBAE4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i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楕円 9"/>
          <p:cNvSpPr/>
          <p:nvPr userDrawn="1"/>
        </p:nvSpPr>
        <p:spPr>
          <a:xfrm>
            <a:off x="8043635" y="2583543"/>
            <a:ext cx="2200729" cy="6052457"/>
          </a:xfrm>
          <a:prstGeom prst="ellipse">
            <a:avLst/>
          </a:prstGeom>
          <a:noFill/>
          <a:ln w="571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楕円 12"/>
          <p:cNvSpPr/>
          <p:nvPr userDrawn="1"/>
        </p:nvSpPr>
        <p:spPr>
          <a:xfrm rot="18000000">
            <a:off x="8043635" y="2583543"/>
            <a:ext cx="2200729" cy="6052457"/>
          </a:xfrm>
          <a:prstGeom prst="ellipse">
            <a:avLst/>
          </a:prstGeom>
          <a:noFill/>
          <a:ln w="571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楕円 13"/>
          <p:cNvSpPr/>
          <p:nvPr userDrawn="1"/>
        </p:nvSpPr>
        <p:spPr>
          <a:xfrm rot="14400000">
            <a:off x="8043635" y="2583543"/>
            <a:ext cx="2200729" cy="6052457"/>
          </a:xfrm>
          <a:prstGeom prst="ellipse">
            <a:avLst/>
          </a:prstGeom>
          <a:noFill/>
          <a:ln w="5715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楕円 14"/>
          <p:cNvSpPr/>
          <p:nvPr userDrawn="1"/>
        </p:nvSpPr>
        <p:spPr>
          <a:xfrm>
            <a:off x="9677017" y="3135364"/>
            <a:ext cx="385397" cy="385397"/>
          </a:xfrm>
          <a:prstGeom prst="ellipse">
            <a:avLst/>
          </a:prstGeom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楕円 15"/>
          <p:cNvSpPr/>
          <p:nvPr userDrawn="1"/>
        </p:nvSpPr>
        <p:spPr>
          <a:xfrm>
            <a:off x="6362317" y="6297664"/>
            <a:ext cx="385397" cy="385397"/>
          </a:xfrm>
          <a:prstGeom prst="ellipse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楕円 16"/>
          <p:cNvSpPr/>
          <p:nvPr userDrawn="1"/>
        </p:nvSpPr>
        <p:spPr>
          <a:xfrm>
            <a:off x="10894271" y="7165661"/>
            <a:ext cx="385397" cy="385397"/>
          </a:xfrm>
          <a:prstGeom prst="ellipse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プレースホルダー 12"/>
          <p:cNvSpPr>
            <a:spLocks noGrp="1"/>
          </p:cNvSpPr>
          <p:nvPr>
            <p:ph type="body" sz="quarter" idx="23" hasCustomPrompt="1"/>
          </p:nvPr>
        </p:nvSpPr>
        <p:spPr>
          <a:xfrm>
            <a:off x="12314973" y="3343674"/>
            <a:ext cx="5429628" cy="1798239"/>
          </a:xfrm>
        </p:spPr>
        <p:txBody>
          <a:bodyPr>
            <a:normAutofit/>
          </a:bodyPr>
          <a:lstStyle>
            <a:lvl1pPr algn="l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12314973" y="2354353"/>
            <a:ext cx="5429628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0" name="正方形/長方形 19"/>
          <p:cNvSpPr/>
          <p:nvPr userDrawn="1"/>
        </p:nvSpPr>
        <p:spPr>
          <a:xfrm>
            <a:off x="12422470" y="3119519"/>
            <a:ext cx="1827899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  <p:sp>
        <p:nvSpPr>
          <p:cNvPr id="21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522960" y="6166982"/>
            <a:ext cx="5514403" cy="1791659"/>
          </a:xfrm>
        </p:spPr>
        <p:txBody>
          <a:bodyPr>
            <a:normAutofit/>
          </a:bodyPr>
          <a:lstStyle>
            <a:lvl1pPr algn="r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522960" y="5177661"/>
            <a:ext cx="5514403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3" name="正方形/長方形 22"/>
          <p:cNvSpPr/>
          <p:nvPr userDrawn="1"/>
        </p:nvSpPr>
        <p:spPr>
          <a:xfrm>
            <a:off x="4079367" y="5942827"/>
            <a:ext cx="1827899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sp>
        <p:nvSpPr>
          <p:cNvPr id="24" name="テキスト プレースホルダー 12"/>
          <p:cNvSpPr>
            <a:spLocks noGrp="1"/>
          </p:cNvSpPr>
          <p:nvPr>
            <p:ph type="body" sz="quarter" idx="25" hasCustomPrompt="1"/>
          </p:nvPr>
        </p:nvSpPr>
        <p:spPr>
          <a:xfrm>
            <a:off x="12314973" y="6721633"/>
            <a:ext cx="5429628" cy="1798239"/>
          </a:xfrm>
        </p:spPr>
        <p:txBody>
          <a:bodyPr>
            <a:normAutofit/>
          </a:bodyPr>
          <a:lstStyle>
            <a:lvl1pPr algn="l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5" name="テキスト プレースホルダー 12"/>
          <p:cNvSpPr>
            <a:spLocks noGrp="1"/>
          </p:cNvSpPr>
          <p:nvPr>
            <p:ph type="body" sz="quarter" idx="26" hasCustomPrompt="1"/>
          </p:nvPr>
        </p:nvSpPr>
        <p:spPr>
          <a:xfrm>
            <a:off x="12314973" y="5732312"/>
            <a:ext cx="5429628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6" name="正方形/長方形 25"/>
          <p:cNvSpPr/>
          <p:nvPr userDrawn="1"/>
        </p:nvSpPr>
        <p:spPr>
          <a:xfrm>
            <a:off x="12422470" y="6497478"/>
            <a:ext cx="1827899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  <p:cxnSp>
        <p:nvCxnSpPr>
          <p:cNvPr id="27" name="直線コネクタ 9"/>
          <p:cNvCxnSpPr>
            <a:stCxn id="15" idx="6"/>
            <a:endCxn id="19" idx="1"/>
          </p:cNvCxnSpPr>
          <p:nvPr userDrawn="1"/>
        </p:nvCxnSpPr>
        <p:spPr>
          <a:xfrm flipV="1">
            <a:off x="10062414" y="2727869"/>
            <a:ext cx="2252559" cy="600194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9"/>
          <p:cNvCxnSpPr>
            <a:stCxn id="22" idx="3"/>
            <a:endCxn id="16" idx="0"/>
          </p:cNvCxnSpPr>
          <p:nvPr userDrawn="1"/>
        </p:nvCxnSpPr>
        <p:spPr>
          <a:xfrm>
            <a:off x="6037363" y="5551177"/>
            <a:ext cx="517653" cy="746487"/>
          </a:xfrm>
          <a:prstGeom prst="bentConnector2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9"/>
          <p:cNvCxnSpPr>
            <a:stCxn id="17" idx="6"/>
            <a:endCxn id="25" idx="1"/>
          </p:cNvCxnSpPr>
          <p:nvPr userDrawn="1"/>
        </p:nvCxnSpPr>
        <p:spPr>
          <a:xfrm flipV="1">
            <a:off x="11279668" y="6105828"/>
            <a:ext cx="1035305" cy="1252532"/>
          </a:xfrm>
          <a:prstGeom prst="bentConnector3">
            <a:avLst>
              <a:gd name="adj1" fmla="val 68225"/>
            </a:avLst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3274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3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5" presetClass="entr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9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5" presetClass="entr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45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95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450"/>
                            </p:stCondLst>
                            <p:childTnLst>
                              <p:par>
                                <p:cTn id="41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95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45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950"/>
                            </p:stCondLst>
                            <p:childTnLst>
                              <p:par>
                                <p:cTn id="5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450"/>
                            </p:stCondLst>
                            <p:childTnLst>
                              <p:par>
                                <p:cTn id="62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200"/>
                            </p:stCondLst>
                            <p:childTnLst>
                              <p:par>
                                <p:cTn id="7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700"/>
                            </p:stCondLst>
                            <p:childTnLst>
                              <p:par>
                                <p:cTn id="7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6200"/>
                            </p:stCondLst>
                            <p:childTnLst>
                              <p:par>
                                <p:cTn id="7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6700"/>
                            </p:stCondLst>
                            <p:childTnLst>
                              <p:par>
                                <p:cTn id="8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7200"/>
                            </p:stCondLst>
                            <p:childTnLst>
                              <p:par>
                                <p:cTn id="9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6" grpId="0" animBg="1"/>
      <p:bldP spid="17" grpId="0" animBg="1"/>
      <p:bldP spid="18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animBg="1"/>
      <p:bldP spid="21" grpId="0">
        <p:tmplLst>
          <p:tmpl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animBg="1"/>
      <p:bldP spid="24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animBg="1"/>
    </p:bldLst>
  </p:timing>
  <p:extLst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mparison Tab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テキスト プレースホルダー 12"/>
          <p:cNvSpPr>
            <a:spLocks noGrp="1"/>
          </p:cNvSpPr>
          <p:nvPr>
            <p:ph type="body" sz="quarter" idx="30" hasCustomPrompt="1"/>
          </p:nvPr>
        </p:nvSpPr>
        <p:spPr>
          <a:xfrm>
            <a:off x="3195988" y="7732296"/>
            <a:ext cx="11896024" cy="1522894"/>
          </a:xfrm>
        </p:spPr>
        <p:txBody>
          <a:bodyPr anchor="ctr">
            <a:normAutofit/>
          </a:bodyPr>
          <a:lstStyle>
            <a:lvl1pPr algn="ctr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5" name="正方形/長方形 24"/>
          <p:cNvSpPr/>
          <p:nvPr userDrawn="1"/>
        </p:nvSpPr>
        <p:spPr>
          <a:xfrm>
            <a:off x="1882775" y="2500074"/>
            <a:ext cx="4152900" cy="64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/>
          <p:cNvSpPr/>
          <p:nvPr userDrawn="1"/>
        </p:nvSpPr>
        <p:spPr>
          <a:xfrm>
            <a:off x="1882775" y="3138994"/>
            <a:ext cx="4152900" cy="126994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/>
          <p:cNvSpPr/>
          <p:nvPr userDrawn="1"/>
        </p:nvSpPr>
        <p:spPr>
          <a:xfrm>
            <a:off x="1882775" y="4379126"/>
            <a:ext cx="4152900" cy="280540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/>
          <p:cNvSpPr/>
          <p:nvPr userDrawn="1"/>
        </p:nvSpPr>
        <p:spPr>
          <a:xfrm>
            <a:off x="1882775" y="7191719"/>
            <a:ext cx="4152900" cy="2461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プレースホルダー 18"/>
          <p:cNvSpPr>
            <a:spLocks noGrp="1"/>
          </p:cNvSpPr>
          <p:nvPr>
            <p:ph type="body" sz="quarter" idx="31" hasCustomPrompt="1"/>
          </p:nvPr>
        </p:nvSpPr>
        <p:spPr>
          <a:xfrm>
            <a:off x="1882775" y="3143689"/>
            <a:ext cx="4152900" cy="1230742"/>
          </a:xfrm>
          <a:noFill/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6" name="テキスト プレースホルダー 18"/>
          <p:cNvSpPr>
            <a:spLocks noGrp="1"/>
          </p:cNvSpPr>
          <p:nvPr>
            <p:ph type="body" sz="quarter" idx="13" hasCustomPrompt="1"/>
          </p:nvPr>
        </p:nvSpPr>
        <p:spPr>
          <a:xfrm>
            <a:off x="1882775" y="2504769"/>
            <a:ext cx="4152900" cy="648000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Table Header</a:t>
            </a:r>
            <a:endParaRPr kumimoji="1" lang="ja-JP" altLang="en-US" dirty="0"/>
          </a:p>
        </p:txBody>
      </p:sp>
      <p:sp>
        <p:nvSpPr>
          <p:cNvPr id="7" name="テキスト プレースホルダー 18"/>
          <p:cNvSpPr>
            <a:spLocks noGrp="1"/>
          </p:cNvSpPr>
          <p:nvPr>
            <p:ph type="body" sz="quarter" idx="14" hasCustomPrompt="1"/>
          </p:nvPr>
        </p:nvSpPr>
        <p:spPr>
          <a:xfrm>
            <a:off x="1882775" y="4544428"/>
            <a:ext cx="4152900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30" name="テキスト プレースホルダー 18"/>
          <p:cNvSpPr>
            <a:spLocks noGrp="1"/>
          </p:cNvSpPr>
          <p:nvPr>
            <p:ph type="body" sz="quarter" idx="32" hasCustomPrompt="1"/>
          </p:nvPr>
        </p:nvSpPr>
        <p:spPr>
          <a:xfrm>
            <a:off x="1882775" y="5181775"/>
            <a:ext cx="4152900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31" name="テキスト プレースホルダー 18"/>
          <p:cNvSpPr>
            <a:spLocks noGrp="1"/>
          </p:cNvSpPr>
          <p:nvPr>
            <p:ph type="body" sz="quarter" idx="33" hasCustomPrompt="1"/>
          </p:nvPr>
        </p:nvSpPr>
        <p:spPr>
          <a:xfrm>
            <a:off x="1882775" y="5819122"/>
            <a:ext cx="4152900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32" name="テキスト プレースホルダー 18"/>
          <p:cNvSpPr>
            <a:spLocks noGrp="1"/>
          </p:cNvSpPr>
          <p:nvPr>
            <p:ph type="body" sz="quarter" idx="34" hasCustomPrompt="1"/>
          </p:nvPr>
        </p:nvSpPr>
        <p:spPr>
          <a:xfrm>
            <a:off x="1882775" y="6456470"/>
            <a:ext cx="4152900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33" name="正方形/長方形 32"/>
          <p:cNvSpPr/>
          <p:nvPr userDrawn="1"/>
        </p:nvSpPr>
        <p:spPr>
          <a:xfrm>
            <a:off x="7064375" y="2496502"/>
            <a:ext cx="4152900" cy="64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正方形/長方形 33"/>
          <p:cNvSpPr/>
          <p:nvPr userDrawn="1"/>
        </p:nvSpPr>
        <p:spPr>
          <a:xfrm>
            <a:off x="7064375" y="3135422"/>
            <a:ext cx="4152900" cy="126994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正方形/長方形 34"/>
          <p:cNvSpPr/>
          <p:nvPr userDrawn="1"/>
        </p:nvSpPr>
        <p:spPr>
          <a:xfrm>
            <a:off x="7064375" y="4375554"/>
            <a:ext cx="4152900" cy="280540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正方形/長方形 35"/>
          <p:cNvSpPr/>
          <p:nvPr userDrawn="1"/>
        </p:nvSpPr>
        <p:spPr>
          <a:xfrm>
            <a:off x="7064375" y="7188147"/>
            <a:ext cx="4152900" cy="24615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テキスト プレースホルダー 18"/>
          <p:cNvSpPr>
            <a:spLocks noGrp="1"/>
          </p:cNvSpPr>
          <p:nvPr>
            <p:ph type="body" sz="quarter" idx="35" hasCustomPrompt="1"/>
          </p:nvPr>
        </p:nvSpPr>
        <p:spPr>
          <a:xfrm>
            <a:off x="7064375" y="3140117"/>
            <a:ext cx="4152900" cy="1230742"/>
          </a:xfrm>
          <a:noFill/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38" name="テキスト プレースホルダー 18"/>
          <p:cNvSpPr>
            <a:spLocks noGrp="1"/>
          </p:cNvSpPr>
          <p:nvPr>
            <p:ph type="body" sz="quarter" idx="36" hasCustomPrompt="1"/>
          </p:nvPr>
        </p:nvSpPr>
        <p:spPr>
          <a:xfrm>
            <a:off x="7064375" y="2501197"/>
            <a:ext cx="4152900" cy="648000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Table Header</a:t>
            </a:r>
            <a:endParaRPr kumimoji="1" lang="ja-JP" altLang="en-US" dirty="0"/>
          </a:p>
        </p:txBody>
      </p:sp>
      <p:sp>
        <p:nvSpPr>
          <p:cNvPr id="39" name="テキスト プレースホルダー 18"/>
          <p:cNvSpPr>
            <a:spLocks noGrp="1"/>
          </p:cNvSpPr>
          <p:nvPr>
            <p:ph type="body" sz="quarter" idx="37" hasCustomPrompt="1"/>
          </p:nvPr>
        </p:nvSpPr>
        <p:spPr>
          <a:xfrm>
            <a:off x="7064375" y="4540856"/>
            <a:ext cx="4152900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40" name="テキスト プレースホルダー 18"/>
          <p:cNvSpPr>
            <a:spLocks noGrp="1"/>
          </p:cNvSpPr>
          <p:nvPr>
            <p:ph type="body" sz="quarter" idx="38" hasCustomPrompt="1"/>
          </p:nvPr>
        </p:nvSpPr>
        <p:spPr>
          <a:xfrm>
            <a:off x="7064375" y="5178203"/>
            <a:ext cx="4152900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41" name="テキスト プレースホルダー 18"/>
          <p:cNvSpPr>
            <a:spLocks noGrp="1"/>
          </p:cNvSpPr>
          <p:nvPr>
            <p:ph type="body" sz="quarter" idx="39" hasCustomPrompt="1"/>
          </p:nvPr>
        </p:nvSpPr>
        <p:spPr>
          <a:xfrm>
            <a:off x="7064375" y="5815550"/>
            <a:ext cx="4152900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42" name="テキスト プレースホルダー 18"/>
          <p:cNvSpPr>
            <a:spLocks noGrp="1"/>
          </p:cNvSpPr>
          <p:nvPr>
            <p:ph type="body" sz="quarter" idx="40" hasCustomPrompt="1"/>
          </p:nvPr>
        </p:nvSpPr>
        <p:spPr>
          <a:xfrm>
            <a:off x="7064375" y="6452898"/>
            <a:ext cx="4152900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43" name="正方形/長方形 42"/>
          <p:cNvSpPr/>
          <p:nvPr userDrawn="1"/>
        </p:nvSpPr>
        <p:spPr>
          <a:xfrm>
            <a:off x="12245975" y="2492882"/>
            <a:ext cx="4152900" cy="64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正方形/長方形 43"/>
          <p:cNvSpPr/>
          <p:nvPr userDrawn="1"/>
        </p:nvSpPr>
        <p:spPr>
          <a:xfrm>
            <a:off x="12245975" y="3131802"/>
            <a:ext cx="4152900" cy="126994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j-lt"/>
            </a:endParaRPr>
          </a:p>
        </p:txBody>
      </p:sp>
      <p:sp>
        <p:nvSpPr>
          <p:cNvPr id="45" name="正方形/長方形 44"/>
          <p:cNvSpPr/>
          <p:nvPr userDrawn="1"/>
        </p:nvSpPr>
        <p:spPr>
          <a:xfrm>
            <a:off x="12245975" y="4371934"/>
            <a:ext cx="4152900" cy="280540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正方形/長方形 45"/>
          <p:cNvSpPr/>
          <p:nvPr userDrawn="1"/>
        </p:nvSpPr>
        <p:spPr>
          <a:xfrm>
            <a:off x="12245975" y="7184527"/>
            <a:ext cx="4152900" cy="24615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テキスト プレースホルダー 18"/>
          <p:cNvSpPr>
            <a:spLocks noGrp="1"/>
          </p:cNvSpPr>
          <p:nvPr>
            <p:ph type="body" sz="quarter" idx="41" hasCustomPrompt="1"/>
          </p:nvPr>
        </p:nvSpPr>
        <p:spPr>
          <a:xfrm>
            <a:off x="12245975" y="3136497"/>
            <a:ext cx="4152900" cy="1230742"/>
          </a:xfrm>
          <a:noFill/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48" name="テキスト プレースホルダー 18"/>
          <p:cNvSpPr>
            <a:spLocks noGrp="1"/>
          </p:cNvSpPr>
          <p:nvPr>
            <p:ph type="body" sz="quarter" idx="42" hasCustomPrompt="1"/>
          </p:nvPr>
        </p:nvSpPr>
        <p:spPr>
          <a:xfrm>
            <a:off x="12245975" y="2497577"/>
            <a:ext cx="4152900" cy="648000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Table Header</a:t>
            </a:r>
            <a:endParaRPr kumimoji="1" lang="ja-JP" altLang="en-US" dirty="0"/>
          </a:p>
        </p:txBody>
      </p:sp>
      <p:sp>
        <p:nvSpPr>
          <p:cNvPr id="49" name="テキスト プレースホルダー 18"/>
          <p:cNvSpPr>
            <a:spLocks noGrp="1"/>
          </p:cNvSpPr>
          <p:nvPr>
            <p:ph type="body" sz="quarter" idx="43" hasCustomPrompt="1"/>
          </p:nvPr>
        </p:nvSpPr>
        <p:spPr>
          <a:xfrm>
            <a:off x="12245975" y="4537236"/>
            <a:ext cx="4152900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50" name="テキスト プレースホルダー 18"/>
          <p:cNvSpPr>
            <a:spLocks noGrp="1"/>
          </p:cNvSpPr>
          <p:nvPr>
            <p:ph type="body" sz="quarter" idx="44" hasCustomPrompt="1"/>
          </p:nvPr>
        </p:nvSpPr>
        <p:spPr>
          <a:xfrm>
            <a:off x="12245975" y="5174583"/>
            <a:ext cx="4152900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51" name="テキスト プレースホルダー 18"/>
          <p:cNvSpPr>
            <a:spLocks noGrp="1"/>
          </p:cNvSpPr>
          <p:nvPr>
            <p:ph type="body" sz="quarter" idx="45" hasCustomPrompt="1"/>
          </p:nvPr>
        </p:nvSpPr>
        <p:spPr>
          <a:xfrm>
            <a:off x="12245975" y="5811930"/>
            <a:ext cx="4152900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52" name="テキスト プレースホルダー 18"/>
          <p:cNvSpPr>
            <a:spLocks noGrp="1"/>
          </p:cNvSpPr>
          <p:nvPr>
            <p:ph type="body" sz="quarter" idx="46" hasCustomPrompt="1"/>
          </p:nvPr>
        </p:nvSpPr>
        <p:spPr>
          <a:xfrm>
            <a:off x="12245975" y="6449278"/>
            <a:ext cx="4152900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83015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75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50"/>
                            </p:stCondLst>
                            <p:childTnLst>
                              <p:par>
                                <p:cTn id="43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75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75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75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75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55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3350"/>
                            </p:stCondLst>
                            <p:childTnLst>
                              <p:par>
                                <p:cTn id="81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75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75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75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75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4350"/>
                            </p:stCondLst>
                            <p:childTnLst>
                              <p:par>
                                <p:cTn id="10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5150"/>
                            </p:stCondLst>
                            <p:childTnLst>
                              <p:par>
                                <p:cTn id="1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animBg="1"/>
      <p:bldP spid="26" grpId="0" animBg="1"/>
      <p:bldP spid="27" grpId="0" animBg="1"/>
      <p:bldP spid="28" grpId="0" animBg="1"/>
      <p:bldP spid="29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animBg="1"/>
      <p:bldP spid="34" grpId="0" animBg="1"/>
      <p:bldP spid="35" grpId="0" animBg="1"/>
      <p:bldP spid="36" grpId="0" animBg="1"/>
      <p:bldP spid="37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 animBg="1"/>
      <p:bldP spid="44" grpId="0" animBg="1"/>
      <p:bldP spid="45" grpId="0" animBg="1"/>
      <p:bldP spid="46" grpId="0" animBg="1"/>
      <p:bldP spid="47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1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mparison Tab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テキスト プレースホルダー 12"/>
          <p:cNvSpPr>
            <a:spLocks noGrp="1"/>
          </p:cNvSpPr>
          <p:nvPr>
            <p:ph type="body" sz="quarter" idx="30" hasCustomPrompt="1"/>
          </p:nvPr>
        </p:nvSpPr>
        <p:spPr>
          <a:xfrm>
            <a:off x="3195988" y="7732296"/>
            <a:ext cx="11896024" cy="1522894"/>
          </a:xfrm>
        </p:spPr>
        <p:txBody>
          <a:bodyPr anchor="ctr">
            <a:normAutofit/>
          </a:bodyPr>
          <a:lstStyle>
            <a:lvl1pPr algn="ctr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5" name="正方形/長方形 24"/>
          <p:cNvSpPr/>
          <p:nvPr userDrawn="1"/>
        </p:nvSpPr>
        <p:spPr>
          <a:xfrm>
            <a:off x="950791" y="2500074"/>
            <a:ext cx="3867394" cy="64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/>
          <p:cNvSpPr/>
          <p:nvPr userDrawn="1"/>
        </p:nvSpPr>
        <p:spPr>
          <a:xfrm>
            <a:off x="950791" y="3138994"/>
            <a:ext cx="3867394" cy="126994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/>
          <p:cNvSpPr/>
          <p:nvPr userDrawn="1"/>
        </p:nvSpPr>
        <p:spPr>
          <a:xfrm>
            <a:off x="950791" y="4379126"/>
            <a:ext cx="3867394" cy="280540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/>
          <p:cNvSpPr/>
          <p:nvPr userDrawn="1"/>
        </p:nvSpPr>
        <p:spPr>
          <a:xfrm>
            <a:off x="950791" y="7191719"/>
            <a:ext cx="3867394" cy="2461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プレースホルダー 18"/>
          <p:cNvSpPr>
            <a:spLocks noGrp="1"/>
          </p:cNvSpPr>
          <p:nvPr>
            <p:ph type="body" sz="quarter" idx="31" hasCustomPrompt="1"/>
          </p:nvPr>
        </p:nvSpPr>
        <p:spPr>
          <a:xfrm>
            <a:off x="950791" y="3143689"/>
            <a:ext cx="3867394" cy="1230742"/>
          </a:xfrm>
          <a:noFill/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6" name="テキスト プレースホルダー 18"/>
          <p:cNvSpPr>
            <a:spLocks noGrp="1"/>
          </p:cNvSpPr>
          <p:nvPr>
            <p:ph type="body" sz="quarter" idx="13" hasCustomPrompt="1"/>
          </p:nvPr>
        </p:nvSpPr>
        <p:spPr>
          <a:xfrm>
            <a:off x="950791" y="2504769"/>
            <a:ext cx="3867394" cy="648000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Table Header</a:t>
            </a:r>
            <a:endParaRPr kumimoji="1" lang="ja-JP" altLang="en-US" dirty="0"/>
          </a:p>
        </p:txBody>
      </p:sp>
      <p:sp>
        <p:nvSpPr>
          <p:cNvPr id="7" name="テキスト プレースホルダー 18"/>
          <p:cNvSpPr>
            <a:spLocks noGrp="1"/>
          </p:cNvSpPr>
          <p:nvPr>
            <p:ph type="body" sz="quarter" idx="14" hasCustomPrompt="1"/>
          </p:nvPr>
        </p:nvSpPr>
        <p:spPr>
          <a:xfrm>
            <a:off x="950791" y="4544428"/>
            <a:ext cx="3867394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30" name="テキスト プレースホルダー 18"/>
          <p:cNvSpPr>
            <a:spLocks noGrp="1"/>
          </p:cNvSpPr>
          <p:nvPr>
            <p:ph type="body" sz="quarter" idx="32" hasCustomPrompt="1"/>
          </p:nvPr>
        </p:nvSpPr>
        <p:spPr>
          <a:xfrm>
            <a:off x="950791" y="5181775"/>
            <a:ext cx="3867394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31" name="テキスト プレースホルダー 18"/>
          <p:cNvSpPr>
            <a:spLocks noGrp="1"/>
          </p:cNvSpPr>
          <p:nvPr>
            <p:ph type="body" sz="quarter" idx="33" hasCustomPrompt="1"/>
          </p:nvPr>
        </p:nvSpPr>
        <p:spPr>
          <a:xfrm>
            <a:off x="950791" y="5819122"/>
            <a:ext cx="3867394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32" name="テキスト プレースホルダー 18"/>
          <p:cNvSpPr>
            <a:spLocks noGrp="1"/>
          </p:cNvSpPr>
          <p:nvPr>
            <p:ph type="body" sz="quarter" idx="34" hasCustomPrompt="1"/>
          </p:nvPr>
        </p:nvSpPr>
        <p:spPr>
          <a:xfrm>
            <a:off x="950791" y="6456470"/>
            <a:ext cx="3867394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33" name="正方形/長方形 32"/>
          <p:cNvSpPr/>
          <p:nvPr userDrawn="1"/>
        </p:nvSpPr>
        <p:spPr>
          <a:xfrm>
            <a:off x="5125916" y="2496502"/>
            <a:ext cx="3867394" cy="64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正方形/長方形 33"/>
          <p:cNvSpPr/>
          <p:nvPr userDrawn="1"/>
        </p:nvSpPr>
        <p:spPr>
          <a:xfrm>
            <a:off x="5125916" y="3135422"/>
            <a:ext cx="3867394" cy="126994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正方形/長方形 34"/>
          <p:cNvSpPr/>
          <p:nvPr userDrawn="1"/>
        </p:nvSpPr>
        <p:spPr>
          <a:xfrm>
            <a:off x="5125916" y="4375554"/>
            <a:ext cx="3867394" cy="280540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正方形/長方形 35"/>
          <p:cNvSpPr/>
          <p:nvPr userDrawn="1"/>
        </p:nvSpPr>
        <p:spPr>
          <a:xfrm>
            <a:off x="5125916" y="7188147"/>
            <a:ext cx="3867394" cy="24615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テキスト プレースホルダー 18"/>
          <p:cNvSpPr>
            <a:spLocks noGrp="1"/>
          </p:cNvSpPr>
          <p:nvPr>
            <p:ph type="body" sz="quarter" idx="35" hasCustomPrompt="1"/>
          </p:nvPr>
        </p:nvSpPr>
        <p:spPr>
          <a:xfrm>
            <a:off x="5125916" y="3140117"/>
            <a:ext cx="3867394" cy="1230742"/>
          </a:xfrm>
          <a:noFill/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38" name="テキスト プレースホルダー 18"/>
          <p:cNvSpPr>
            <a:spLocks noGrp="1"/>
          </p:cNvSpPr>
          <p:nvPr>
            <p:ph type="body" sz="quarter" idx="36" hasCustomPrompt="1"/>
          </p:nvPr>
        </p:nvSpPr>
        <p:spPr>
          <a:xfrm>
            <a:off x="5125916" y="2501197"/>
            <a:ext cx="3867394" cy="648000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Table Header</a:t>
            </a:r>
            <a:endParaRPr kumimoji="1" lang="ja-JP" altLang="en-US" dirty="0"/>
          </a:p>
        </p:txBody>
      </p:sp>
      <p:sp>
        <p:nvSpPr>
          <p:cNvPr id="39" name="テキスト プレースホルダー 18"/>
          <p:cNvSpPr>
            <a:spLocks noGrp="1"/>
          </p:cNvSpPr>
          <p:nvPr>
            <p:ph type="body" sz="quarter" idx="37" hasCustomPrompt="1"/>
          </p:nvPr>
        </p:nvSpPr>
        <p:spPr>
          <a:xfrm>
            <a:off x="5125916" y="4540856"/>
            <a:ext cx="3867394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40" name="テキスト プレースホルダー 18"/>
          <p:cNvSpPr>
            <a:spLocks noGrp="1"/>
          </p:cNvSpPr>
          <p:nvPr>
            <p:ph type="body" sz="quarter" idx="38" hasCustomPrompt="1"/>
          </p:nvPr>
        </p:nvSpPr>
        <p:spPr>
          <a:xfrm>
            <a:off x="5125916" y="5178203"/>
            <a:ext cx="3867394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41" name="テキスト プレースホルダー 18"/>
          <p:cNvSpPr>
            <a:spLocks noGrp="1"/>
          </p:cNvSpPr>
          <p:nvPr>
            <p:ph type="body" sz="quarter" idx="39" hasCustomPrompt="1"/>
          </p:nvPr>
        </p:nvSpPr>
        <p:spPr>
          <a:xfrm>
            <a:off x="5125916" y="5815550"/>
            <a:ext cx="3867394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42" name="テキスト プレースホルダー 18"/>
          <p:cNvSpPr>
            <a:spLocks noGrp="1"/>
          </p:cNvSpPr>
          <p:nvPr>
            <p:ph type="body" sz="quarter" idx="40" hasCustomPrompt="1"/>
          </p:nvPr>
        </p:nvSpPr>
        <p:spPr>
          <a:xfrm>
            <a:off x="5125916" y="6452898"/>
            <a:ext cx="3867394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43" name="正方形/長方形 42"/>
          <p:cNvSpPr/>
          <p:nvPr userDrawn="1"/>
        </p:nvSpPr>
        <p:spPr>
          <a:xfrm>
            <a:off x="9301041" y="2492882"/>
            <a:ext cx="3867394" cy="64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正方形/長方形 43"/>
          <p:cNvSpPr/>
          <p:nvPr userDrawn="1"/>
        </p:nvSpPr>
        <p:spPr>
          <a:xfrm>
            <a:off x="9301041" y="3131802"/>
            <a:ext cx="3867394" cy="126994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j-lt"/>
            </a:endParaRPr>
          </a:p>
        </p:txBody>
      </p:sp>
      <p:sp>
        <p:nvSpPr>
          <p:cNvPr id="45" name="正方形/長方形 44"/>
          <p:cNvSpPr/>
          <p:nvPr userDrawn="1"/>
        </p:nvSpPr>
        <p:spPr>
          <a:xfrm>
            <a:off x="9301041" y="4371934"/>
            <a:ext cx="3867394" cy="280540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正方形/長方形 45"/>
          <p:cNvSpPr/>
          <p:nvPr userDrawn="1"/>
        </p:nvSpPr>
        <p:spPr>
          <a:xfrm>
            <a:off x="9301041" y="7184527"/>
            <a:ext cx="3867394" cy="24615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テキスト プレースホルダー 18"/>
          <p:cNvSpPr>
            <a:spLocks noGrp="1"/>
          </p:cNvSpPr>
          <p:nvPr>
            <p:ph type="body" sz="quarter" idx="41" hasCustomPrompt="1"/>
          </p:nvPr>
        </p:nvSpPr>
        <p:spPr>
          <a:xfrm>
            <a:off x="9301041" y="3136497"/>
            <a:ext cx="3867394" cy="1230742"/>
          </a:xfrm>
          <a:noFill/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48" name="テキスト プレースホルダー 18"/>
          <p:cNvSpPr>
            <a:spLocks noGrp="1"/>
          </p:cNvSpPr>
          <p:nvPr>
            <p:ph type="body" sz="quarter" idx="42" hasCustomPrompt="1"/>
          </p:nvPr>
        </p:nvSpPr>
        <p:spPr>
          <a:xfrm>
            <a:off x="9301041" y="2497577"/>
            <a:ext cx="3867394" cy="648000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Table Header</a:t>
            </a:r>
            <a:endParaRPr kumimoji="1" lang="ja-JP" altLang="en-US" dirty="0"/>
          </a:p>
        </p:txBody>
      </p:sp>
      <p:sp>
        <p:nvSpPr>
          <p:cNvPr id="49" name="テキスト プレースホルダー 18"/>
          <p:cNvSpPr>
            <a:spLocks noGrp="1"/>
          </p:cNvSpPr>
          <p:nvPr>
            <p:ph type="body" sz="quarter" idx="43" hasCustomPrompt="1"/>
          </p:nvPr>
        </p:nvSpPr>
        <p:spPr>
          <a:xfrm>
            <a:off x="9301041" y="4537236"/>
            <a:ext cx="3867394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50" name="テキスト プレースホルダー 18"/>
          <p:cNvSpPr>
            <a:spLocks noGrp="1"/>
          </p:cNvSpPr>
          <p:nvPr>
            <p:ph type="body" sz="quarter" idx="44" hasCustomPrompt="1"/>
          </p:nvPr>
        </p:nvSpPr>
        <p:spPr>
          <a:xfrm>
            <a:off x="9301041" y="5174583"/>
            <a:ext cx="3867394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51" name="テキスト プレースホルダー 18"/>
          <p:cNvSpPr>
            <a:spLocks noGrp="1"/>
          </p:cNvSpPr>
          <p:nvPr>
            <p:ph type="body" sz="quarter" idx="45" hasCustomPrompt="1"/>
          </p:nvPr>
        </p:nvSpPr>
        <p:spPr>
          <a:xfrm>
            <a:off x="9301041" y="5811930"/>
            <a:ext cx="3867394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52" name="テキスト プレースホルダー 18"/>
          <p:cNvSpPr>
            <a:spLocks noGrp="1"/>
          </p:cNvSpPr>
          <p:nvPr>
            <p:ph type="body" sz="quarter" idx="46" hasCustomPrompt="1"/>
          </p:nvPr>
        </p:nvSpPr>
        <p:spPr>
          <a:xfrm>
            <a:off x="9301041" y="6449278"/>
            <a:ext cx="3867394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53" name="正方形/長方形 52"/>
          <p:cNvSpPr/>
          <p:nvPr userDrawn="1"/>
        </p:nvSpPr>
        <p:spPr>
          <a:xfrm>
            <a:off x="13476166" y="2497577"/>
            <a:ext cx="3867394" cy="64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正方形/長方形 53"/>
          <p:cNvSpPr/>
          <p:nvPr userDrawn="1"/>
        </p:nvSpPr>
        <p:spPr>
          <a:xfrm>
            <a:off x="13476166" y="3136497"/>
            <a:ext cx="3867394" cy="126994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j-lt"/>
            </a:endParaRPr>
          </a:p>
        </p:txBody>
      </p:sp>
      <p:sp>
        <p:nvSpPr>
          <p:cNvPr id="55" name="正方形/長方形 54"/>
          <p:cNvSpPr/>
          <p:nvPr userDrawn="1"/>
        </p:nvSpPr>
        <p:spPr>
          <a:xfrm>
            <a:off x="13476166" y="4376629"/>
            <a:ext cx="3867394" cy="280540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正方形/長方形 55"/>
          <p:cNvSpPr/>
          <p:nvPr userDrawn="1"/>
        </p:nvSpPr>
        <p:spPr>
          <a:xfrm>
            <a:off x="13476166" y="7189222"/>
            <a:ext cx="3867394" cy="24615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テキスト プレースホルダー 18"/>
          <p:cNvSpPr>
            <a:spLocks noGrp="1"/>
          </p:cNvSpPr>
          <p:nvPr>
            <p:ph type="body" sz="quarter" idx="47" hasCustomPrompt="1"/>
          </p:nvPr>
        </p:nvSpPr>
        <p:spPr>
          <a:xfrm>
            <a:off x="13476166" y="3141192"/>
            <a:ext cx="3867394" cy="1230742"/>
          </a:xfrm>
          <a:noFill/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58" name="テキスト プレースホルダー 18"/>
          <p:cNvSpPr>
            <a:spLocks noGrp="1"/>
          </p:cNvSpPr>
          <p:nvPr>
            <p:ph type="body" sz="quarter" idx="48" hasCustomPrompt="1"/>
          </p:nvPr>
        </p:nvSpPr>
        <p:spPr>
          <a:xfrm>
            <a:off x="13476166" y="2502272"/>
            <a:ext cx="3867394" cy="648000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Table Header</a:t>
            </a:r>
            <a:endParaRPr kumimoji="1" lang="ja-JP" altLang="en-US" dirty="0"/>
          </a:p>
        </p:txBody>
      </p:sp>
      <p:sp>
        <p:nvSpPr>
          <p:cNvPr id="59" name="テキスト プレースホルダー 18"/>
          <p:cNvSpPr>
            <a:spLocks noGrp="1"/>
          </p:cNvSpPr>
          <p:nvPr>
            <p:ph type="body" sz="quarter" idx="49" hasCustomPrompt="1"/>
          </p:nvPr>
        </p:nvSpPr>
        <p:spPr>
          <a:xfrm>
            <a:off x="13476166" y="4541931"/>
            <a:ext cx="3867394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60" name="テキスト プレースホルダー 18"/>
          <p:cNvSpPr>
            <a:spLocks noGrp="1"/>
          </p:cNvSpPr>
          <p:nvPr>
            <p:ph type="body" sz="quarter" idx="50" hasCustomPrompt="1"/>
          </p:nvPr>
        </p:nvSpPr>
        <p:spPr>
          <a:xfrm>
            <a:off x="13476166" y="5179278"/>
            <a:ext cx="3867394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61" name="テキスト プレースホルダー 18"/>
          <p:cNvSpPr>
            <a:spLocks noGrp="1"/>
          </p:cNvSpPr>
          <p:nvPr>
            <p:ph type="body" sz="quarter" idx="51" hasCustomPrompt="1"/>
          </p:nvPr>
        </p:nvSpPr>
        <p:spPr>
          <a:xfrm>
            <a:off x="13476166" y="5816625"/>
            <a:ext cx="3867394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62" name="テキスト プレースホルダー 18"/>
          <p:cNvSpPr>
            <a:spLocks noGrp="1"/>
          </p:cNvSpPr>
          <p:nvPr>
            <p:ph type="body" sz="quarter" idx="52" hasCustomPrompt="1"/>
          </p:nvPr>
        </p:nvSpPr>
        <p:spPr>
          <a:xfrm>
            <a:off x="13476166" y="6453973"/>
            <a:ext cx="3867394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35136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75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50"/>
                            </p:stCondLst>
                            <p:childTnLst>
                              <p:par>
                                <p:cTn id="43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75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75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75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75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55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3350"/>
                            </p:stCondLst>
                            <p:childTnLst>
                              <p:par>
                                <p:cTn id="81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75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75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75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75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4350"/>
                            </p:stCondLst>
                            <p:childTnLst>
                              <p:par>
                                <p:cTn id="10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5150"/>
                            </p:stCondLst>
                            <p:childTnLst>
                              <p:par>
                                <p:cTn id="119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75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75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75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75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6150"/>
                            </p:stCondLst>
                            <p:childTnLst>
                              <p:par>
                                <p:cTn id="1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2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2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6950"/>
                            </p:stCondLst>
                            <p:childTnLst>
                              <p:par>
                                <p:cTn id="1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animBg="1"/>
      <p:bldP spid="26" grpId="0" animBg="1"/>
      <p:bldP spid="27" grpId="0" animBg="1"/>
      <p:bldP spid="28" grpId="0" animBg="1"/>
      <p:bldP spid="29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animBg="1"/>
      <p:bldP spid="34" grpId="0" animBg="1"/>
      <p:bldP spid="35" grpId="0" animBg="1"/>
      <p:bldP spid="36" grpId="0" animBg="1"/>
      <p:bldP spid="37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 animBg="1"/>
      <p:bldP spid="44" grpId="0" animBg="1"/>
      <p:bldP spid="45" grpId="0" animBg="1"/>
      <p:bldP spid="46" grpId="0" animBg="1"/>
      <p:bldP spid="47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1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3" grpId="0" animBg="1"/>
      <p:bldP spid="54" grpId="0" animBg="1"/>
      <p:bldP spid="55" grpId="0" animBg="1"/>
      <p:bldP spid="56" grpId="0" animBg="1"/>
      <p:bldP spid="57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5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5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5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5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0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1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Headings &amp;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221289" y="4698914"/>
            <a:ext cx="5166812" cy="2908386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1221289" y="3578967"/>
            <a:ext cx="5166812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 userDrawn="1"/>
        </p:nvSpPr>
        <p:spPr>
          <a:xfrm>
            <a:off x="1332240" y="4416703"/>
            <a:ext cx="1611212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6560594" y="4698914"/>
            <a:ext cx="5166812" cy="2908386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6560594" y="3578967"/>
            <a:ext cx="5166812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6671545" y="4416703"/>
            <a:ext cx="1611212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11899899" y="4698914"/>
            <a:ext cx="5166812" cy="2908386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11899899" y="3578967"/>
            <a:ext cx="5166812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3" name="正方形/長方形 12"/>
          <p:cNvSpPr/>
          <p:nvPr userDrawn="1"/>
        </p:nvSpPr>
        <p:spPr>
          <a:xfrm>
            <a:off x="12010850" y="4416703"/>
            <a:ext cx="1611212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3373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250"/>
                            </p:stCondLst>
                            <p:childTnLst>
                              <p:par>
                                <p:cTn id="31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/>
      <p:bldP spid="8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animBg="1"/>
      <p:bldP spid="11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animBg="1"/>
    </p:bldLst>
  </p:timing>
  <p:extLst mod="1"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de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フリーフォーム 88"/>
          <p:cNvSpPr/>
          <p:nvPr userDrawn="1"/>
        </p:nvSpPr>
        <p:spPr>
          <a:xfrm flipH="1">
            <a:off x="7090483" y="3840023"/>
            <a:ext cx="1186761" cy="1961880"/>
          </a:xfrm>
          <a:custGeom>
            <a:avLst/>
            <a:gdLst>
              <a:gd name="connsiteX0" fmla="*/ 955911 w 1186761"/>
              <a:gd name="connsiteY0" fmla="*/ 0 h 1961880"/>
              <a:gd name="connsiteX1" fmla="*/ 967744 w 1186761"/>
              <a:gd name="connsiteY1" fmla="*/ 21021 h 1961880"/>
              <a:gd name="connsiteX2" fmla="*/ 1186761 w 1186761"/>
              <a:gd name="connsiteY2" fmla="*/ 944799 h 1961880"/>
              <a:gd name="connsiteX3" fmla="*/ 935168 w 1186761"/>
              <a:gd name="connsiteY3" fmla="*/ 1930146 h 1961880"/>
              <a:gd name="connsiteX4" fmla="*/ 916287 w 1186761"/>
              <a:gd name="connsiteY4" fmla="*/ 1961880 h 1961880"/>
              <a:gd name="connsiteX5" fmla="*/ 0 w 1186761"/>
              <a:gd name="connsiteY5" fmla="*/ 1432861 h 1961880"/>
              <a:gd name="connsiteX6" fmla="*/ 8472 w 1186761"/>
              <a:gd name="connsiteY6" fmla="*/ 1418915 h 1961880"/>
              <a:gd name="connsiteX7" fmla="*/ 128607 w 1186761"/>
              <a:gd name="connsiteY7" fmla="*/ 944466 h 1961880"/>
              <a:gd name="connsiteX8" fmla="*/ 59565 w 1186761"/>
              <a:gd name="connsiteY8" fmla="*/ 579492 h 1961880"/>
              <a:gd name="connsiteX9" fmla="*/ 37489 w 1186761"/>
              <a:gd name="connsiteY9" fmla="*/ 530251 h 1961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86761" h="1961880">
                <a:moveTo>
                  <a:pt x="955911" y="0"/>
                </a:moveTo>
                <a:lnTo>
                  <a:pt x="967744" y="21021"/>
                </a:lnTo>
                <a:cubicBezTo>
                  <a:pt x="1107849" y="298703"/>
                  <a:pt x="1186761" y="612536"/>
                  <a:pt x="1186761" y="944799"/>
                </a:cubicBezTo>
                <a:cubicBezTo>
                  <a:pt x="1186761" y="1301938"/>
                  <a:pt x="1095592" y="1637782"/>
                  <a:pt x="935168" y="1930146"/>
                </a:cubicBezTo>
                <a:lnTo>
                  <a:pt x="916287" y="1961880"/>
                </a:lnTo>
                <a:lnTo>
                  <a:pt x="0" y="1432861"/>
                </a:lnTo>
                <a:lnTo>
                  <a:pt x="8472" y="1418915"/>
                </a:lnTo>
                <a:cubicBezTo>
                  <a:pt x="85088" y="1277879"/>
                  <a:pt x="128607" y="1116255"/>
                  <a:pt x="128607" y="944466"/>
                </a:cubicBezTo>
                <a:cubicBezTo>
                  <a:pt x="128607" y="815625"/>
                  <a:pt x="104127" y="692501"/>
                  <a:pt x="59565" y="579492"/>
                </a:cubicBezTo>
                <a:lnTo>
                  <a:pt x="37489" y="53025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1" name="角丸四角形 50"/>
          <p:cNvSpPr/>
          <p:nvPr userDrawn="1"/>
        </p:nvSpPr>
        <p:spPr>
          <a:xfrm>
            <a:off x="8257714" y="7240469"/>
            <a:ext cx="1772573" cy="288717"/>
          </a:xfrm>
          <a:prstGeom prst="roundRect">
            <a:avLst>
              <a:gd name="adj" fmla="val 5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grpSp>
        <p:nvGrpSpPr>
          <p:cNvPr id="92" name="グループ化 91"/>
          <p:cNvGrpSpPr/>
          <p:nvPr userDrawn="1"/>
        </p:nvGrpSpPr>
        <p:grpSpPr>
          <a:xfrm>
            <a:off x="8257714" y="7624159"/>
            <a:ext cx="1772573" cy="598272"/>
            <a:chOff x="8257714" y="7948214"/>
            <a:chExt cx="1772573" cy="598272"/>
          </a:xfrm>
        </p:grpSpPr>
        <p:sp>
          <p:nvSpPr>
            <p:cNvPr id="52" name="角丸四角形 51"/>
            <p:cNvSpPr/>
            <p:nvPr userDrawn="1"/>
          </p:nvSpPr>
          <p:spPr>
            <a:xfrm>
              <a:off x="8257714" y="7948214"/>
              <a:ext cx="1772573" cy="288717"/>
            </a:xfrm>
            <a:prstGeom prst="roundRect">
              <a:avLst>
                <a:gd name="adj" fmla="val 50000"/>
              </a:avLst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53" name="円/楕円 7"/>
            <p:cNvSpPr/>
            <p:nvPr userDrawn="1"/>
          </p:nvSpPr>
          <p:spPr>
            <a:xfrm>
              <a:off x="8690097" y="8160953"/>
              <a:ext cx="907807" cy="385533"/>
            </a:xfrm>
            <a:custGeom>
              <a:avLst/>
              <a:gdLst/>
              <a:ahLst/>
              <a:cxnLst/>
              <a:rect l="l" t="t" r="r" b="b"/>
              <a:pathLst>
                <a:path w="758714" h="322215">
                  <a:moveTo>
                    <a:pt x="0" y="0"/>
                  </a:moveTo>
                  <a:lnTo>
                    <a:pt x="758714" y="0"/>
                  </a:lnTo>
                  <a:cubicBezTo>
                    <a:pt x="729497" y="182913"/>
                    <a:pt x="570695" y="322215"/>
                    <a:pt x="379357" y="322215"/>
                  </a:cubicBezTo>
                  <a:cubicBezTo>
                    <a:pt x="188019" y="322215"/>
                    <a:pt x="29217" y="18291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76" name="フリーフォーム 75"/>
          <p:cNvSpPr/>
          <p:nvPr userDrawn="1"/>
        </p:nvSpPr>
        <p:spPr>
          <a:xfrm>
            <a:off x="9163230" y="2737514"/>
            <a:ext cx="1777378" cy="1596296"/>
          </a:xfrm>
          <a:custGeom>
            <a:avLst/>
            <a:gdLst>
              <a:gd name="connsiteX0" fmla="*/ 0 w 1777378"/>
              <a:gd name="connsiteY0" fmla="*/ 0 h 1596296"/>
              <a:gd name="connsiteX1" fmla="*/ 187100 w 1777378"/>
              <a:gd name="connsiteY1" fmla="*/ 9447 h 1596296"/>
              <a:gd name="connsiteX2" fmla="*/ 1720375 w 1777378"/>
              <a:gd name="connsiteY2" fmla="*/ 966454 h 1596296"/>
              <a:gd name="connsiteX3" fmla="*/ 1777378 w 1777378"/>
              <a:gd name="connsiteY3" fmla="*/ 1067720 h 1596296"/>
              <a:gd name="connsiteX4" fmla="*/ 861857 w 1777378"/>
              <a:gd name="connsiteY4" fmla="*/ 1596296 h 1596296"/>
              <a:gd name="connsiteX5" fmla="*/ 822105 w 1777378"/>
              <a:gd name="connsiteY5" fmla="*/ 1525677 h 1596296"/>
              <a:gd name="connsiteX6" fmla="*/ 78909 w 1777378"/>
              <a:gd name="connsiteY6" fmla="*/ 1061805 h 1596296"/>
              <a:gd name="connsiteX7" fmla="*/ 0 w 1777378"/>
              <a:gd name="connsiteY7" fmla="*/ 1057821 h 1596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77378" h="1596296">
                <a:moveTo>
                  <a:pt x="0" y="0"/>
                </a:moveTo>
                <a:lnTo>
                  <a:pt x="187100" y="9447"/>
                </a:lnTo>
                <a:cubicBezTo>
                  <a:pt x="834286" y="75173"/>
                  <a:pt x="1392628" y="441426"/>
                  <a:pt x="1720375" y="966454"/>
                </a:cubicBezTo>
                <a:lnTo>
                  <a:pt x="1777378" y="1067720"/>
                </a:lnTo>
                <a:lnTo>
                  <a:pt x="861857" y="1596296"/>
                </a:lnTo>
                <a:lnTo>
                  <a:pt x="822105" y="1525677"/>
                </a:lnTo>
                <a:cubicBezTo>
                  <a:pt x="663243" y="1271190"/>
                  <a:pt x="392608" y="1093663"/>
                  <a:pt x="78909" y="1061805"/>
                </a:cubicBezTo>
                <a:lnTo>
                  <a:pt x="0" y="105782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5" name="フリーフォーム 84"/>
          <p:cNvSpPr/>
          <p:nvPr userDrawn="1"/>
        </p:nvSpPr>
        <p:spPr>
          <a:xfrm>
            <a:off x="10007427" y="3840690"/>
            <a:ext cx="1186761" cy="1961880"/>
          </a:xfrm>
          <a:custGeom>
            <a:avLst/>
            <a:gdLst>
              <a:gd name="connsiteX0" fmla="*/ 955911 w 1186761"/>
              <a:gd name="connsiteY0" fmla="*/ 0 h 1961880"/>
              <a:gd name="connsiteX1" fmla="*/ 967744 w 1186761"/>
              <a:gd name="connsiteY1" fmla="*/ 21021 h 1961880"/>
              <a:gd name="connsiteX2" fmla="*/ 1186761 w 1186761"/>
              <a:gd name="connsiteY2" fmla="*/ 944799 h 1961880"/>
              <a:gd name="connsiteX3" fmla="*/ 935168 w 1186761"/>
              <a:gd name="connsiteY3" fmla="*/ 1930146 h 1961880"/>
              <a:gd name="connsiteX4" fmla="*/ 916287 w 1186761"/>
              <a:gd name="connsiteY4" fmla="*/ 1961880 h 1961880"/>
              <a:gd name="connsiteX5" fmla="*/ 0 w 1186761"/>
              <a:gd name="connsiteY5" fmla="*/ 1432861 h 1961880"/>
              <a:gd name="connsiteX6" fmla="*/ 8472 w 1186761"/>
              <a:gd name="connsiteY6" fmla="*/ 1418915 h 1961880"/>
              <a:gd name="connsiteX7" fmla="*/ 128607 w 1186761"/>
              <a:gd name="connsiteY7" fmla="*/ 944466 h 1961880"/>
              <a:gd name="connsiteX8" fmla="*/ 59565 w 1186761"/>
              <a:gd name="connsiteY8" fmla="*/ 579492 h 1961880"/>
              <a:gd name="connsiteX9" fmla="*/ 37489 w 1186761"/>
              <a:gd name="connsiteY9" fmla="*/ 530251 h 1961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86761" h="1961880">
                <a:moveTo>
                  <a:pt x="955911" y="0"/>
                </a:moveTo>
                <a:lnTo>
                  <a:pt x="967744" y="21021"/>
                </a:lnTo>
                <a:cubicBezTo>
                  <a:pt x="1107849" y="298703"/>
                  <a:pt x="1186761" y="612536"/>
                  <a:pt x="1186761" y="944799"/>
                </a:cubicBezTo>
                <a:cubicBezTo>
                  <a:pt x="1186761" y="1301938"/>
                  <a:pt x="1095592" y="1637782"/>
                  <a:pt x="935168" y="1930146"/>
                </a:cubicBezTo>
                <a:lnTo>
                  <a:pt x="916287" y="1961880"/>
                </a:lnTo>
                <a:lnTo>
                  <a:pt x="0" y="1432861"/>
                </a:lnTo>
                <a:lnTo>
                  <a:pt x="8472" y="1418915"/>
                </a:lnTo>
                <a:cubicBezTo>
                  <a:pt x="85088" y="1277879"/>
                  <a:pt x="128607" y="1116255"/>
                  <a:pt x="128607" y="944466"/>
                </a:cubicBezTo>
                <a:cubicBezTo>
                  <a:pt x="128607" y="815625"/>
                  <a:pt x="104127" y="692501"/>
                  <a:pt x="59565" y="579492"/>
                </a:cubicBezTo>
                <a:lnTo>
                  <a:pt x="37489" y="53025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7" name="フリーフォーム 86"/>
          <p:cNvSpPr/>
          <p:nvPr userDrawn="1"/>
        </p:nvSpPr>
        <p:spPr>
          <a:xfrm>
            <a:off x="9170850" y="5318355"/>
            <a:ext cx="1736803" cy="1828474"/>
          </a:xfrm>
          <a:custGeom>
            <a:avLst/>
            <a:gdLst>
              <a:gd name="connsiteX0" fmla="*/ 820151 w 1736803"/>
              <a:gd name="connsiteY0" fmla="*/ 0 h 1828474"/>
              <a:gd name="connsiteX1" fmla="*/ 1736803 w 1736803"/>
              <a:gd name="connsiteY1" fmla="*/ 529229 h 1828474"/>
              <a:gd name="connsiteX2" fmla="*/ 1706134 w 1736803"/>
              <a:gd name="connsiteY2" fmla="*/ 580773 h 1828474"/>
              <a:gd name="connsiteX3" fmla="*/ 863426 w 1736803"/>
              <a:gd name="connsiteY3" fmla="*/ 1323103 h 1828474"/>
              <a:gd name="connsiteX4" fmla="*/ 863426 w 1736803"/>
              <a:gd name="connsiteY4" fmla="*/ 1656254 h 1828474"/>
              <a:gd name="connsiteX5" fmla="*/ 691206 w 1736803"/>
              <a:gd name="connsiteY5" fmla="*/ 1828474 h 1828474"/>
              <a:gd name="connsiteX6" fmla="*/ 0 w 1736803"/>
              <a:gd name="connsiteY6" fmla="*/ 1828474 h 1828474"/>
              <a:gd name="connsiteX7" fmla="*/ 0 w 1736803"/>
              <a:gd name="connsiteY7" fmla="*/ 466443 h 1828474"/>
              <a:gd name="connsiteX8" fmla="*/ 103912 w 1736803"/>
              <a:gd name="connsiteY8" fmla="*/ 459888 h 1828474"/>
              <a:gd name="connsiteX9" fmla="*/ 802510 w 1736803"/>
              <a:gd name="connsiteY9" fmla="*/ 29039 h 1828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36803" h="1828474">
                <a:moveTo>
                  <a:pt x="820151" y="0"/>
                </a:moveTo>
                <a:lnTo>
                  <a:pt x="1736803" y="529229"/>
                </a:lnTo>
                <a:lnTo>
                  <a:pt x="1706134" y="580773"/>
                </a:lnTo>
                <a:cubicBezTo>
                  <a:pt x="1500692" y="900188"/>
                  <a:pt x="1208884" y="1158671"/>
                  <a:pt x="863426" y="1323103"/>
                </a:cubicBezTo>
                <a:lnTo>
                  <a:pt x="863426" y="1656254"/>
                </a:lnTo>
                <a:cubicBezTo>
                  <a:pt x="863426" y="1751369"/>
                  <a:pt x="786321" y="1828474"/>
                  <a:pt x="691206" y="1828474"/>
                </a:cubicBezTo>
                <a:lnTo>
                  <a:pt x="0" y="1828474"/>
                </a:lnTo>
                <a:lnTo>
                  <a:pt x="0" y="466443"/>
                </a:lnTo>
                <a:lnTo>
                  <a:pt x="103912" y="459888"/>
                </a:lnTo>
                <a:cubicBezTo>
                  <a:pt x="394509" y="422949"/>
                  <a:pt x="645995" y="260712"/>
                  <a:pt x="802510" y="2903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8" name="フリーフォーム 87"/>
          <p:cNvSpPr/>
          <p:nvPr userDrawn="1"/>
        </p:nvSpPr>
        <p:spPr>
          <a:xfrm flipH="1">
            <a:off x="7344063" y="2736847"/>
            <a:ext cx="1777378" cy="1596296"/>
          </a:xfrm>
          <a:custGeom>
            <a:avLst/>
            <a:gdLst>
              <a:gd name="connsiteX0" fmla="*/ 0 w 1777378"/>
              <a:gd name="connsiteY0" fmla="*/ 0 h 1596296"/>
              <a:gd name="connsiteX1" fmla="*/ 187100 w 1777378"/>
              <a:gd name="connsiteY1" fmla="*/ 9447 h 1596296"/>
              <a:gd name="connsiteX2" fmla="*/ 1720375 w 1777378"/>
              <a:gd name="connsiteY2" fmla="*/ 966454 h 1596296"/>
              <a:gd name="connsiteX3" fmla="*/ 1777378 w 1777378"/>
              <a:gd name="connsiteY3" fmla="*/ 1067720 h 1596296"/>
              <a:gd name="connsiteX4" fmla="*/ 861857 w 1777378"/>
              <a:gd name="connsiteY4" fmla="*/ 1596296 h 1596296"/>
              <a:gd name="connsiteX5" fmla="*/ 822105 w 1777378"/>
              <a:gd name="connsiteY5" fmla="*/ 1525677 h 1596296"/>
              <a:gd name="connsiteX6" fmla="*/ 78909 w 1777378"/>
              <a:gd name="connsiteY6" fmla="*/ 1061805 h 1596296"/>
              <a:gd name="connsiteX7" fmla="*/ 0 w 1777378"/>
              <a:gd name="connsiteY7" fmla="*/ 1057821 h 1596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77378" h="1596296">
                <a:moveTo>
                  <a:pt x="0" y="0"/>
                </a:moveTo>
                <a:lnTo>
                  <a:pt x="187100" y="9447"/>
                </a:lnTo>
                <a:cubicBezTo>
                  <a:pt x="834286" y="75173"/>
                  <a:pt x="1392628" y="441426"/>
                  <a:pt x="1720375" y="966454"/>
                </a:cubicBezTo>
                <a:lnTo>
                  <a:pt x="1777378" y="1067720"/>
                </a:lnTo>
                <a:lnTo>
                  <a:pt x="861857" y="1596296"/>
                </a:lnTo>
                <a:lnTo>
                  <a:pt x="822105" y="1525677"/>
                </a:lnTo>
                <a:cubicBezTo>
                  <a:pt x="663243" y="1271190"/>
                  <a:pt x="392608" y="1093663"/>
                  <a:pt x="78909" y="1061805"/>
                </a:cubicBezTo>
                <a:lnTo>
                  <a:pt x="0" y="105782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0" name="フリーフォーム 89"/>
          <p:cNvSpPr/>
          <p:nvPr userDrawn="1"/>
        </p:nvSpPr>
        <p:spPr>
          <a:xfrm flipH="1">
            <a:off x="7377018" y="5317688"/>
            <a:ext cx="1736803" cy="1828474"/>
          </a:xfrm>
          <a:custGeom>
            <a:avLst/>
            <a:gdLst>
              <a:gd name="connsiteX0" fmla="*/ 820151 w 1736803"/>
              <a:gd name="connsiteY0" fmla="*/ 0 h 1828474"/>
              <a:gd name="connsiteX1" fmla="*/ 1736803 w 1736803"/>
              <a:gd name="connsiteY1" fmla="*/ 529229 h 1828474"/>
              <a:gd name="connsiteX2" fmla="*/ 1706134 w 1736803"/>
              <a:gd name="connsiteY2" fmla="*/ 580773 h 1828474"/>
              <a:gd name="connsiteX3" fmla="*/ 863426 w 1736803"/>
              <a:gd name="connsiteY3" fmla="*/ 1323103 h 1828474"/>
              <a:gd name="connsiteX4" fmla="*/ 863426 w 1736803"/>
              <a:gd name="connsiteY4" fmla="*/ 1656254 h 1828474"/>
              <a:gd name="connsiteX5" fmla="*/ 691206 w 1736803"/>
              <a:gd name="connsiteY5" fmla="*/ 1828474 h 1828474"/>
              <a:gd name="connsiteX6" fmla="*/ 0 w 1736803"/>
              <a:gd name="connsiteY6" fmla="*/ 1828474 h 1828474"/>
              <a:gd name="connsiteX7" fmla="*/ 0 w 1736803"/>
              <a:gd name="connsiteY7" fmla="*/ 466443 h 1828474"/>
              <a:gd name="connsiteX8" fmla="*/ 103912 w 1736803"/>
              <a:gd name="connsiteY8" fmla="*/ 459888 h 1828474"/>
              <a:gd name="connsiteX9" fmla="*/ 802510 w 1736803"/>
              <a:gd name="connsiteY9" fmla="*/ 29039 h 1828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36803" h="1828474">
                <a:moveTo>
                  <a:pt x="820151" y="0"/>
                </a:moveTo>
                <a:lnTo>
                  <a:pt x="1736803" y="529229"/>
                </a:lnTo>
                <a:lnTo>
                  <a:pt x="1706134" y="580773"/>
                </a:lnTo>
                <a:cubicBezTo>
                  <a:pt x="1500692" y="900188"/>
                  <a:pt x="1208884" y="1158671"/>
                  <a:pt x="863426" y="1323103"/>
                </a:cubicBezTo>
                <a:lnTo>
                  <a:pt x="863426" y="1656254"/>
                </a:lnTo>
                <a:cubicBezTo>
                  <a:pt x="863426" y="1751369"/>
                  <a:pt x="786321" y="1828474"/>
                  <a:pt x="691206" y="1828474"/>
                </a:cubicBezTo>
                <a:lnTo>
                  <a:pt x="0" y="1828474"/>
                </a:lnTo>
                <a:lnTo>
                  <a:pt x="0" y="466443"/>
                </a:lnTo>
                <a:lnTo>
                  <a:pt x="103912" y="459888"/>
                </a:lnTo>
                <a:cubicBezTo>
                  <a:pt x="394509" y="422949"/>
                  <a:pt x="645995" y="260712"/>
                  <a:pt x="802510" y="2903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3" name="図プレースホルダー 25"/>
          <p:cNvSpPr>
            <a:spLocks noGrp="1"/>
          </p:cNvSpPr>
          <p:nvPr>
            <p:ph type="pic" sz="quarter" idx="14" hasCustomPrompt="1"/>
          </p:nvPr>
        </p:nvSpPr>
        <p:spPr>
          <a:xfrm>
            <a:off x="9606200" y="3206428"/>
            <a:ext cx="490896" cy="490896"/>
          </a:xfrm>
        </p:spPr>
        <p:txBody>
          <a:bodyPr>
            <a:norm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94" name="図プレースホルダー 25"/>
          <p:cNvSpPr>
            <a:spLocks noGrp="1"/>
          </p:cNvSpPr>
          <p:nvPr>
            <p:ph type="pic" sz="quarter" idx="15" hasCustomPrompt="1"/>
          </p:nvPr>
        </p:nvSpPr>
        <p:spPr>
          <a:xfrm>
            <a:off x="10355359" y="4571965"/>
            <a:ext cx="490896" cy="490896"/>
          </a:xfrm>
        </p:spPr>
        <p:txBody>
          <a:bodyPr>
            <a:norm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95" name="図プレースホルダー 25"/>
          <p:cNvSpPr>
            <a:spLocks noGrp="1"/>
          </p:cNvSpPr>
          <p:nvPr>
            <p:ph type="pic" sz="quarter" idx="16" hasCustomPrompt="1"/>
          </p:nvPr>
        </p:nvSpPr>
        <p:spPr>
          <a:xfrm>
            <a:off x="9606200" y="5809251"/>
            <a:ext cx="490896" cy="490896"/>
          </a:xfrm>
        </p:spPr>
        <p:txBody>
          <a:bodyPr>
            <a:norm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96" name="図プレースホルダー 25"/>
          <p:cNvSpPr>
            <a:spLocks noGrp="1"/>
          </p:cNvSpPr>
          <p:nvPr>
            <p:ph type="pic" sz="quarter" idx="17" hasCustomPrompt="1"/>
          </p:nvPr>
        </p:nvSpPr>
        <p:spPr>
          <a:xfrm>
            <a:off x="8127545" y="5809251"/>
            <a:ext cx="490896" cy="490896"/>
          </a:xfrm>
        </p:spPr>
        <p:txBody>
          <a:bodyPr>
            <a:norm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97" name="図プレースホルダー 25"/>
          <p:cNvSpPr>
            <a:spLocks noGrp="1"/>
          </p:cNvSpPr>
          <p:nvPr>
            <p:ph type="pic" sz="quarter" idx="18" hasCustomPrompt="1"/>
          </p:nvPr>
        </p:nvSpPr>
        <p:spPr>
          <a:xfrm>
            <a:off x="7438415" y="4566571"/>
            <a:ext cx="490896" cy="490896"/>
          </a:xfrm>
        </p:spPr>
        <p:txBody>
          <a:bodyPr>
            <a:norm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98" name="図プレースホルダー 25"/>
          <p:cNvSpPr>
            <a:spLocks noGrp="1"/>
          </p:cNvSpPr>
          <p:nvPr>
            <p:ph type="pic" sz="quarter" idx="19" hasCustomPrompt="1"/>
          </p:nvPr>
        </p:nvSpPr>
        <p:spPr>
          <a:xfrm>
            <a:off x="8127545" y="3206428"/>
            <a:ext cx="490896" cy="490896"/>
          </a:xfrm>
        </p:spPr>
        <p:txBody>
          <a:bodyPr>
            <a:norm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99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6054938" y="8866801"/>
            <a:ext cx="6178123" cy="535813"/>
          </a:xfrm>
        </p:spPr>
        <p:txBody>
          <a:bodyPr>
            <a:normAutofit/>
          </a:bodyPr>
          <a:lstStyle>
            <a:lvl1pPr algn="ctr">
              <a:spcBef>
                <a:spcPts val="0"/>
              </a:spcBef>
              <a:defRPr sz="18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0" name="テキスト プレースホルダー 12"/>
          <p:cNvSpPr>
            <a:spLocks noGrp="1"/>
          </p:cNvSpPr>
          <p:nvPr>
            <p:ph type="body" sz="quarter" idx="20" hasCustomPrompt="1"/>
          </p:nvPr>
        </p:nvSpPr>
        <p:spPr>
          <a:xfrm>
            <a:off x="6054938" y="8327013"/>
            <a:ext cx="6178123" cy="586840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05" name="テキスト プレースホルダー 12"/>
          <p:cNvSpPr>
            <a:spLocks noGrp="1"/>
          </p:cNvSpPr>
          <p:nvPr>
            <p:ph type="body" sz="quarter" idx="21" hasCustomPrompt="1"/>
          </p:nvPr>
        </p:nvSpPr>
        <p:spPr>
          <a:xfrm>
            <a:off x="11744227" y="6687801"/>
            <a:ext cx="4608971" cy="913630"/>
          </a:xfrm>
        </p:spPr>
        <p:txBody>
          <a:bodyPr>
            <a:normAutofit/>
          </a:bodyPr>
          <a:lstStyle>
            <a:lvl1pPr algn="l">
              <a:spcBef>
                <a:spcPts val="0"/>
              </a:spcBef>
              <a:defRPr sz="18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6" name="テキスト プレースホルダー 12"/>
          <p:cNvSpPr>
            <a:spLocks noGrp="1"/>
          </p:cNvSpPr>
          <p:nvPr>
            <p:ph type="body" sz="quarter" idx="22" hasCustomPrompt="1"/>
          </p:nvPr>
        </p:nvSpPr>
        <p:spPr>
          <a:xfrm>
            <a:off x="11744228" y="6190387"/>
            <a:ext cx="4608971" cy="544466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07" name="テキスト プレースホルダー 12"/>
          <p:cNvSpPr>
            <a:spLocks noGrp="1"/>
          </p:cNvSpPr>
          <p:nvPr>
            <p:ph type="body" sz="quarter" idx="23" hasCustomPrompt="1"/>
          </p:nvPr>
        </p:nvSpPr>
        <p:spPr>
          <a:xfrm>
            <a:off x="11744226" y="4699440"/>
            <a:ext cx="4608971" cy="913630"/>
          </a:xfrm>
        </p:spPr>
        <p:txBody>
          <a:bodyPr>
            <a:normAutofit/>
          </a:bodyPr>
          <a:lstStyle>
            <a:lvl1pPr algn="l">
              <a:spcBef>
                <a:spcPts val="0"/>
              </a:spcBef>
              <a:defRPr sz="18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8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11744227" y="4202026"/>
            <a:ext cx="4608971" cy="544466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09" name="テキスト プレースホルダー 12"/>
          <p:cNvSpPr>
            <a:spLocks noGrp="1"/>
          </p:cNvSpPr>
          <p:nvPr>
            <p:ph type="body" sz="quarter" idx="25" hasCustomPrompt="1"/>
          </p:nvPr>
        </p:nvSpPr>
        <p:spPr>
          <a:xfrm>
            <a:off x="11010972" y="2654827"/>
            <a:ext cx="4608971" cy="913630"/>
          </a:xfrm>
        </p:spPr>
        <p:txBody>
          <a:bodyPr>
            <a:normAutofit/>
          </a:bodyPr>
          <a:lstStyle>
            <a:lvl1pPr algn="l">
              <a:spcBef>
                <a:spcPts val="0"/>
              </a:spcBef>
              <a:defRPr sz="18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0" name="テキスト プレースホルダー 12"/>
          <p:cNvSpPr>
            <a:spLocks noGrp="1"/>
          </p:cNvSpPr>
          <p:nvPr>
            <p:ph type="body" sz="quarter" idx="26" hasCustomPrompt="1"/>
          </p:nvPr>
        </p:nvSpPr>
        <p:spPr>
          <a:xfrm>
            <a:off x="11010973" y="2157413"/>
            <a:ext cx="4608971" cy="544466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11" name="テキスト プレースホルダー 12"/>
          <p:cNvSpPr>
            <a:spLocks noGrp="1"/>
          </p:cNvSpPr>
          <p:nvPr>
            <p:ph type="body" sz="quarter" idx="27" hasCustomPrompt="1"/>
          </p:nvPr>
        </p:nvSpPr>
        <p:spPr>
          <a:xfrm>
            <a:off x="2481511" y="2654827"/>
            <a:ext cx="4608971" cy="913630"/>
          </a:xfrm>
        </p:spPr>
        <p:txBody>
          <a:bodyPr>
            <a:normAutofit/>
          </a:bodyPr>
          <a:lstStyle>
            <a:lvl1pPr algn="r">
              <a:spcBef>
                <a:spcPts val="0"/>
              </a:spcBef>
              <a:defRPr sz="18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2" name="テキスト プレースホルダー 12"/>
          <p:cNvSpPr>
            <a:spLocks noGrp="1"/>
          </p:cNvSpPr>
          <p:nvPr>
            <p:ph type="body" sz="quarter" idx="28" hasCustomPrompt="1"/>
          </p:nvPr>
        </p:nvSpPr>
        <p:spPr>
          <a:xfrm>
            <a:off x="2481512" y="2176737"/>
            <a:ext cx="4608971" cy="525141"/>
          </a:xfrm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13" name="テキスト プレースホルダー 12"/>
          <p:cNvSpPr>
            <a:spLocks noGrp="1"/>
          </p:cNvSpPr>
          <p:nvPr>
            <p:ph type="body" sz="quarter" idx="29" hasCustomPrompt="1"/>
          </p:nvPr>
        </p:nvSpPr>
        <p:spPr>
          <a:xfrm>
            <a:off x="1879065" y="4699017"/>
            <a:ext cx="4608971" cy="913630"/>
          </a:xfrm>
        </p:spPr>
        <p:txBody>
          <a:bodyPr>
            <a:normAutofit/>
          </a:bodyPr>
          <a:lstStyle>
            <a:lvl1pPr algn="r">
              <a:spcBef>
                <a:spcPts val="0"/>
              </a:spcBef>
              <a:defRPr sz="18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4" name="テキスト プレースホルダー 12"/>
          <p:cNvSpPr>
            <a:spLocks noGrp="1"/>
          </p:cNvSpPr>
          <p:nvPr>
            <p:ph type="body" sz="quarter" idx="30" hasCustomPrompt="1"/>
          </p:nvPr>
        </p:nvSpPr>
        <p:spPr>
          <a:xfrm>
            <a:off x="1879066" y="4220927"/>
            <a:ext cx="4608971" cy="525141"/>
          </a:xfrm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15" name="テキスト プレースホルダー 12"/>
          <p:cNvSpPr>
            <a:spLocks noGrp="1"/>
          </p:cNvSpPr>
          <p:nvPr>
            <p:ph type="body" sz="quarter" idx="31" hasCustomPrompt="1"/>
          </p:nvPr>
        </p:nvSpPr>
        <p:spPr>
          <a:xfrm>
            <a:off x="1959396" y="6687909"/>
            <a:ext cx="4608971" cy="913630"/>
          </a:xfrm>
        </p:spPr>
        <p:txBody>
          <a:bodyPr>
            <a:normAutofit/>
          </a:bodyPr>
          <a:lstStyle>
            <a:lvl1pPr algn="r">
              <a:spcBef>
                <a:spcPts val="0"/>
              </a:spcBef>
              <a:defRPr sz="18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6" name="テキスト プレースホルダー 12"/>
          <p:cNvSpPr>
            <a:spLocks noGrp="1"/>
          </p:cNvSpPr>
          <p:nvPr>
            <p:ph type="body" sz="quarter" idx="32" hasCustomPrompt="1"/>
          </p:nvPr>
        </p:nvSpPr>
        <p:spPr>
          <a:xfrm>
            <a:off x="1959397" y="6209819"/>
            <a:ext cx="4608971" cy="525141"/>
          </a:xfrm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cxnSp>
        <p:nvCxnSpPr>
          <p:cNvPr id="118" name="直線コネクタ 117"/>
          <p:cNvCxnSpPr>
            <a:stCxn id="93" idx="0"/>
            <a:endCxn id="110" idx="1"/>
          </p:cNvCxnSpPr>
          <p:nvPr userDrawn="1"/>
        </p:nvCxnSpPr>
        <p:spPr>
          <a:xfrm rot="5400000" flipH="1" flipV="1">
            <a:off x="10042919" y="2238375"/>
            <a:ext cx="776782" cy="1159325"/>
          </a:xfrm>
          <a:prstGeom prst="bentConnector2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線コネクタ 122"/>
          <p:cNvCxnSpPr>
            <a:stCxn id="94" idx="3"/>
            <a:endCxn id="108" idx="1"/>
          </p:cNvCxnSpPr>
          <p:nvPr userDrawn="1"/>
        </p:nvCxnSpPr>
        <p:spPr>
          <a:xfrm flipV="1">
            <a:off x="10846255" y="4474259"/>
            <a:ext cx="897972" cy="343154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線コネクタ 125"/>
          <p:cNvCxnSpPr>
            <a:stCxn id="95" idx="3"/>
            <a:endCxn id="106" idx="1"/>
          </p:cNvCxnSpPr>
          <p:nvPr userDrawn="1"/>
        </p:nvCxnSpPr>
        <p:spPr>
          <a:xfrm>
            <a:off x="10097096" y="6054699"/>
            <a:ext cx="1647132" cy="40792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線コネクタ 128"/>
          <p:cNvCxnSpPr>
            <a:stCxn id="116" idx="3"/>
            <a:endCxn id="96" idx="1"/>
          </p:cNvCxnSpPr>
          <p:nvPr userDrawn="1"/>
        </p:nvCxnSpPr>
        <p:spPr>
          <a:xfrm flipV="1">
            <a:off x="6568368" y="6054699"/>
            <a:ext cx="1559177" cy="41769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線コネクタ 131"/>
          <p:cNvCxnSpPr>
            <a:stCxn id="114" idx="3"/>
            <a:endCxn id="97" idx="1"/>
          </p:cNvCxnSpPr>
          <p:nvPr userDrawn="1"/>
        </p:nvCxnSpPr>
        <p:spPr>
          <a:xfrm>
            <a:off x="6488037" y="4483498"/>
            <a:ext cx="950378" cy="32852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線コネクタ 134"/>
          <p:cNvCxnSpPr>
            <a:stCxn id="112" idx="3"/>
            <a:endCxn id="98" idx="0"/>
          </p:cNvCxnSpPr>
          <p:nvPr userDrawn="1"/>
        </p:nvCxnSpPr>
        <p:spPr>
          <a:xfrm>
            <a:off x="7090483" y="2439308"/>
            <a:ext cx="1282510" cy="767120"/>
          </a:xfrm>
          <a:prstGeom prst="bentConnector2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3731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75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75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75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75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75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75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75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75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75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75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75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75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75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75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75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75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75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75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75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75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75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75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75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75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75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75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75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75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75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75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75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75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75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75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75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75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75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75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75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75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0" dur="75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75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75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75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6" dur="75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75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75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75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2" dur="75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750"/>
                            </p:stCondLst>
                            <p:childTnLst>
                              <p:par>
                                <p:cTn id="13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1250"/>
                            </p:stCondLst>
                            <p:childTnLst>
                              <p:par>
                                <p:cTn id="1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1750"/>
                            </p:stCondLst>
                            <p:childTnLst>
                              <p:par>
                                <p:cTn id="1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2250"/>
                            </p:stCondLst>
                            <p:childTnLst>
                              <p:par>
                                <p:cTn id="147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2750"/>
                            </p:stCondLst>
                            <p:childTnLst>
                              <p:par>
                                <p:cTn id="1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500"/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3250"/>
                            </p:stCondLst>
                            <p:childTnLst>
                              <p:par>
                                <p:cTn id="1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3750"/>
                            </p:stCondLst>
                            <p:childTnLst>
                              <p:par>
                                <p:cTn id="16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4250"/>
                            </p:stCondLst>
                            <p:childTnLst>
                              <p:par>
                                <p:cTn id="1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500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4750"/>
                            </p:stCondLst>
                            <p:childTnLst>
                              <p:par>
                                <p:cTn id="1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1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5250"/>
                            </p:stCondLst>
                            <p:childTnLst>
                              <p:par>
                                <p:cTn id="17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5750"/>
                            </p:stCondLst>
                            <p:childTnLst>
                              <p:par>
                                <p:cTn id="17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0" dur="500"/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6250"/>
                            </p:stCondLst>
                            <p:childTnLst>
                              <p:par>
                                <p:cTn id="18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4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6750"/>
                            </p:stCondLst>
                            <p:childTnLst>
                              <p:par>
                                <p:cTn id="186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8" dur="500" fill="hold"/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9" dur="500" fill="hold"/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7250"/>
                            </p:stCondLst>
                            <p:childTnLst>
                              <p:par>
                                <p:cTn id="19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3" dur="500"/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7750"/>
                            </p:stCondLst>
                            <p:childTnLst>
                              <p:par>
                                <p:cTn id="19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7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8250"/>
                            </p:stCondLst>
                            <p:childTnLst>
                              <p:par>
                                <p:cTn id="19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1" dur="500" fill="hold"/>
                                        <p:tgtEl>
                                          <p:spTgt spid="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2" dur="500" fill="hold"/>
                                        <p:tgtEl>
                                          <p:spTgt spid="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3" fill="hold">
                            <p:stCondLst>
                              <p:cond delay="8750"/>
                            </p:stCondLst>
                            <p:childTnLst>
                              <p:par>
                                <p:cTn id="20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6" dur="500"/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7" fill="hold">
                            <p:stCondLst>
                              <p:cond delay="9250"/>
                            </p:stCondLst>
                            <p:childTnLst>
                              <p:par>
                                <p:cTn id="20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0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1" fill="hold">
                            <p:stCondLst>
                              <p:cond delay="9750"/>
                            </p:stCondLst>
                            <p:childTnLst>
                              <p:par>
                                <p:cTn id="212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4" dur="500" fill="hold"/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5" dur="500" fill="hold"/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6" fill="hold">
                            <p:stCondLst>
                              <p:cond delay="10250"/>
                            </p:stCondLst>
                            <p:childTnLst>
                              <p:par>
                                <p:cTn id="21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9" dur="500"/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 animBg="1"/>
      <p:bldP spid="89" grpId="1" animBg="1"/>
      <p:bldP spid="51" grpId="0" animBg="1"/>
      <p:bldP spid="76" grpId="0" animBg="1"/>
      <p:bldP spid="76" grpId="1" animBg="1"/>
      <p:bldP spid="85" grpId="0" animBg="1"/>
      <p:bldP spid="85" grpId="1" animBg="1"/>
      <p:bldP spid="87" grpId="0" animBg="1"/>
      <p:bldP spid="87" grpId="1" animBg="1"/>
      <p:bldP spid="88" grpId="0" animBg="1"/>
      <p:bldP spid="88" grpId="1" animBg="1"/>
      <p:bldP spid="90" grpId="0" animBg="1"/>
      <p:bldP spid="90" grpId="1" animBg="1"/>
      <p:bldP spid="93" grpId="0"/>
      <p:bldP spid="93" grpId="1"/>
      <p:bldP spid="94" grpId="0"/>
      <p:bldP spid="94" grpId="1"/>
      <p:bldP spid="95" grpId="0"/>
      <p:bldP spid="95" grpId="1"/>
      <p:bldP spid="96" grpId="0"/>
      <p:bldP spid="96" grpId="1"/>
      <p:bldP spid="97" grpId="0"/>
      <p:bldP spid="97" grpId="1"/>
      <p:bldP spid="98" grpId="0"/>
      <p:bldP spid="98" grpId="1"/>
      <p:bldP spid="9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0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8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0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1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3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5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3240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inite Lo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アーチ 47"/>
          <p:cNvSpPr/>
          <p:nvPr userDrawn="1"/>
        </p:nvSpPr>
        <p:spPr>
          <a:xfrm>
            <a:off x="8513310" y="2959781"/>
            <a:ext cx="3976914" cy="3976914"/>
          </a:xfrm>
          <a:prstGeom prst="blockArc">
            <a:avLst>
              <a:gd name="adj1" fmla="val 10800000"/>
              <a:gd name="adj2" fmla="val 0"/>
              <a:gd name="adj3" fmla="val 30474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アーチ 45"/>
          <p:cNvSpPr/>
          <p:nvPr userDrawn="1"/>
        </p:nvSpPr>
        <p:spPr>
          <a:xfrm>
            <a:off x="5752874" y="2959781"/>
            <a:ext cx="3976914" cy="3976914"/>
          </a:xfrm>
          <a:prstGeom prst="blockArc">
            <a:avLst>
              <a:gd name="adj1" fmla="val 10800000"/>
              <a:gd name="adj2" fmla="val 0"/>
              <a:gd name="adj3" fmla="val 3047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7" name="アーチ 46"/>
          <p:cNvSpPr/>
          <p:nvPr userDrawn="1"/>
        </p:nvSpPr>
        <p:spPr>
          <a:xfrm rot="10800000">
            <a:off x="5752874" y="2959781"/>
            <a:ext cx="3976914" cy="3976914"/>
          </a:xfrm>
          <a:prstGeom prst="blockArc">
            <a:avLst>
              <a:gd name="adj1" fmla="val 10800000"/>
              <a:gd name="adj2" fmla="val 0"/>
              <a:gd name="adj3" fmla="val 30474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9" name="アーチ 48"/>
          <p:cNvSpPr/>
          <p:nvPr userDrawn="1"/>
        </p:nvSpPr>
        <p:spPr>
          <a:xfrm rot="10800000">
            <a:off x="8513310" y="2959781"/>
            <a:ext cx="3976914" cy="3976914"/>
          </a:xfrm>
          <a:prstGeom prst="blockArc">
            <a:avLst>
              <a:gd name="adj1" fmla="val 10800000"/>
              <a:gd name="adj2" fmla="val 0"/>
              <a:gd name="adj3" fmla="val 30474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sz="quarter" idx="28" hasCustomPrompt="1"/>
          </p:nvPr>
        </p:nvSpPr>
        <p:spPr>
          <a:xfrm>
            <a:off x="6501035" y="3443562"/>
            <a:ext cx="2439765" cy="525141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4" name="テキスト プレースホルダー 12"/>
          <p:cNvSpPr>
            <a:spLocks noGrp="1"/>
          </p:cNvSpPr>
          <p:nvPr>
            <p:ph type="body" sz="quarter" idx="27" hasCustomPrompt="1"/>
          </p:nvPr>
        </p:nvSpPr>
        <p:spPr>
          <a:xfrm>
            <a:off x="1045924" y="2959781"/>
            <a:ext cx="4608971" cy="1922552"/>
          </a:xfrm>
        </p:spPr>
        <p:txBody>
          <a:bodyPr anchor="ctr">
            <a:normAutofit/>
          </a:bodyPr>
          <a:lstStyle>
            <a:lvl1pPr algn="r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テキスト プレースホルダー 12"/>
          <p:cNvSpPr>
            <a:spLocks noGrp="1"/>
          </p:cNvSpPr>
          <p:nvPr>
            <p:ph type="body" sz="quarter" idx="29" hasCustomPrompt="1"/>
          </p:nvPr>
        </p:nvSpPr>
        <p:spPr>
          <a:xfrm>
            <a:off x="1045923" y="5014143"/>
            <a:ext cx="4608971" cy="1922552"/>
          </a:xfrm>
        </p:spPr>
        <p:txBody>
          <a:bodyPr anchor="ctr">
            <a:normAutofit/>
          </a:bodyPr>
          <a:lstStyle>
            <a:lvl1pPr algn="r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テキスト プレースホルダー 12"/>
          <p:cNvSpPr>
            <a:spLocks noGrp="1"/>
          </p:cNvSpPr>
          <p:nvPr>
            <p:ph type="body" sz="quarter" idx="30" hasCustomPrompt="1"/>
          </p:nvPr>
        </p:nvSpPr>
        <p:spPr>
          <a:xfrm>
            <a:off x="12628325" y="2956517"/>
            <a:ext cx="4608971" cy="1922552"/>
          </a:xfrm>
        </p:spPr>
        <p:txBody>
          <a:bodyPr anchor="ctr">
            <a:normAutofit/>
          </a:bodyPr>
          <a:lstStyle>
            <a:lvl1pPr algn="l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7" name="テキスト プレースホルダー 12"/>
          <p:cNvSpPr>
            <a:spLocks noGrp="1"/>
          </p:cNvSpPr>
          <p:nvPr>
            <p:ph type="body" sz="quarter" idx="31" hasCustomPrompt="1"/>
          </p:nvPr>
        </p:nvSpPr>
        <p:spPr>
          <a:xfrm>
            <a:off x="12628325" y="5014143"/>
            <a:ext cx="4608971" cy="1922552"/>
          </a:xfrm>
        </p:spPr>
        <p:txBody>
          <a:bodyPr anchor="ctr">
            <a:normAutofit/>
          </a:bodyPr>
          <a:lstStyle>
            <a:lvl1pPr algn="l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テキスト プレースホルダー 12"/>
          <p:cNvSpPr>
            <a:spLocks noGrp="1"/>
          </p:cNvSpPr>
          <p:nvPr>
            <p:ph type="body" sz="quarter" idx="32" hasCustomPrompt="1"/>
          </p:nvPr>
        </p:nvSpPr>
        <p:spPr>
          <a:xfrm>
            <a:off x="9297517" y="5769003"/>
            <a:ext cx="2439765" cy="525141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0" name="テキスト プレースホルダー 12"/>
          <p:cNvSpPr>
            <a:spLocks noGrp="1"/>
          </p:cNvSpPr>
          <p:nvPr>
            <p:ph type="body" sz="quarter" idx="33" hasCustomPrompt="1"/>
          </p:nvPr>
        </p:nvSpPr>
        <p:spPr>
          <a:xfrm>
            <a:off x="9297516" y="3443561"/>
            <a:ext cx="2439765" cy="525141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1" name="テキスト プレースホルダー 12"/>
          <p:cNvSpPr>
            <a:spLocks noGrp="1"/>
          </p:cNvSpPr>
          <p:nvPr>
            <p:ph type="body" sz="quarter" idx="34" hasCustomPrompt="1"/>
          </p:nvPr>
        </p:nvSpPr>
        <p:spPr>
          <a:xfrm>
            <a:off x="6501035" y="5780273"/>
            <a:ext cx="2439765" cy="525141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2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3195988" y="7732296"/>
            <a:ext cx="11896024" cy="1522894"/>
          </a:xfrm>
        </p:spPr>
        <p:txBody>
          <a:bodyPr anchor="ctr">
            <a:normAutofit/>
          </a:bodyPr>
          <a:lstStyle>
            <a:lvl1pPr algn="ctr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35705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7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7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7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7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7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500"/>
                            </p:stCondLst>
                            <p:childTnLst>
                              <p:par>
                                <p:cTn id="7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3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000"/>
                            </p:stCondLst>
                            <p:childTnLst>
                              <p:par>
                                <p:cTn id="7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500"/>
                            </p:stCondLst>
                            <p:childTnLst>
                              <p:par>
                                <p:cTn id="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3000"/>
                            </p:stCondLst>
                            <p:childTnLst>
                              <p:par>
                                <p:cTn id="84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350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4000"/>
                            </p:stCondLst>
                            <p:childTnLst>
                              <p:par>
                                <p:cTn id="9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4500"/>
                            </p:stCondLst>
                            <p:childTnLst>
                              <p:par>
                                <p:cTn id="9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0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5000"/>
                            </p:stCondLst>
                            <p:childTnLst>
                              <p:par>
                                <p:cTn id="102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8" grpId="1" animBg="1"/>
      <p:bldP spid="48" grpId="2" animBg="1"/>
      <p:bldP spid="46" grpId="0" animBg="1"/>
      <p:bldP spid="46" grpId="1" animBg="1"/>
      <p:bldP spid="46" grpId="2" animBg="1"/>
      <p:bldP spid="47" grpId="0" animBg="1"/>
      <p:bldP spid="47" grpId="1" animBg="1"/>
      <p:bldP spid="47" grpId="2" animBg="1"/>
      <p:bldP spid="49" grpId="0" animBg="1"/>
      <p:bldP spid="49" grpId="1" animBg="1"/>
      <p:bldP spid="49" grpId="2" animBg="1"/>
      <p:bldP spid="13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us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52647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story - 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直線コネクタ 6"/>
          <p:cNvCxnSpPr>
            <a:stCxn id="5" idx="7"/>
            <a:endCxn id="8" idx="0"/>
          </p:cNvCxnSpPr>
          <p:nvPr userDrawn="1"/>
        </p:nvCxnSpPr>
        <p:spPr>
          <a:xfrm>
            <a:off x="9144001" y="2890044"/>
            <a:ext cx="0" cy="1186994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涙形 4"/>
          <p:cNvSpPr/>
          <p:nvPr userDrawn="1"/>
        </p:nvSpPr>
        <p:spPr>
          <a:xfrm rot="8100000">
            <a:off x="8836980" y="2148831"/>
            <a:ext cx="614041" cy="614041"/>
          </a:xfrm>
          <a:prstGeom prst="teardrop">
            <a:avLst/>
          </a:prstGeom>
          <a:solidFill>
            <a:schemeClr val="tx2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2399958" y="4837415"/>
            <a:ext cx="4608971" cy="1479012"/>
          </a:xfrm>
        </p:spPr>
        <p:txBody>
          <a:bodyPr>
            <a:normAutofit/>
          </a:bodyPr>
          <a:lstStyle>
            <a:lvl1pPr algn="r">
              <a:spcBef>
                <a:spcPts val="0"/>
              </a:spcBef>
              <a:defRPr sz="18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2399958" y="3896219"/>
            <a:ext cx="4608971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1" name="正方形/長方形 20"/>
          <p:cNvSpPr/>
          <p:nvPr userDrawn="1"/>
        </p:nvSpPr>
        <p:spPr>
          <a:xfrm>
            <a:off x="5076526" y="4613259"/>
            <a:ext cx="1827899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cxnSp>
        <p:nvCxnSpPr>
          <p:cNvPr id="22" name="直線コネクタ 21"/>
          <p:cNvCxnSpPr>
            <a:stCxn id="8" idx="4"/>
            <a:endCxn id="24" idx="0"/>
          </p:cNvCxnSpPr>
          <p:nvPr userDrawn="1"/>
        </p:nvCxnSpPr>
        <p:spPr>
          <a:xfrm>
            <a:off x="9144001" y="4462435"/>
            <a:ext cx="0" cy="1471236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/>
          <p:cNvCxnSpPr>
            <a:stCxn id="28" idx="1"/>
            <a:endCxn id="24" idx="6"/>
          </p:cNvCxnSpPr>
          <p:nvPr userDrawn="1"/>
        </p:nvCxnSpPr>
        <p:spPr>
          <a:xfrm flipH="1">
            <a:off x="9336699" y="6126367"/>
            <a:ext cx="629766" cy="3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円/楕円 4"/>
          <p:cNvSpPr/>
          <p:nvPr userDrawn="1"/>
        </p:nvSpPr>
        <p:spPr>
          <a:xfrm>
            <a:off x="9986477" y="5557295"/>
            <a:ext cx="1136515" cy="1138145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9966465" y="5752851"/>
            <a:ext cx="1176539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37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11275193" y="6694047"/>
            <a:ext cx="4608971" cy="1479012"/>
          </a:xfrm>
        </p:spPr>
        <p:txBody>
          <a:bodyPr>
            <a:normAutofit/>
          </a:bodyPr>
          <a:lstStyle>
            <a:lvl1pPr algn="l">
              <a:spcBef>
                <a:spcPts val="0"/>
              </a:spcBef>
              <a:defRPr sz="18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8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11275193" y="5752851"/>
            <a:ext cx="4608971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9" name="正方形/長方形 38"/>
          <p:cNvSpPr/>
          <p:nvPr userDrawn="1"/>
        </p:nvSpPr>
        <p:spPr>
          <a:xfrm>
            <a:off x="11379697" y="6469891"/>
            <a:ext cx="1827899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  <p:sp>
        <p:nvSpPr>
          <p:cNvPr id="43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2399958" y="8496780"/>
            <a:ext cx="4608971" cy="1479012"/>
          </a:xfrm>
        </p:spPr>
        <p:txBody>
          <a:bodyPr>
            <a:normAutofit/>
          </a:bodyPr>
          <a:lstStyle>
            <a:lvl1pPr algn="r">
              <a:spcBef>
                <a:spcPts val="0"/>
              </a:spcBef>
              <a:defRPr sz="18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4" name="テキスト プレースホルダー 12"/>
          <p:cNvSpPr>
            <a:spLocks noGrp="1"/>
          </p:cNvSpPr>
          <p:nvPr>
            <p:ph type="body" sz="quarter" idx="20" hasCustomPrompt="1"/>
          </p:nvPr>
        </p:nvSpPr>
        <p:spPr>
          <a:xfrm>
            <a:off x="2399958" y="7555584"/>
            <a:ext cx="4608971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5" name="正方形/長方形 44"/>
          <p:cNvSpPr/>
          <p:nvPr userDrawn="1"/>
        </p:nvSpPr>
        <p:spPr>
          <a:xfrm>
            <a:off x="5076526" y="8272624"/>
            <a:ext cx="1827899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cxnSp>
        <p:nvCxnSpPr>
          <p:cNvPr id="46" name="直線コネクタ 45"/>
          <p:cNvCxnSpPr>
            <a:stCxn id="24" idx="4"/>
            <a:endCxn id="40" idx="0"/>
          </p:cNvCxnSpPr>
          <p:nvPr userDrawn="1"/>
        </p:nvCxnSpPr>
        <p:spPr>
          <a:xfrm>
            <a:off x="9144001" y="6319068"/>
            <a:ext cx="0" cy="1415942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/>
          <p:cNvCxnSpPr>
            <a:stCxn id="8" idx="2"/>
            <a:endCxn id="13" idx="3"/>
          </p:cNvCxnSpPr>
          <p:nvPr userDrawn="1"/>
        </p:nvCxnSpPr>
        <p:spPr>
          <a:xfrm flipH="1" flipV="1">
            <a:off x="8335845" y="4269736"/>
            <a:ext cx="615457" cy="1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円/楕円 4"/>
          <p:cNvSpPr/>
          <p:nvPr userDrawn="1"/>
        </p:nvSpPr>
        <p:spPr>
          <a:xfrm>
            <a:off x="7199330" y="3700663"/>
            <a:ext cx="1136515" cy="1138145"/>
          </a:xfrm>
          <a:prstGeom prst="rect">
            <a:avLst/>
          </a:prstGeom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7179318" y="3896219"/>
            <a:ext cx="1176539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cxnSp>
        <p:nvCxnSpPr>
          <p:cNvPr id="41" name="直線コネクタ 40"/>
          <p:cNvCxnSpPr>
            <a:stCxn id="40" idx="2"/>
            <a:endCxn id="49" idx="3"/>
          </p:cNvCxnSpPr>
          <p:nvPr userDrawn="1"/>
        </p:nvCxnSpPr>
        <p:spPr>
          <a:xfrm flipH="1" flipV="1">
            <a:off x="8335845" y="7927708"/>
            <a:ext cx="615457" cy="1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コネクタ 53"/>
          <p:cNvCxnSpPr>
            <a:stCxn id="40" idx="4"/>
          </p:cNvCxnSpPr>
          <p:nvPr userDrawn="1"/>
        </p:nvCxnSpPr>
        <p:spPr>
          <a:xfrm>
            <a:off x="9144001" y="8120407"/>
            <a:ext cx="0" cy="2165006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円/楕円 4"/>
          <p:cNvSpPr/>
          <p:nvPr userDrawn="1"/>
        </p:nvSpPr>
        <p:spPr>
          <a:xfrm>
            <a:off x="7199330" y="7358635"/>
            <a:ext cx="1136515" cy="1138145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7179318" y="7555584"/>
            <a:ext cx="1176539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8" name="楕円 7"/>
          <p:cNvSpPr/>
          <p:nvPr userDrawn="1"/>
        </p:nvSpPr>
        <p:spPr>
          <a:xfrm>
            <a:off x="8951302" y="4077038"/>
            <a:ext cx="385397" cy="385397"/>
          </a:xfrm>
          <a:prstGeom prst="ellipse">
            <a:avLst/>
          </a:prstGeom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楕円 23"/>
          <p:cNvSpPr/>
          <p:nvPr userDrawn="1"/>
        </p:nvSpPr>
        <p:spPr>
          <a:xfrm>
            <a:off x="8951302" y="5933671"/>
            <a:ext cx="385397" cy="385397"/>
          </a:xfrm>
          <a:prstGeom prst="ellipse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楕円 39"/>
          <p:cNvSpPr/>
          <p:nvPr userDrawn="1"/>
        </p:nvSpPr>
        <p:spPr>
          <a:xfrm>
            <a:off x="8951302" y="7735010"/>
            <a:ext cx="385397" cy="385397"/>
          </a:xfrm>
          <a:prstGeom prst="ellipse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0054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750"/>
                            </p:stCondLst>
                            <p:childTnLst>
                              <p:par>
                                <p:cTn id="1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250"/>
                            </p:stCondLst>
                            <p:childTnLst>
                              <p:par>
                                <p:cTn id="2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750"/>
                            </p:stCondLst>
                            <p:childTnLst>
                              <p:par>
                                <p:cTn id="2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250"/>
                            </p:stCondLst>
                            <p:childTnLst>
                              <p:par>
                                <p:cTn id="3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750"/>
                            </p:stCondLst>
                            <p:childTnLst>
                              <p:par>
                                <p:cTn id="4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25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75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25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750"/>
                            </p:stCondLst>
                            <p:childTnLst>
                              <p:par>
                                <p:cTn id="61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6250"/>
                            </p:stCondLst>
                            <p:childTnLst>
                              <p:par>
                                <p:cTn id="7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6750"/>
                            </p:stCondLst>
                            <p:childTnLst>
                              <p:par>
                                <p:cTn id="7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7250"/>
                            </p:stCondLst>
                            <p:childTnLst>
                              <p:par>
                                <p:cTn id="7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7750"/>
                            </p:stCondLst>
                            <p:childTnLst>
                              <p:par>
                                <p:cTn id="8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8250"/>
                            </p:stCondLst>
                            <p:childTnLst>
                              <p:par>
                                <p:cTn id="8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1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9250"/>
                            </p:stCondLst>
                            <p:childTnLst>
                              <p:par>
                                <p:cTn id="9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9750"/>
                            </p:stCondLst>
                            <p:childTnLst>
                              <p:par>
                                <p:cTn id="10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4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0250"/>
                            </p:stCondLst>
                            <p:childTnLst>
                              <p:par>
                                <p:cTn id="10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9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animBg="1"/>
      <p:bldP spid="27" grpId="0" animBg="1"/>
      <p:bldP spid="28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animBg="1"/>
      <p:bldP spid="43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5" grpId="0" animBg="1"/>
      <p:bldP spid="13" grpId="0" animBg="1"/>
      <p:bldP spid="17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 animBg="1"/>
      <p:bldP spid="42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24" grpId="0" animBg="1"/>
      <p:bldP spid="40" grpId="0" animBg="1"/>
    </p:bld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lcome 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グループ化 7"/>
          <p:cNvGrpSpPr/>
          <p:nvPr userDrawn="1"/>
        </p:nvGrpSpPr>
        <p:grpSpPr>
          <a:xfrm>
            <a:off x="5823561" y="4418122"/>
            <a:ext cx="1940630" cy="72008"/>
            <a:chOff x="6119664" y="3270498"/>
            <a:chExt cx="1940630" cy="72008"/>
          </a:xfrm>
        </p:grpSpPr>
        <p:sp>
          <p:nvSpPr>
            <p:cNvPr id="10" name="正方形/長方形 9"/>
            <p:cNvSpPr/>
            <p:nvPr userDrawn="1"/>
          </p:nvSpPr>
          <p:spPr>
            <a:xfrm>
              <a:off x="6765355" y="3270498"/>
              <a:ext cx="648072" cy="7200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正方形/長方形 8"/>
            <p:cNvSpPr/>
            <p:nvPr userDrawn="1"/>
          </p:nvSpPr>
          <p:spPr>
            <a:xfrm>
              <a:off x="6119664" y="3270498"/>
              <a:ext cx="648072" cy="720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正方形/長方形 10"/>
            <p:cNvSpPr/>
            <p:nvPr userDrawn="1"/>
          </p:nvSpPr>
          <p:spPr>
            <a:xfrm>
              <a:off x="7412222" y="3270498"/>
              <a:ext cx="648072" cy="7200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6057900" y="9582811"/>
            <a:ext cx="6172200" cy="547603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10868" y="9600055"/>
            <a:ext cx="1176775" cy="489036"/>
          </a:xfrm>
          <a:prstGeom prst="rect">
            <a:avLst/>
          </a:prstGeom>
        </p:spPr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5712608" y="4698914"/>
            <a:ext cx="8545863" cy="2366282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4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5712608" y="3578967"/>
            <a:ext cx="8545863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4156530" y="2953658"/>
            <a:ext cx="1391649" cy="1117600"/>
          </a:xfrm>
          <a:custGeom>
            <a:avLst/>
            <a:gdLst/>
            <a:ahLst/>
            <a:cxnLst/>
            <a:rect l="l" t="t" r="r" b="b"/>
            <a:pathLst>
              <a:path w="1391649" h="1117600">
                <a:moveTo>
                  <a:pt x="641350" y="0"/>
                </a:moveTo>
                <a:cubicBezTo>
                  <a:pt x="995558" y="0"/>
                  <a:pt x="1282700" y="250183"/>
                  <a:pt x="1282700" y="558800"/>
                </a:cubicBezTo>
                <a:cubicBezTo>
                  <a:pt x="1282700" y="678010"/>
                  <a:pt x="1239857" y="788500"/>
                  <a:pt x="1166143" y="878649"/>
                </a:cubicBezTo>
                <a:cubicBezTo>
                  <a:pt x="1228612" y="951179"/>
                  <a:pt x="1306525" y="1002662"/>
                  <a:pt x="1391649" y="1064962"/>
                </a:cubicBezTo>
                <a:lnTo>
                  <a:pt x="1016117" y="1010533"/>
                </a:lnTo>
                <a:cubicBezTo>
                  <a:pt x="911360" y="1078369"/>
                  <a:pt x="781613" y="1117600"/>
                  <a:pt x="641350" y="1117600"/>
                </a:cubicBezTo>
                <a:cubicBezTo>
                  <a:pt x="287142" y="1117600"/>
                  <a:pt x="0" y="867417"/>
                  <a:pt x="0" y="558800"/>
                </a:cubicBezTo>
                <a:cubicBezTo>
                  <a:pt x="0" y="250183"/>
                  <a:pt x="287142" y="0"/>
                  <a:pt x="641350" y="0"/>
                </a:cubicBezTo>
                <a:close/>
              </a:path>
            </a:pathLst>
          </a:custGeom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510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900"/>
                            </p:stCondLst>
                            <p:childTnLst>
                              <p:par>
                                <p:cTn id="14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4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0" animBg="1"/>
    </p:bld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/>
          <p:cNvSpPr/>
          <p:nvPr userDrawn="1"/>
        </p:nvSpPr>
        <p:spPr>
          <a:xfrm>
            <a:off x="7396828" y="4969665"/>
            <a:ext cx="648072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 userDrawn="1"/>
        </p:nvSpPr>
        <p:spPr>
          <a:xfrm>
            <a:off x="6751137" y="4969665"/>
            <a:ext cx="648072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 userDrawn="1"/>
        </p:nvSpPr>
        <p:spPr>
          <a:xfrm>
            <a:off x="8043695" y="4969665"/>
            <a:ext cx="648072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>
          <a:xfrm>
            <a:off x="6057900" y="9582811"/>
            <a:ext cx="6172200" cy="547603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>
          <a:xfrm>
            <a:off x="17110868" y="9600055"/>
            <a:ext cx="1176775" cy="489036"/>
          </a:xfrm>
          <a:prstGeom prst="rect">
            <a:avLst/>
          </a:prstGeom>
        </p:spPr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テキスト プレースホルダー 12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6669212" y="5250457"/>
            <a:ext cx="8545863" cy="2366282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4" name="テキスト プレースホルダー 12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2233749" y="2732842"/>
            <a:ext cx="6574129" cy="2144700"/>
          </a:xfrm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7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Put a Word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38176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00"/>
                            </p:stCondLst>
                            <p:childTnLst>
                              <p:par>
                                <p:cTn id="1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6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9" grpId="0" animBg="1"/>
      <p:bldP spid="11" grpId="0" animBg="1"/>
      <p:bldP spid="13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i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正方形/長方形 4"/>
          <p:cNvSpPr/>
          <p:nvPr userDrawn="1"/>
        </p:nvSpPr>
        <p:spPr>
          <a:xfrm>
            <a:off x="0" y="0"/>
            <a:ext cx="18287643" cy="35414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図プレースホルダー 6"/>
          <p:cNvSpPr>
            <a:spLocks noGrp="1"/>
          </p:cNvSpPr>
          <p:nvPr>
            <p:ph type="pic" sz="quarter" idx="12" hasCustomPrompt="1"/>
          </p:nvPr>
        </p:nvSpPr>
        <p:spPr>
          <a:xfrm>
            <a:off x="2696029" y="1767115"/>
            <a:ext cx="3548742" cy="3548742"/>
          </a:xfrm>
          <a:solidFill>
            <a:schemeClr val="bg1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8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6491101" y="2162629"/>
            <a:ext cx="9211879" cy="1219199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9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6505615" y="3609069"/>
            <a:ext cx="9211879" cy="1340304"/>
          </a:xfrm>
        </p:spPr>
        <p:txBody>
          <a:bodyPr anchor="t">
            <a:noAutofit/>
          </a:bodyPr>
          <a:lstStyle>
            <a:lvl1pPr algn="l">
              <a:lnSpc>
                <a:spcPct val="13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2696029" y="5544457"/>
            <a:ext cx="13021465" cy="1516966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" name="円/楕円 4"/>
          <p:cNvSpPr/>
          <p:nvPr userDrawn="1"/>
        </p:nvSpPr>
        <p:spPr>
          <a:xfrm>
            <a:off x="1070429" y="7318828"/>
            <a:ext cx="1136515" cy="1138145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図プレースホルダー 25"/>
          <p:cNvSpPr>
            <a:spLocks noGrp="1"/>
          </p:cNvSpPr>
          <p:nvPr>
            <p:ph type="pic" sz="quarter" idx="16" hasCustomPrompt="1"/>
          </p:nvPr>
        </p:nvSpPr>
        <p:spPr>
          <a:xfrm>
            <a:off x="1323686" y="7572900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2349781" y="7899153"/>
            <a:ext cx="3998405" cy="562841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4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2349781" y="7315496"/>
            <a:ext cx="399840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Put a word</a:t>
            </a:r>
            <a:endParaRPr kumimoji="1" lang="ja-JP" altLang="en-US" dirty="0"/>
          </a:p>
        </p:txBody>
      </p:sp>
      <p:sp>
        <p:nvSpPr>
          <p:cNvPr id="15" name="円/楕円 4"/>
          <p:cNvSpPr/>
          <p:nvPr userDrawn="1"/>
        </p:nvSpPr>
        <p:spPr>
          <a:xfrm>
            <a:off x="6517930" y="7318828"/>
            <a:ext cx="1136515" cy="1138145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図プレースホルダー 25"/>
          <p:cNvSpPr>
            <a:spLocks noGrp="1"/>
          </p:cNvSpPr>
          <p:nvPr>
            <p:ph type="pic" sz="quarter" idx="19" hasCustomPrompt="1"/>
          </p:nvPr>
        </p:nvSpPr>
        <p:spPr>
          <a:xfrm>
            <a:off x="6771187" y="7572900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7" name="テキスト プレースホルダー 12"/>
          <p:cNvSpPr>
            <a:spLocks noGrp="1"/>
          </p:cNvSpPr>
          <p:nvPr>
            <p:ph type="body" sz="quarter" idx="20" hasCustomPrompt="1"/>
          </p:nvPr>
        </p:nvSpPr>
        <p:spPr>
          <a:xfrm>
            <a:off x="7797282" y="7899153"/>
            <a:ext cx="3998405" cy="562841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テキスト プレースホルダー 12"/>
          <p:cNvSpPr>
            <a:spLocks noGrp="1"/>
          </p:cNvSpPr>
          <p:nvPr>
            <p:ph type="body" sz="quarter" idx="21" hasCustomPrompt="1"/>
          </p:nvPr>
        </p:nvSpPr>
        <p:spPr>
          <a:xfrm>
            <a:off x="7797282" y="7315496"/>
            <a:ext cx="399840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Put a word</a:t>
            </a:r>
            <a:endParaRPr kumimoji="1" lang="ja-JP" altLang="en-US" dirty="0"/>
          </a:p>
        </p:txBody>
      </p:sp>
      <p:sp>
        <p:nvSpPr>
          <p:cNvPr id="19" name="円/楕円 4"/>
          <p:cNvSpPr/>
          <p:nvPr userDrawn="1"/>
        </p:nvSpPr>
        <p:spPr>
          <a:xfrm>
            <a:off x="11981156" y="7318828"/>
            <a:ext cx="1136515" cy="1138145"/>
          </a:xfrm>
          <a:prstGeom prst="rect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図プレースホルダー 25"/>
          <p:cNvSpPr>
            <a:spLocks noGrp="1"/>
          </p:cNvSpPr>
          <p:nvPr>
            <p:ph type="pic" sz="quarter" idx="22" hasCustomPrompt="1"/>
          </p:nvPr>
        </p:nvSpPr>
        <p:spPr>
          <a:xfrm>
            <a:off x="12234413" y="7572900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1" name="テキスト プレースホルダー 12"/>
          <p:cNvSpPr>
            <a:spLocks noGrp="1"/>
          </p:cNvSpPr>
          <p:nvPr>
            <p:ph type="body" sz="quarter" idx="23" hasCustomPrompt="1"/>
          </p:nvPr>
        </p:nvSpPr>
        <p:spPr>
          <a:xfrm>
            <a:off x="13260508" y="7899153"/>
            <a:ext cx="3998405" cy="562841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13260508" y="7315496"/>
            <a:ext cx="399840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Put a word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78255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3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65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315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65"/>
                            </p:stCondLst>
                            <p:childTnLst>
                              <p:par>
                                <p:cTn id="26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65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65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565"/>
                            </p:stCondLst>
                            <p:childTnLst>
                              <p:par>
                                <p:cTn id="4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65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565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065"/>
                            </p:stCondLst>
                            <p:childTnLst>
                              <p:par>
                                <p:cTn id="68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6565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7065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build="p">
        <p:tmplLst>
          <p:tmpl lvl="1">
            <p:tnLst>
              <p:par>
                <p:cTn presetID="2" presetClass="entr" presetSubtype="3" decel="100000" fill="hold" nodeType="withEffect">
                  <p:stCondLst>
                    <p:cond delay="2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>
        <p:tmplLst>
          <p:tmpl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iterate type="lt">
                    <p:tmPct val="3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animBg="1"/>
      <p:bldP spid="12" grpId="0"/>
      <p:bldP spid="1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animBg="1"/>
      <p:bldP spid="16" grpId="0"/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animBg="1"/>
      <p:bldP spid="20" grpId="0"/>
      <p:bldP spid="2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i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0" y="0"/>
            <a:ext cx="18287643" cy="35414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図プレースホルダー 31"/>
          <p:cNvSpPr>
            <a:spLocks noGrp="1"/>
          </p:cNvSpPr>
          <p:nvPr>
            <p:ph type="pic" sz="quarter" idx="32" hasCustomPrompt="1"/>
          </p:nvPr>
        </p:nvSpPr>
        <p:spPr>
          <a:xfrm>
            <a:off x="1217446" y="1271786"/>
            <a:ext cx="6504961" cy="4045273"/>
          </a:xfrm>
          <a:custGeom>
            <a:avLst/>
            <a:gdLst>
              <a:gd name="connsiteX0" fmla="*/ 984238 w 6504961"/>
              <a:gd name="connsiteY0" fmla="*/ 3553896 h 4045273"/>
              <a:gd name="connsiteX1" fmla="*/ 1475615 w 6504961"/>
              <a:gd name="connsiteY1" fmla="*/ 3553896 h 4045273"/>
              <a:gd name="connsiteX2" fmla="*/ 1475615 w 6504961"/>
              <a:gd name="connsiteY2" fmla="*/ 4045273 h 4045273"/>
              <a:gd name="connsiteX3" fmla="*/ 984238 w 6504961"/>
              <a:gd name="connsiteY3" fmla="*/ 4045273 h 4045273"/>
              <a:gd name="connsiteX4" fmla="*/ 0 w 6504961"/>
              <a:gd name="connsiteY4" fmla="*/ 3551920 h 4045273"/>
              <a:gd name="connsiteX5" fmla="*/ 491377 w 6504961"/>
              <a:gd name="connsiteY5" fmla="*/ 3551920 h 4045273"/>
              <a:gd name="connsiteX6" fmla="*/ 491377 w 6504961"/>
              <a:gd name="connsiteY6" fmla="*/ 4043297 h 4045273"/>
              <a:gd name="connsiteX7" fmla="*/ 0 w 6504961"/>
              <a:gd name="connsiteY7" fmla="*/ 4043297 h 4045273"/>
              <a:gd name="connsiteX8" fmla="*/ 492861 w 6504961"/>
              <a:gd name="connsiteY8" fmla="*/ 3060543 h 4045273"/>
              <a:gd name="connsiteX9" fmla="*/ 984238 w 6504961"/>
              <a:gd name="connsiteY9" fmla="*/ 3060543 h 4045273"/>
              <a:gd name="connsiteX10" fmla="*/ 984238 w 6504961"/>
              <a:gd name="connsiteY10" fmla="*/ 3551920 h 4045273"/>
              <a:gd name="connsiteX11" fmla="*/ 492861 w 6504961"/>
              <a:gd name="connsiteY11" fmla="*/ 3551920 h 4045273"/>
              <a:gd name="connsiteX12" fmla="*/ 5518702 w 6504961"/>
              <a:gd name="connsiteY12" fmla="*/ 499760 h 4045273"/>
              <a:gd name="connsiteX13" fmla="*/ 6010079 w 6504961"/>
              <a:gd name="connsiteY13" fmla="*/ 499760 h 4045273"/>
              <a:gd name="connsiteX14" fmla="*/ 6010079 w 6504961"/>
              <a:gd name="connsiteY14" fmla="*/ 991137 h 4045273"/>
              <a:gd name="connsiteX15" fmla="*/ 5518702 w 6504961"/>
              <a:gd name="connsiteY15" fmla="*/ 991137 h 4045273"/>
              <a:gd name="connsiteX16" fmla="*/ 1478583 w 6504961"/>
              <a:gd name="connsiteY16" fmla="*/ 495329 h 4045273"/>
              <a:gd name="connsiteX17" fmla="*/ 5027325 w 6504961"/>
              <a:gd name="connsiteY17" fmla="*/ 495329 h 4045273"/>
              <a:gd name="connsiteX18" fmla="*/ 5027325 w 6504961"/>
              <a:gd name="connsiteY18" fmla="*/ 4044071 h 4045273"/>
              <a:gd name="connsiteX19" fmla="*/ 1478583 w 6504961"/>
              <a:gd name="connsiteY19" fmla="*/ 4044071 h 4045273"/>
              <a:gd name="connsiteX20" fmla="*/ 6010079 w 6504961"/>
              <a:gd name="connsiteY20" fmla="*/ 0 h 4045273"/>
              <a:gd name="connsiteX21" fmla="*/ 6504961 w 6504961"/>
              <a:gd name="connsiteY21" fmla="*/ 0 h 4045273"/>
              <a:gd name="connsiteX22" fmla="*/ 6504961 w 6504961"/>
              <a:gd name="connsiteY22" fmla="*/ 494882 h 4045273"/>
              <a:gd name="connsiteX23" fmla="*/ 6010079 w 6504961"/>
              <a:gd name="connsiteY23" fmla="*/ 494882 h 4045273"/>
              <a:gd name="connsiteX24" fmla="*/ 5027325 w 6504961"/>
              <a:gd name="connsiteY24" fmla="*/ 0 h 4045273"/>
              <a:gd name="connsiteX25" fmla="*/ 5518702 w 6504961"/>
              <a:gd name="connsiteY25" fmla="*/ 0 h 4045273"/>
              <a:gd name="connsiteX26" fmla="*/ 5518702 w 6504961"/>
              <a:gd name="connsiteY26" fmla="*/ 491377 h 4045273"/>
              <a:gd name="connsiteX27" fmla="*/ 5027325 w 6504961"/>
              <a:gd name="connsiteY27" fmla="*/ 491377 h 4045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6504961" h="4045273">
                <a:moveTo>
                  <a:pt x="984238" y="3553896"/>
                </a:moveTo>
                <a:lnTo>
                  <a:pt x="1475615" y="3553896"/>
                </a:lnTo>
                <a:lnTo>
                  <a:pt x="1475615" y="4045273"/>
                </a:lnTo>
                <a:lnTo>
                  <a:pt x="984238" y="4045273"/>
                </a:lnTo>
                <a:close/>
                <a:moveTo>
                  <a:pt x="0" y="3551920"/>
                </a:moveTo>
                <a:lnTo>
                  <a:pt x="491377" y="3551920"/>
                </a:lnTo>
                <a:lnTo>
                  <a:pt x="491377" y="4043297"/>
                </a:lnTo>
                <a:lnTo>
                  <a:pt x="0" y="4043297"/>
                </a:lnTo>
                <a:close/>
                <a:moveTo>
                  <a:pt x="492861" y="3060543"/>
                </a:moveTo>
                <a:lnTo>
                  <a:pt x="984238" y="3060543"/>
                </a:lnTo>
                <a:lnTo>
                  <a:pt x="984238" y="3551920"/>
                </a:lnTo>
                <a:lnTo>
                  <a:pt x="492861" y="3551920"/>
                </a:lnTo>
                <a:close/>
                <a:moveTo>
                  <a:pt x="5518702" y="499760"/>
                </a:moveTo>
                <a:lnTo>
                  <a:pt x="6010079" y="499760"/>
                </a:lnTo>
                <a:lnTo>
                  <a:pt x="6010079" y="991137"/>
                </a:lnTo>
                <a:lnTo>
                  <a:pt x="5518702" y="991137"/>
                </a:lnTo>
                <a:close/>
                <a:moveTo>
                  <a:pt x="1478583" y="495329"/>
                </a:moveTo>
                <a:lnTo>
                  <a:pt x="5027325" y="495329"/>
                </a:lnTo>
                <a:lnTo>
                  <a:pt x="5027325" y="4044071"/>
                </a:lnTo>
                <a:lnTo>
                  <a:pt x="1478583" y="4044071"/>
                </a:lnTo>
                <a:close/>
                <a:moveTo>
                  <a:pt x="6010079" y="0"/>
                </a:moveTo>
                <a:lnTo>
                  <a:pt x="6504961" y="0"/>
                </a:lnTo>
                <a:lnTo>
                  <a:pt x="6504961" y="494882"/>
                </a:lnTo>
                <a:lnTo>
                  <a:pt x="6010079" y="494882"/>
                </a:lnTo>
                <a:close/>
                <a:moveTo>
                  <a:pt x="5027325" y="0"/>
                </a:moveTo>
                <a:lnTo>
                  <a:pt x="5518702" y="0"/>
                </a:lnTo>
                <a:lnTo>
                  <a:pt x="5518702" y="491377"/>
                </a:lnTo>
                <a:lnTo>
                  <a:pt x="5027325" y="491377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 sz="2000" baseline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6491101" y="2162629"/>
            <a:ext cx="9211879" cy="1219199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9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6505615" y="3609069"/>
            <a:ext cx="9211879" cy="1340304"/>
          </a:xfrm>
        </p:spPr>
        <p:txBody>
          <a:bodyPr anchor="t">
            <a:noAutofit/>
          </a:bodyPr>
          <a:lstStyle>
            <a:lvl1pPr algn="l">
              <a:lnSpc>
                <a:spcPct val="13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2696029" y="5544457"/>
            <a:ext cx="13021465" cy="1516966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" name="円/楕円 4"/>
          <p:cNvSpPr/>
          <p:nvPr userDrawn="1"/>
        </p:nvSpPr>
        <p:spPr>
          <a:xfrm>
            <a:off x="1070429" y="7318828"/>
            <a:ext cx="1136515" cy="1138145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図プレースホルダー 25"/>
          <p:cNvSpPr>
            <a:spLocks noGrp="1"/>
          </p:cNvSpPr>
          <p:nvPr>
            <p:ph type="pic" sz="quarter" idx="16" hasCustomPrompt="1"/>
          </p:nvPr>
        </p:nvSpPr>
        <p:spPr>
          <a:xfrm>
            <a:off x="1323686" y="7572900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2349781" y="7899153"/>
            <a:ext cx="3998405" cy="562841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4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2349781" y="7315496"/>
            <a:ext cx="399840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Put a word</a:t>
            </a:r>
            <a:endParaRPr kumimoji="1" lang="ja-JP" altLang="en-US" dirty="0"/>
          </a:p>
        </p:txBody>
      </p:sp>
      <p:sp>
        <p:nvSpPr>
          <p:cNvPr id="15" name="円/楕円 4"/>
          <p:cNvSpPr/>
          <p:nvPr userDrawn="1"/>
        </p:nvSpPr>
        <p:spPr>
          <a:xfrm>
            <a:off x="6517930" y="7318828"/>
            <a:ext cx="1136515" cy="1138145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図プレースホルダー 25"/>
          <p:cNvSpPr>
            <a:spLocks noGrp="1"/>
          </p:cNvSpPr>
          <p:nvPr>
            <p:ph type="pic" sz="quarter" idx="19" hasCustomPrompt="1"/>
          </p:nvPr>
        </p:nvSpPr>
        <p:spPr>
          <a:xfrm>
            <a:off x="6771187" y="7572900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7" name="テキスト プレースホルダー 12"/>
          <p:cNvSpPr>
            <a:spLocks noGrp="1"/>
          </p:cNvSpPr>
          <p:nvPr>
            <p:ph type="body" sz="quarter" idx="20" hasCustomPrompt="1"/>
          </p:nvPr>
        </p:nvSpPr>
        <p:spPr>
          <a:xfrm>
            <a:off x="7797282" y="7899153"/>
            <a:ext cx="3998405" cy="562841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テキスト プレースホルダー 12"/>
          <p:cNvSpPr>
            <a:spLocks noGrp="1"/>
          </p:cNvSpPr>
          <p:nvPr>
            <p:ph type="body" sz="quarter" idx="21" hasCustomPrompt="1"/>
          </p:nvPr>
        </p:nvSpPr>
        <p:spPr>
          <a:xfrm>
            <a:off x="7797282" y="7315496"/>
            <a:ext cx="399840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Put a word</a:t>
            </a:r>
            <a:endParaRPr kumimoji="1" lang="ja-JP" altLang="en-US" dirty="0"/>
          </a:p>
        </p:txBody>
      </p:sp>
      <p:sp>
        <p:nvSpPr>
          <p:cNvPr id="19" name="円/楕円 4"/>
          <p:cNvSpPr/>
          <p:nvPr userDrawn="1"/>
        </p:nvSpPr>
        <p:spPr>
          <a:xfrm>
            <a:off x="11981156" y="7318828"/>
            <a:ext cx="1136515" cy="1138145"/>
          </a:xfrm>
          <a:prstGeom prst="rect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図プレースホルダー 25"/>
          <p:cNvSpPr>
            <a:spLocks noGrp="1"/>
          </p:cNvSpPr>
          <p:nvPr>
            <p:ph type="pic" sz="quarter" idx="22" hasCustomPrompt="1"/>
          </p:nvPr>
        </p:nvSpPr>
        <p:spPr>
          <a:xfrm>
            <a:off x="12234413" y="7572900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1" name="テキスト プレースホルダー 12"/>
          <p:cNvSpPr>
            <a:spLocks noGrp="1"/>
          </p:cNvSpPr>
          <p:nvPr>
            <p:ph type="body" sz="quarter" idx="23" hasCustomPrompt="1"/>
          </p:nvPr>
        </p:nvSpPr>
        <p:spPr>
          <a:xfrm>
            <a:off x="13260508" y="7899153"/>
            <a:ext cx="3998405" cy="562841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13260508" y="7315496"/>
            <a:ext cx="399840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Put a word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97672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3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65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315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65"/>
                            </p:stCondLst>
                            <p:childTnLst>
                              <p:par>
                                <p:cTn id="2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65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65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565"/>
                            </p:stCondLst>
                            <p:childTnLst>
                              <p:par>
                                <p:cTn id="46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65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565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6065"/>
                            </p:stCondLst>
                            <p:childTnLst>
                              <p:par>
                                <p:cTn id="6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6565"/>
                            </p:stCondLst>
                            <p:childTnLst>
                              <p:par>
                                <p:cTn id="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7065"/>
                            </p:stCondLst>
                            <p:childTnLst>
                              <p:par>
                                <p:cTn id="8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2" grpId="0" animBg="1"/>
      <p:bldP spid="8" grpId="0" build="p">
        <p:tmplLst>
          <p:tmpl lvl="1">
            <p:tnLst>
              <p:par>
                <p:cTn presetID="2" presetClass="entr" presetSubtype="3" decel="100000" fill="hold" nodeType="withEffect">
                  <p:stCondLst>
                    <p:cond delay="2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>
        <p:tmplLst>
          <p:tmpl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iterate type="lt">
                    <p:tmPct val="3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animBg="1"/>
      <p:bldP spid="12" grpId="0"/>
      <p:bldP spid="1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animBg="1"/>
      <p:bldP spid="16" grpId="0"/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animBg="1"/>
      <p:bldP spid="20" grpId="0"/>
      <p:bldP spid="2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il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図プレースホルダー 15"/>
          <p:cNvSpPr>
            <a:spLocks noGrp="1"/>
          </p:cNvSpPr>
          <p:nvPr>
            <p:ph type="pic" sz="quarter" idx="36" hasCustomPrompt="1"/>
          </p:nvPr>
        </p:nvSpPr>
        <p:spPr>
          <a:xfrm>
            <a:off x="0" y="-794"/>
            <a:ext cx="18287642" cy="7086707"/>
          </a:xfrm>
          <a:custGeom>
            <a:avLst/>
            <a:gdLst>
              <a:gd name="connsiteX0" fmla="*/ 0 w 18287642"/>
              <a:gd name="connsiteY0" fmla="*/ 6438707 h 7086707"/>
              <a:gd name="connsiteX1" fmla="*/ 648000 w 18287642"/>
              <a:gd name="connsiteY1" fmla="*/ 6438707 h 7086707"/>
              <a:gd name="connsiteX2" fmla="*/ 648000 w 18287642"/>
              <a:gd name="connsiteY2" fmla="*/ 7086707 h 7086707"/>
              <a:gd name="connsiteX3" fmla="*/ 0 w 18287642"/>
              <a:gd name="connsiteY3" fmla="*/ 7086707 h 7086707"/>
              <a:gd name="connsiteX4" fmla="*/ 648000 w 18287642"/>
              <a:gd name="connsiteY4" fmla="*/ 5790707 h 7086707"/>
              <a:gd name="connsiteX5" fmla="*/ 1296000 w 18287642"/>
              <a:gd name="connsiteY5" fmla="*/ 5790707 h 7086707"/>
              <a:gd name="connsiteX6" fmla="*/ 1296000 w 18287642"/>
              <a:gd name="connsiteY6" fmla="*/ 6438707 h 7086707"/>
              <a:gd name="connsiteX7" fmla="*/ 648000 w 18287642"/>
              <a:gd name="connsiteY7" fmla="*/ 6438707 h 7086707"/>
              <a:gd name="connsiteX8" fmla="*/ 0 w 18287642"/>
              <a:gd name="connsiteY8" fmla="*/ 0 h 7086707"/>
              <a:gd name="connsiteX9" fmla="*/ 18287642 w 18287642"/>
              <a:gd name="connsiteY9" fmla="*/ 0 h 7086707"/>
              <a:gd name="connsiteX10" fmla="*/ 18287642 w 18287642"/>
              <a:gd name="connsiteY10" fmla="*/ 5142707 h 7086707"/>
              <a:gd name="connsiteX11" fmla="*/ 1944000 w 18287642"/>
              <a:gd name="connsiteY11" fmla="*/ 5142707 h 7086707"/>
              <a:gd name="connsiteX12" fmla="*/ 1944000 w 18287642"/>
              <a:gd name="connsiteY12" fmla="*/ 5790707 h 7086707"/>
              <a:gd name="connsiteX13" fmla="*/ 1296000 w 18287642"/>
              <a:gd name="connsiteY13" fmla="*/ 5790707 h 7086707"/>
              <a:gd name="connsiteX14" fmla="*/ 1296000 w 18287642"/>
              <a:gd name="connsiteY14" fmla="*/ 5142707 h 7086707"/>
              <a:gd name="connsiteX15" fmla="*/ 648000 w 18287642"/>
              <a:gd name="connsiteY15" fmla="*/ 5142707 h 7086707"/>
              <a:gd name="connsiteX16" fmla="*/ 648000 w 18287642"/>
              <a:gd name="connsiteY16" fmla="*/ 5790707 h 7086707"/>
              <a:gd name="connsiteX17" fmla="*/ 0 w 18287642"/>
              <a:gd name="connsiteY17" fmla="*/ 5790707 h 7086707"/>
              <a:gd name="connsiteX18" fmla="*/ 0 w 18287642"/>
              <a:gd name="connsiteY18" fmla="*/ 5142707 h 70867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8287642" h="7086707">
                <a:moveTo>
                  <a:pt x="0" y="6438707"/>
                </a:moveTo>
                <a:lnTo>
                  <a:pt x="648000" y="6438707"/>
                </a:lnTo>
                <a:lnTo>
                  <a:pt x="648000" y="7086707"/>
                </a:lnTo>
                <a:lnTo>
                  <a:pt x="0" y="7086707"/>
                </a:lnTo>
                <a:close/>
                <a:moveTo>
                  <a:pt x="648000" y="5790707"/>
                </a:moveTo>
                <a:lnTo>
                  <a:pt x="1296000" y="5790707"/>
                </a:lnTo>
                <a:lnTo>
                  <a:pt x="1296000" y="6438707"/>
                </a:lnTo>
                <a:lnTo>
                  <a:pt x="648000" y="6438707"/>
                </a:lnTo>
                <a:close/>
                <a:moveTo>
                  <a:pt x="0" y="0"/>
                </a:moveTo>
                <a:lnTo>
                  <a:pt x="18287642" y="0"/>
                </a:lnTo>
                <a:lnTo>
                  <a:pt x="18287642" y="5142707"/>
                </a:lnTo>
                <a:lnTo>
                  <a:pt x="1944000" y="5142707"/>
                </a:lnTo>
                <a:lnTo>
                  <a:pt x="1944000" y="5790707"/>
                </a:lnTo>
                <a:lnTo>
                  <a:pt x="1296000" y="5790707"/>
                </a:lnTo>
                <a:lnTo>
                  <a:pt x="1296000" y="5142707"/>
                </a:lnTo>
                <a:lnTo>
                  <a:pt x="648000" y="5142707"/>
                </a:lnTo>
                <a:lnTo>
                  <a:pt x="648000" y="5790707"/>
                </a:lnTo>
                <a:lnTo>
                  <a:pt x="0" y="5790707"/>
                </a:lnTo>
                <a:lnTo>
                  <a:pt x="0" y="514270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baseline="0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図プレースホルダー 5"/>
          <p:cNvSpPr>
            <a:spLocks noGrp="1"/>
          </p:cNvSpPr>
          <p:nvPr>
            <p:ph type="pic" sz="quarter" idx="12" hasCustomPrompt="1"/>
          </p:nvPr>
        </p:nvSpPr>
        <p:spPr>
          <a:xfrm>
            <a:off x="1363663" y="0"/>
            <a:ext cx="7504566" cy="1028541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23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9061250" y="3122656"/>
            <a:ext cx="8167207" cy="1219199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5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9061250" y="5347380"/>
            <a:ext cx="8167207" cy="2882219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9061250" y="4283799"/>
            <a:ext cx="8167207" cy="714166"/>
          </a:xfrm>
        </p:spPr>
        <p:txBody>
          <a:bodyPr anchor="t">
            <a:noAutofit/>
          </a:bodyPr>
          <a:lstStyle>
            <a:lvl1pPr algn="l">
              <a:lnSpc>
                <a:spcPct val="13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42210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8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2" presetClass="entr" presetSubtype="3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15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6" grpId="0"/>
      <p:bldP spid="6" grpId="1"/>
      <p:bldP spid="23" grpId="0" build="p">
        <p:tmplLst>
          <p:tmpl lvl="1">
            <p:tnLst>
              <p:par>
                <p:cTn presetID="2" presetClass="entr" presetSubtype="3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>
        <p:tmplLst>
          <p:tmpl>
            <p:tnLst>
              <p:par>
                <p:cTn presetID="22" presetClass="entr" presetSubtype="4" fill="hold" nodeType="withEffect">
                  <p:stCondLst>
                    <p:cond delay="0"/>
                  </p:stCondLst>
                  <p:iterate type="lt">
                    <p:tmPct val="3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mage, Heading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7" name="図プレースホルダー 46"/>
          <p:cNvSpPr>
            <a:spLocks noGrp="1"/>
          </p:cNvSpPr>
          <p:nvPr>
            <p:ph type="pic" sz="quarter" idx="21" hasCustomPrompt="1"/>
          </p:nvPr>
        </p:nvSpPr>
        <p:spPr>
          <a:xfrm>
            <a:off x="5439454" y="1391478"/>
            <a:ext cx="7409092" cy="3478887"/>
          </a:xfrm>
          <a:custGeom>
            <a:avLst/>
            <a:gdLst>
              <a:gd name="connsiteX0" fmla="*/ 6753718 w 7409092"/>
              <a:gd name="connsiteY0" fmla="*/ 2823513 h 3478887"/>
              <a:gd name="connsiteX1" fmla="*/ 7409092 w 7409092"/>
              <a:gd name="connsiteY1" fmla="*/ 2823513 h 3478887"/>
              <a:gd name="connsiteX2" fmla="*/ 7409092 w 7409092"/>
              <a:gd name="connsiteY2" fmla="*/ 3478887 h 3478887"/>
              <a:gd name="connsiteX3" fmla="*/ 6753718 w 7409092"/>
              <a:gd name="connsiteY3" fmla="*/ 3478887 h 3478887"/>
              <a:gd name="connsiteX4" fmla="*/ 6098344 w 7409092"/>
              <a:gd name="connsiteY4" fmla="*/ 2145252 h 3478887"/>
              <a:gd name="connsiteX5" fmla="*/ 6753718 w 7409092"/>
              <a:gd name="connsiteY5" fmla="*/ 2145252 h 3478887"/>
              <a:gd name="connsiteX6" fmla="*/ 6753718 w 7409092"/>
              <a:gd name="connsiteY6" fmla="*/ 2800626 h 3478887"/>
              <a:gd name="connsiteX7" fmla="*/ 6098344 w 7409092"/>
              <a:gd name="connsiteY7" fmla="*/ 2800626 h 3478887"/>
              <a:gd name="connsiteX8" fmla="*/ 655374 w 7409092"/>
              <a:gd name="connsiteY8" fmla="*/ 655374 h 3478887"/>
              <a:gd name="connsiteX9" fmla="*/ 1310748 w 7409092"/>
              <a:gd name="connsiteY9" fmla="*/ 655374 h 3478887"/>
              <a:gd name="connsiteX10" fmla="*/ 1310748 w 7409092"/>
              <a:gd name="connsiteY10" fmla="*/ 1310748 h 3478887"/>
              <a:gd name="connsiteX11" fmla="*/ 655374 w 7409092"/>
              <a:gd name="connsiteY11" fmla="*/ 1310748 h 3478887"/>
              <a:gd name="connsiteX12" fmla="*/ 1310748 w 7409092"/>
              <a:gd name="connsiteY12" fmla="*/ 0 h 3478887"/>
              <a:gd name="connsiteX13" fmla="*/ 1966122 w 7409092"/>
              <a:gd name="connsiteY13" fmla="*/ 0 h 3478887"/>
              <a:gd name="connsiteX14" fmla="*/ 5422122 w 7409092"/>
              <a:gd name="connsiteY14" fmla="*/ 0 h 3478887"/>
              <a:gd name="connsiteX15" fmla="*/ 5422122 w 7409092"/>
              <a:gd name="connsiteY15" fmla="*/ 1481843 h 3478887"/>
              <a:gd name="connsiteX16" fmla="*/ 6077496 w 7409092"/>
              <a:gd name="connsiteY16" fmla="*/ 1481843 h 3478887"/>
              <a:gd name="connsiteX17" fmla="*/ 6077496 w 7409092"/>
              <a:gd name="connsiteY17" fmla="*/ 2137217 h 3478887"/>
              <a:gd name="connsiteX18" fmla="*/ 5422122 w 7409092"/>
              <a:gd name="connsiteY18" fmla="*/ 2137217 h 3478887"/>
              <a:gd name="connsiteX19" fmla="*/ 5422122 w 7409092"/>
              <a:gd name="connsiteY19" fmla="*/ 2800626 h 3478887"/>
              <a:gd name="connsiteX20" fmla="*/ 6077496 w 7409092"/>
              <a:gd name="connsiteY20" fmla="*/ 2800626 h 3478887"/>
              <a:gd name="connsiteX21" fmla="*/ 6077496 w 7409092"/>
              <a:gd name="connsiteY21" fmla="*/ 3456000 h 3478887"/>
              <a:gd name="connsiteX22" fmla="*/ 5422122 w 7409092"/>
              <a:gd name="connsiteY22" fmla="*/ 3456000 h 3478887"/>
              <a:gd name="connsiteX23" fmla="*/ 1966122 w 7409092"/>
              <a:gd name="connsiteY23" fmla="*/ 3456000 h 3478887"/>
              <a:gd name="connsiteX24" fmla="*/ 1966122 w 7409092"/>
              <a:gd name="connsiteY24" fmla="*/ 1966122 h 3478887"/>
              <a:gd name="connsiteX25" fmla="*/ 1310748 w 7409092"/>
              <a:gd name="connsiteY25" fmla="*/ 1966122 h 3478887"/>
              <a:gd name="connsiteX26" fmla="*/ 1310748 w 7409092"/>
              <a:gd name="connsiteY26" fmla="*/ 1310748 h 3478887"/>
              <a:gd name="connsiteX27" fmla="*/ 1966122 w 7409092"/>
              <a:gd name="connsiteY27" fmla="*/ 1310748 h 3478887"/>
              <a:gd name="connsiteX28" fmla="*/ 1966122 w 7409092"/>
              <a:gd name="connsiteY28" fmla="*/ 655374 h 3478887"/>
              <a:gd name="connsiteX29" fmla="*/ 1310748 w 7409092"/>
              <a:gd name="connsiteY29" fmla="*/ 655374 h 3478887"/>
              <a:gd name="connsiteX30" fmla="*/ 0 w 7409092"/>
              <a:gd name="connsiteY30" fmla="*/ 0 h 3478887"/>
              <a:gd name="connsiteX31" fmla="*/ 655374 w 7409092"/>
              <a:gd name="connsiteY31" fmla="*/ 0 h 3478887"/>
              <a:gd name="connsiteX32" fmla="*/ 655374 w 7409092"/>
              <a:gd name="connsiteY32" fmla="*/ 655374 h 3478887"/>
              <a:gd name="connsiteX33" fmla="*/ 0 w 7409092"/>
              <a:gd name="connsiteY33" fmla="*/ 655374 h 3478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7409092" h="3478887">
                <a:moveTo>
                  <a:pt x="6753718" y="2823513"/>
                </a:moveTo>
                <a:lnTo>
                  <a:pt x="7409092" y="2823513"/>
                </a:lnTo>
                <a:lnTo>
                  <a:pt x="7409092" y="3478887"/>
                </a:lnTo>
                <a:lnTo>
                  <a:pt x="6753718" y="3478887"/>
                </a:lnTo>
                <a:close/>
                <a:moveTo>
                  <a:pt x="6098344" y="2145252"/>
                </a:moveTo>
                <a:lnTo>
                  <a:pt x="6753718" y="2145252"/>
                </a:lnTo>
                <a:lnTo>
                  <a:pt x="6753718" y="2800626"/>
                </a:lnTo>
                <a:lnTo>
                  <a:pt x="6098344" y="2800626"/>
                </a:lnTo>
                <a:close/>
                <a:moveTo>
                  <a:pt x="655374" y="655374"/>
                </a:moveTo>
                <a:lnTo>
                  <a:pt x="1310748" y="655374"/>
                </a:lnTo>
                <a:lnTo>
                  <a:pt x="1310748" y="1310748"/>
                </a:lnTo>
                <a:lnTo>
                  <a:pt x="655374" y="1310748"/>
                </a:lnTo>
                <a:close/>
                <a:moveTo>
                  <a:pt x="1310748" y="0"/>
                </a:moveTo>
                <a:lnTo>
                  <a:pt x="1966122" y="0"/>
                </a:lnTo>
                <a:lnTo>
                  <a:pt x="5422122" y="0"/>
                </a:lnTo>
                <a:lnTo>
                  <a:pt x="5422122" y="1481843"/>
                </a:lnTo>
                <a:lnTo>
                  <a:pt x="6077496" y="1481843"/>
                </a:lnTo>
                <a:lnTo>
                  <a:pt x="6077496" y="2137217"/>
                </a:lnTo>
                <a:lnTo>
                  <a:pt x="5422122" y="2137217"/>
                </a:lnTo>
                <a:lnTo>
                  <a:pt x="5422122" y="2800626"/>
                </a:lnTo>
                <a:lnTo>
                  <a:pt x="6077496" y="2800626"/>
                </a:lnTo>
                <a:lnTo>
                  <a:pt x="6077496" y="3456000"/>
                </a:lnTo>
                <a:lnTo>
                  <a:pt x="5422122" y="3456000"/>
                </a:lnTo>
                <a:lnTo>
                  <a:pt x="1966122" y="3456000"/>
                </a:lnTo>
                <a:lnTo>
                  <a:pt x="1966122" y="1966122"/>
                </a:lnTo>
                <a:lnTo>
                  <a:pt x="1310748" y="1966122"/>
                </a:lnTo>
                <a:lnTo>
                  <a:pt x="1310748" y="1310748"/>
                </a:lnTo>
                <a:lnTo>
                  <a:pt x="1966122" y="1310748"/>
                </a:lnTo>
                <a:lnTo>
                  <a:pt x="1966122" y="655374"/>
                </a:lnTo>
                <a:lnTo>
                  <a:pt x="1310748" y="655374"/>
                </a:lnTo>
                <a:close/>
                <a:moveTo>
                  <a:pt x="0" y="0"/>
                </a:moveTo>
                <a:lnTo>
                  <a:pt x="655374" y="0"/>
                </a:lnTo>
                <a:lnTo>
                  <a:pt x="655374" y="655374"/>
                </a:lnTo>
                <a:lnTo>
                  <a:pt x="0" y="655374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57150">
            <a:noFill/>
          </a:ln>
          <a:effectLst/>
        </p:spPr>
        <p:txBody>
          <a:bodyPr wrap="square">
            <a:noAutofit/>
          </a:bodyPr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48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2857596" y="5250023"/>
            <a:ext cx="12572808" cy="691637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9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2857596" y="5959390"/>
            <a:ext cx="12572808" cy="735120"/>
          </a:xfrm>
        </p:spPr>
        <p:txBody>
          <a:bodyPr anchor="t">
            <a:noAutofit/>
          </a:bodyPr>
          <a:lstStyle>
            <a:lvl1pPr algn="ctr">
              <a:lnSpc>
                <a:spcPct val="130000"/>
              </a:lnSpc>
              <a:spcBef>
                <a:spcPts val="0"/>
              </a:spcBef>
              <a:defRPr sz="24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0" name="正方形/長方形 49"/>
          <p:cNvSpPr/>
          <p:nvPr userDrawn="1"/>
        </p:nvSpPr>
        <p:spPr>
          <a:xfrm>
            <a:off x="8808185" y="6760875"/>
            <a:ext cx="648072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正方形/長方形 50"/>
          <p:cNvSpPr/>
          <p:nvPr userDrawn="1"/>
        </p:nvSpPr>
        <p:spPr>
          <a:xfrm>
            <a:off x="8162494" y="6760875"/>
            <a:ext cx="648072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正方形/長方形 51"/>
          <p:cNvSpPr/>
          <p:nvPr userDrawn="1"/>
        </p:nvSpPr>
        <p:spPr>
          <a:xfrm>
            <a:off x="9455052" y="6760875"/>
            <a:ext cx="648072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3443436" y="7049366"/>
            <a:ext cx="11401128" cy="1968288"/>
          </a:xfrm>
        </p:spPr>
        <p:txBody>
          <a:bodyPr>
            <a:normAutofit/>
          </a:bodyPr>
          <a:lstStyle>
            <a:lvl1pPr algn="ctr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62009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15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815"/>
                            </p:stCondLst>
                            <p:childTnLst>
                              <p:par>
                                <p:cTn id="17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15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9" grpId="0">
        <p:tmplLst>
          <p:tmpl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iterate type="lt">
                    <p:tmPct val="3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animBg="1"/>
      <p:bldP spid="51" grpId="0" animBg="1"/>
      <p:bldP spid="52" grpId="0" animBg="1"/>
      <p:bldP spid="53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Headings &amp;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292384" y="3528644"/>
            <a:ext cx="7080405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1292384" y="2539323"/>
            <a:ext cx="708040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 userDrawn="1"/>
        </p:nvSpPr>
        <p:spPr>
          <a:xfrm>
            <a:off x="1403335" y="3304489"/>
            <a:ext cx="1827899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9914348" y="3528644"/>
            <a:ext cx="7080405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9914348" y="2539323"/>
            <a:ext cx="708040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2" name="正方形/長方形 21"/>
          <p:cNvSpPr/>
          <p:nvPr userDrawn="1"/>
        </p:nvSpPr>
        <p:spPr>
          <a:xfrm>
            <a:off x="10025299" y="3304489"/>
            <a:ext cx="1827899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1292384" y="6893565"/>
            <a:ext cx="7080405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1292384" y="5904244"/>
            <a:ext cx="708040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8" name="正方形/長方形 37"/>
          <p:cNvSpPr/>
          <p:nvPr userDrawn="1"/>
        </p:nvSpPr>
        <p:spPr>
          <a:xfrm>
            <a:off x="1403335" y="6669410"/>
            <a:ext cx="1827899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テキスト プレースホルダー 12"/>
          <p:cNvSpPr>
            <a:spLocks noGrp="1"/>
          </p:cNvSpPr>
          <p:nvPr>
            <p:ph type="body" sz="quarter" idx="21" hasCustomPrompt="1"/>
          </p:nvPr>
        </p:nvSpPr>
        <p:spPr>
          <a:xfrm>
            <a:off x="9914348" y="6893565"/>
            <a:ext cx="7080405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2" name="テキスト プレースホルダー 12"/>
          <p:cNvSpPr>
            <a:spLocks noGrp="1"/>
          </p:cNvSpPr>
          <p:nvPr>
            <p:ph type="body" sz="quarter" idx="22" hasCustomPrompt="1"/>
          </p:nvPr>
        </p:nvSpPr>
        <p:spPr>
          <a:xfrm>
            <a:off x="9914348" y="5904244"/>
            <a:ext cx="708040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3" name="正方形/長方形 42"/>
          <p:cNvSpPr/>
          <p:nvPr userDrawn="1"/>
        </p:nvSpPr>
        <p:spPr>
          <a:xfrm>
            <a:off x="10025299" y="6669410"/>
            <a:ext cx="1827899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2512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250"/>
                            </p:stCondLst>
                            <p:childTnLst>
                              <p:par>
                                <p:cTn id="31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500"/>
                            </p:stCondLst>
                            <p:childTnLst>
                              <p:par>
                                <p:cTn id="44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25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/>
      <p:bldP spid="20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animBg="1"/>
      <p:bldP spid="2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animBg="1"/>
      <p:bldP spid="41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 animBg="1"/>
    </p:bldLst>
  </p:timing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Image &amp; 3 Icons, Headings,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図プレースホルダー 76"/>
          <p:cNvSpPr>
            <a:spLocks noGrp="1"/>
          </p:cNvSpPr>
          <p:nvPr>
            <p:ph type="pic" sz="quarter" idx="34" hasCustomPrompt="1"/>
          </p:nvPr>
        </p:nvSpPr>
        <p:spPr>
          <a:xfrm>
            <a:off x="-2" y="0"/>
            <a:ext cx="18288002" cy="7085913"/>
          </a:xfrm>
          <a:custGeom>
            <a:avLst/>
            <a:gdLst>
              <a:gd name="connsiteX0" fmla="*/ 0 w 18288002"/>
              <a:gd name="connsiteY0" fmla="*/ 6437913 h 7085913"/>
              <a:gd name="connsiteX1" fmla="*/ 648000 w 18288002"/>
              <a:gd name="connsiteY1" fmla="*/ 6437913 h 7085913"/>
              <a:gd name="connsiteX2" fmla="*/ 648000 w 18288002"/>
              <a:gd name="connsiteY2" fmla="*/ 7085913 h 7085913"/>
              <a:gd name="connsiteX3" fmla="*/ 0 w 18288002"/>
              <a:gd name="connsiteY3" fmla="*/ 7085913 h 7085913"/>
              <a:gd name="connsiteX4" fmla="*/ 3 w 18288002"/>
              <a:gd name="connsiteY4" fmla="*/ 0 h 7085913"/>
              <a:gd name="connsiteX5" fmla="*/ 18288002 w 18288002"/>
              <a:gd name="connsiteY5" fmla="*/ 0 h 7085913"/>
              <a:gd name="connsiteX6" fmla="*/ 18288002 w 18288002"/>
              <a:gd name="connsiteY6" fmla="*/ 5141913 h 7085913"/>
              <a:gd name="connsiteX7" fmla="*/ 1944001 w 18288002"/>
              <a:gd name="connsiteY7" fmla="*/ 5141913 h 7085913"/>
              <a:gd name="connsiteX8" fmla="*/ 1944001 w 18288002"/>
              <a:gd name="connsiteY8" fmla="*/ 5789913 h 7085913"/>
              <a:gd name="connsiteX9" fmla="*/ 1296001 w 18288002"/>
              <a:gd name="connsiteY9" fmla="*/ 5789913 h 7085913"/>
              <a:gd name="connsiteX10" fmla="*/ 1296001 w 18288002"/>
              <a:gd name="connsiteY10" fmla="*/ 5141913 h 7085913"/>
              <a:gd name="connsiteX11" fmla="*/ 648001 w 18288002"/>
              <a:gd name="connsiteY11" fmla="*/ 5141913 h 7085913"/>
              <a:gd name="connsiteX12" fmla="*/ 648001 w 18288002"/>
              <a:gd name="connsiteY12" fmla="*/ 5789913 h 7085913"/>
              <a:gd name="connsiteX13" fmla="*/ 1296001 w 18288002"/>
              <a:gd name="connsiteY13" fmla="*/ 5789913 h 7085913"/>
              <a:gd name="connsiteX14" fmla="*/ 1296001 w 18288002"/>
              <a:gd name="connsiteY14" fmla="*/ 6437913 h 7085913"/>
              <a:gd name="connsiteX15" fmla="*/ 648001 w 18288002"/>
              <a:gd name="connsiteY15" fmla="*/ 6437913 h 7085913"/>
              <a:gd name="connsiteX16" fmla="*/ 648001 w 18288002"/>
              <a:gd name="connsiteY16" fmla="*/ 5789913 h 7085913"/>
              <a:gd name="connsiteX17" fmla="*/ 1 w 18288002"/>
              <a:gd name="connsiteY17" fmla="*/ 5789913 h 7085913"/>
              <a:gd name="connsiteX18" fmla="*/ 1 w 18288002"/>
              <a:gd name="connsiteY18" fmla="*/ 5141913 h 7085913"/>
              <a:gd name="connsiteX19" fmla="*/ 3 w 18288002"/>
              <a:gd name="connsiteY19" fmla="*/ 5141913 h 7085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8288002" h="7085913">
                <a:moveTo>
                  <a:pt x="0" y="6437913"/>
                </a:moveTo>
                <a:lnTo>
                  <a:pt x="648000" y="6437913"/>
                </a:lnTo>
                <a:lnTo>
                  <a:pt x="648000" y="7085913"/>
                </a:lnTo>
                <a:lnTo>
                  <a:pt x="0" y="7085913"/>
                </a:lnTo>
                <a:close/>
                <a:moveTo>
                  <a:pt x="3" y="0"/>
                </a:moveTo>
                <a:lnTo>
                  <a:pt x="18288002" y="0"/>
                </a:lnTo>
                <a:lnTo>
                  <a:pt x="18288002" y="5141913"/>
                </a:lnTo>
                <a:lnTo>
                  <a:pt x="1944001" y="5141913"/>
                </a:lnTo>
                <a:lnTo>
                  <a:pt x="1944001" y="5789913"/>
                </a:lnTo>
                <a:lnTo>
                  <a:pt x="1296001" y="5789913"/>
                </a:lnTo>
                <a:lnTo>
                  <a:pt x="1296001" y="5141913"/>
                </a:lnTo>
                <a:lnTo>
                  <a:pt x="648001" y="5141913"/>
                </a:lnTo>
                <a:lnTo>
                  <a:pt x="648001" y="5789913"/>
                </a:lnTo>
                <a:lnTo>
                  <a:pt x="1296001" y="5789913"/>
                </a:lnTo>
                <a:lnTo>
                  <a:pt x="1296001" y="6437913"/>
                </a:lnTo>
                <a:lnTo>
                  <a:pt x="648001" y="6437913"/>
                </a:lnTo>
                <a:lnTo>
                  <a:pt x="648001" y="5789913"/>
                </a:lnTo>
                <a:lnTo>
                  <a:pt x="1" y="5789913"/>
                </a:lnTo>
                <a:lnTo>
                  <a:pt x="1" y="5141913"/>
                </a:lnTo>
                <a:lnTo>
                  <a:pt x="3" y="5141913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61" name="テキスト プレースホルダー 60"/>
          <p:cNvSpPr>
            <a:spLocks noGrp="1"/>
          </p:cNvSpPr>
          <p:nvPr>
            <p:ph type="body" sz="quarter" idx="25" hasCustomPrompt="1"/>
          </p:nvPr>
        </p:nvSpPr>
        <p:spPr>
          <a:xfrm>
            <a:off x="3191877" y="4573588"/>
            <a:ext cx="1137600" cy="1137600"/>
          </a:xfrm>
          <a:solidFill>
            <a:schemeClr val="accent1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1" name="図プレースホルダー 25"/>
          <p:cNvSpPr>
            <a:spLocks noGrp="1"/>
          </p:cNvSpPr>
          <p:nvPr>
            <p:ph type="pic" sz="quarter" idx="16" hasCustomPrompt="1"/>
          </p:nvPr>
        </p:nvSpPr>
        <p:spPr>
          <a:xfrm>
            <a:off x="3445677" y="4826913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42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1463455" y="6821182"/>
            <a:ext cx="4594445" cy="2114271"/>
          </a:xfrm>
        </p:spPr>
        <p:txBody>
          <a:bodyPr>
            <a:normAutofit/>
          </a:bodyPr>
          <a:lstStyle>
            <a:lvl1pPr algn="ctr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3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1463455" y="5892669"/>
            <a:ext cx="4594445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2" name="テキスト プレースホルダー 60"/>
          <p:cNvSpPr>
            <a:spLocks noGrp="1"/>
          </p:cNvSpPr>
          <p:nvPr>
            <p:ph type="body" sz="quarter" idx="26" hasCustomPrompt="1"/>
          </p:nvPr>
        </p:nvSpPr>
        <p:spPr>
          <a:xfrm>
            <a:off x="8575199" y="4573588"/>
            <a:ext cx="1137600" cy="1137600"/>
          </a:xfrm>
          <a:solidFill>
            <a:schemeClr val="accent2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63" name="図プレースホルダー 25"/>
          <p:cNvSpPr>
            <a:spLocks noGrp="1"/>
          </p:cNvSpPr>
          <p:nvPr>
            <p:ph type="pic" sz="quarter" idx="27" hasCustomPrompt="1"/>
          </p:nvPr>
        </p:nvSpPr>
        <p:spPr>
          <a:xfrm>
            <a:off x="8828999" y="4826913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64" name="テキスト プレースホルダー 12"/>
          <p:cNvSpPr>
            <a:spLocks noGrp="1"/>
          </p:cNvSpPr>
          <p:nvPr>
            <p:ph type="body" sz="quarter" idx="28" hasCustomPrompt="1"/>
          </p:nvPr>
        </p:nvSpPr>
        <p:spPr>
          <a:xfrm>
            <a:off x="6846777" y="6821182"/>
            <a:ext cx="4594445" cy="2114271"/>
          </a:xfrm>
        </p:spPr>
        <p:txBody>
          <a:bodyPr>
            <a:normAutofit/>
          </a:bodyPr>
          <a:lstStyle>
            <a:lvl1pPr algn="ctr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5" name="テキスト プレースホルダー 12"/>
          <p:cNvSpPr>
            <a:spLocks noGrp="1"/>
          </p:cNvSpPr>
          <p:nvPr>
            <p:ph type="body" sz="quarter" idx="29" hasCustomPrompt="1"/>
          </p:nvPr>
        </p:nvSpPr>
        <p:spPr>
          <a:xfrm>
            <a:off x="6846777" y="5892669"/>
            <a:ext cx="4594445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6" name="テキスト プレースホルダー 60"/>
          <p:cNvSpPr>
            <a:spLocks noGrp="1"/>
          </p:cNvSpPr>
          <p:nvPr>
            <p:ph type="body" sz="quarter" idx="30" hasCustomPrompt="1"/>
          </p:nvPr>
        </p:nvSpPr>
        <p:spPr>
          <a:xfrm>
            <a:off x="13958521" y="4573588"/>
            <a:ext cx="1137600" cy="1137600"/>
          </a:xfrm>
          <a:solidFill>
            <a:schemeClr val="accent3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67" name="図プレースホルダー 25"/>
          <p:cNvSpPr>
            <a:spLocks noGrp="1"/>
          </p:cNvSpPr>
          <p:nvPr>
            <p:ph type="pic" sz="quarter" idx="31" hasCustomPrompt="1"/>
          </p:nvPr>
        </p:nvSpPr>
        <p:spPr>
          <a:xfrm>
            <a:off x="14212321" y="4826913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68" name="テキスト プレースホルダー 12"/>
          <p:cNvSpPr>
            <a:spLocks noGrp="1"/>
          </p:cNvSpPr>
          <p:nvPr>
            <p:ph type="body" sz="quarter" idx="32" hasCustomPrompt="1"/>
          </p:nvPr>
        </p:nvSpPr>
        <p:spPr>
          <a:xfrm>
            <a:off x="12230099" y="6821182"/>
            <a:ext cx="4594445" cy="2114271"/>
          </a:xfrm>
        </p:spPr>
        <p:txBody>
          <a:bodyPr>
            <a:normAutofit/>
          </a:bodyPr>
          <a:lstStyle>
            <a:lvl1pPr algn="ctr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9" name="テキスト プレースホルダー 12"/>
          <p:cNvSpPr>
            <a:spLocks noGrp="1"/>
          </p:cNvSpPr>
          <p:nvPr>
            <p:ph type="body" sz="quarter" idx="33" hasCustomPrompt="1"/>
          </p:nvPr>
        </p:nvSpPr>
        <p:spPr>
          <a:xfrm>
            <a:off x="12230099" y="5892669"/>
            <a:ext cx="4594445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78" name="正方形/長方形 77"/>
          <p:cNvSpPr/>
          <p:nvPr userDrawn="1"/>
        </p:nvSpPr>
        <p:spPr>
          <a:xfrm>
            <a:off x="2850933" y="6658433"/>
            <a:ext cx="1827899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" name="正方形/長方形 78"/>
          <p:cNvSpPr/>
          <p:nvPr userDrawn="1"/>
        </p:nvSpPr>
        <p:spPr>
          <a:xfrm>
            <a:off x="8230050" y="6658433"/>
            <a:ext cx="1827899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0" name="正方形/長方形 79"/>
          <p:cNvSpPr/>
          <p:nvPr userDrawn="1"/>
        </p:nvSpPr>
        <p:spPr>
          <a:xfrm>
            <a:off x="13613371" y="6641976"/>
            <a:ext cx="1827899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7407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75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250"/>
                            </p:stCondLst>
                            <p:childTnLst>
                              <p:par>
                                <p:cTn id="30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5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000"/>
                            </p:stCondLst>
                            <p:childTnLst>
                              <p:par>
                                <p:cTn id="51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7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7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7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7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475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25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  <p:bldP spid="61" grpId="0" animBg="1">
        <p:tmplLst>
          <p:tmpl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6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6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/>
      <p:bldP spid="4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animBg="1">
        <p:tmplLst>
          <p:tmpl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6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6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3" grpId="0"/>
      <p:bldP spid="6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6" grpId="0" animBg="1">
        <p:tmplLst>
          <p:tmpl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6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6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7" grpId="0"/>
      <p:bldP spid="6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8" grpId="0" animBg="1"/>
      <p:bldP spid="79" grpId="0" animBg="1"/>
      <p:bldP spid="80" grpId="0" animBg="1"/>
    </p:bldLst>
  </p:timing>
  <p:extLst mod="1"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story - Midd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9144000" y="0"/>
            <a:ext cx="0" cy="1971487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2399958" y="4655094"/>
            <a:ext cx="4608971" cy="1479012"/>
          </a:xfrm>
        </p:spPr>
        <p:txBody>
          <a:bodyPr>
            <a:normAutofit/>
          </a:bodyPr>
          <a:lstStyle>
            <a:lvl1pPr algn="r">
              <a:spcBef>
                <a:spcPts val="0"/>
              </a:spcBef>
              <a:defRPr sz="18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2399958" y="3713898"/>
            <a:ext cx="4608971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1" name="正方形/長方形 20"/>
          <p:cNvSpPr/>
          <p:nvPr userDrawn="1"/>
        </p:nvSpPr>
        <p:spPr>
          <a:xfrm>
            <a:off x="5089589" y="4430938"/>
            <a:ext cx="1827899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cxnSp>
        <p:nvCxnSpPr>
          <p:cNvPr id="29" name="直線コネクタ 28"/>
          <p:cNvCxnSpPr>
            <a:stCxn id="27" idx="1"/>
            <a:endCxn id="24" idx="6"/>
          </p:cNvCxnSpPr>
          <p:nvPr userDrawn="1"/>
        </p:nvCxnSpPr>
        <p:spPr>
          <a:xfrm flipH="1">
            <a:off x="9336699" y="2164184"/>
            <a:ext cx="649778" cy="2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円/楕円 4"/>
          <p:cNvSpPr/>
          <p:nvPr userDrawn="1"/>
        </p:nvSpPr>
        <p:spPr>
          <a:xfrm>
            <a:off x="9986477" y="1595111"/>
            <a:ext cx="1136515" cy="1138145"/>
          </a:xfrm>
          <a:prstGeom prst="rect">
            <a:avLst/>
          </a:prstGeom>
          <a:solidFill>
            <a:schemeClr val="accent4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9966465" y="1790667"/>
            <a:ext cx="1176539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37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11275193" y="2731863"/>
            <a:ext cx="4608971" cy="1479012"/>
          </a:xfrm>
        </p:spPr>
        <p:txBody>
          <a:bodyPr>
            <a:normAutofit/>
          </a:bodyPr>
          <a:lstStyle>
            <a:lvl1pPr algn="l">
              <a:spcBef>
                <a:spcPts val="0"/>
              </a:spcBef>
              <a:defRPr sz="18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8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11275193" y="1790667"/>
            <a:ext cx="4608971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9" name="正方形/長方形 38"/>
          <p:cNvSpPr/>
          <p:nvPr userDrawn="1"/>
        </p:nvSpPr>
        <p:spPr>
          <a:xfrm>
            <a:off x="11366634" y="2507707"/>
            <a:ext cx="1827899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  <p:sp>
        <p:nvSpPr>
          <p:cNvPr id="43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2399958" y="8481658"/>
            <a:ext cx="4608971" cy="1479012"/>
          </a:xfrm>
        </p:spPr>
        <p:txBody>
          <a:bodyPr>
            <a:normAutofit/>
          </a:bodyPr>
          <a:lstStyle>
            <a:lvl1pPr algn="r">
              <a:spcBef>
                <a:spcPts val="0"/>
              </a:spcBef>
              <a:defRPr sz="18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4" name="テキスト プレースホルダー 12"/>
          <p:cNvSpPr>
            <a:spLocks noGrp="1"/>
          </p:cNvSpPr>
          <p:nvPr>
            <p:ph type="body" sz="quarter" idx="20" hasCustomPrompt="1"/>
          </p:nvPr>
        </p:nvSpPr>
        <p:spPr>
          <a:xfrm>
            <a:off x="2399958" y="7540462"/>
            <a:ext cx="4608971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5" name="正方形/長方形 44"/>
          <p:cNvSpPr/>
          <p:nvPr userDrawn="1"/>
        </p:nvSpPr>
        <p:spPr>
          <a:xfrm>
            <a:off x="5089589" y="8257502"/>
            <a:ext cx="1827899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cxnSp>
        <p:nvCxnSpPr>
          <p:cNvPr id="10" name="直線コネクタ 9"/>
          <p:cNvCxnSpPr>
            <a:stCxn id="8" idx="2"/>
            <a:endCxn id="13" idx="3"/>
          </p:cNvCxnSpPr>
          <p:nvPr userDrawn="1"/>
        </p:nvCxnSpPr>
        <p:spPr>
          <a:xfrm flipH="1">
            <a:off x="8335845" y="4080320"/>
            <a:ext cx="615457" cy="7095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円/楕円 4"/>
          <p:cNvSpPr/>
          <p:nvPr userDrawn="1"/>
        </p:nvSpPr>
        <p:spPr>
          <a:xfrm>
            <a:off x="7199330" y="3518342"/>
            <a:ext cx="1136515" cy="1138145"/>
          </a:xfrm>
          <a:prstGeom prst="rect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7179318" y="3713898"/>
            <a:ext cx="1176539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cxnSp>
        <p:nvCxnSpPr>
          <p:cNvPr id="41" name="直線コネクタ 40"/>
          <p:cNvCxnSpPr>
            <a:stCxn id="40" idx="2"/>
            <a:endCxn id="49" idx="3"/>
          </p:cNvCxnSpPr>
          <p:nvPr userDrawn="1"/>
        </p:nvCxnSpPr>
        <p:spPr>
          <a:xfrm flipH="1" flipV="1">
            <a:off x="8335845" y="7912586"/>
            <a:ext cx="615457" cy="1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円/楕円 4"/>
          <p:cNvSpPr/>
          <p:nvPr userDrawn="1"/>
        </p:nvSpPr>
        <p:spPr>
          <a:xfrm>
            <a:off x="7199330" y="7343513"/>
            <a:ext cx="1136515" cy="1138145"/>
          </a:xfrm>
          <a:prstGeom prst="rect">
            <a:avLst/>
          </a:prstGeom>
          <a:solidFill>
            <a:schemeClr val="accent1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7179318" y="7540462"/>
            <a:ext cx="1176539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cxnSp>
        <p:nvCxnSpPr>
          <p:cNvPr id="50" name="直線コネクタ 49"/>
          <p:cNvCxnSpPr>
            <a:stCxn id="51" idx="1"/>
            <a:endCxn id="57" idx="6"/>
          </p:cNvCxnSpPr>
          <p:nvPr userDrawn="1"/>
        </p:nvCxnSpPr>
        <p:spPr>
          <a:xfrm flipH="1">
            <a:off x="9336699" y="5996187"/>
            <a:ext cx="649778" cy="267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円/楕円 4"/>
          <p:cNvSpPr/>
          <p:nvPr userDrawn="1"/>
        </p:nvSpPr>
        <p:spPr>
          <a:xfrm>
            <a:off x="9986477" y="5427114"/>
            <a:ext cx="1136515" cy="1138145"/>
          </a:xfrm>
          <a:prstGeom prst="rect">
            <a:avLst/>
          </a:prstGeom>
          <a:solidFill>
            <a:schemeClr val="accent6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テキスト プレースホルダー 12"/>
          <p:cNvSpPr>
            <a:spLocks noGrp="1"/>
          </p:cNvSpPr>
          <p:nvPr>
            <p:ph type="body" sz="quarter" idx="21" hasCustomPrompt="1"/>
          </p:nvPr>
        </p:nvSpPr>
        <p:spPr>
          <a:xfrm>
            <a:off x="9966465" y="5622670"/>
            <a:ext cx="1176539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53" name="テキスト プレースホルダー 12"/>
          <p:cNvSpPr>
            <a:spLocks noGrp="1"/>
          </p:cNvSpPr>
          <p:nvPr>
            <p:ph type="body" sz="quarter" idx="22" hasCustomPrompt="1"/>
          </p:nvPr>
        </p:nvSpPr>
        <p:spPr>
          <a:xfrm>
            <a:off x="11275193" y="6563866"/>
            <a:ext cx="4608971" cy="1479012"/>
          </a:xfrm>
        </p:spPr>
        <p:txBody>
          <a:bodyPr>
            <a:normAutofit/>
          </a:bodyPr>
          <a:lstStyle>
            <a:lvl1pPr algn="l">
              <a:spcBef>
                <a:spcPts val="0"/>
              </a:spcBef>
              <a:defRPr sz="18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5" name="テキスト プレースホルダー 12"/>
          <p:cNvSpPr>
            <a:spLocks noGrp="1"/>
          </p:cNvSpPr>
          <p:nvPr>
            <p:ph type="body" sz="quarter" idx="23" hasCustomPrompt="1"/>
          </p:nvPr>
        </p:nvSpPr>
        <p:spPr>
          <a:xfrm>
            <a:off x="11275193" y="5622670"/>
            <a:ext cx="4608971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56" name="正方形/長方形 55"/>
          <p:cNvSpPr/>
          <p:nvPr userDrawn="1"/>
        </p:nvSpPr>
        <p:spPr>
          <a:xfrm>
            <a:off x="11366634" y="6339710"/>
            <a:ext cx="1827899" cy="7200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  <p:cxnSp>
        <p:nvCxnSpPr>
          <p:cNvPr id="61" name="直線コネクタ 60"/>
          <p:cNvCxnSpPr/>
          <p:nvPr userDrawn="1"/>
        </p:nvCxnSpPr>
        <p:spPr>
          <a:xfrm>
            <a:off x="9144000" y="2356884"/>
            <a:ext cx="0" cy="1530737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コネクタ 63"/>
          <p:cNvCxnSpPr/>
          <p:nvPr userDrawn="1"/>
        </p:nvCxnSpPr>
        <p:spPr>
          <a:xfrm flipV="1">
            <a:off x="9144000" y="4273018"/>
            <a:ext cx="0" cy="1530737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コネクタ 67"/>
          <p:cNvCxnSpPr/>
          <p:nvPr userDrawn="1"/>
        </p:nvCxnSpPr>
        <p:spPr>
          <a:xfrm>
            <a:off x="9144000" y="6189152"/>
            <a:ext cx="0" cy="1530736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コネクタ 71"/>
          <p:cNvCxnSpPr/>
          <p:nvPr userDrawn="1"/>
        </p:nvCxnSpPr>
        <p:spPr>
          <a:xfrm>
            <a:off x="9144000" y="8105285"/>
            <a:ext cx="0" cy="2180128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楕円 7"/>
          <p:cNvSpPr/>
          <p:nvPr userDrawn="1"/>
        </p:nvSpPr>
        <p:spPr>
          <a:xfrm>
            <a:off x="8951302" y="3887621"/>
            <a:ext cx="385397" cy="385397"/>
          </a:xfrm>
          <a:prstGeom prst="ellipse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楕円 23"/>
          <p:cNvSpPr/>
          <p:nvPr userDrawn="1"/>
        </p:nvSpPr>
        <p:spPr>
          <a:xfrm>
            <a:off x="8951302" y="1971487"/>
            <a:ext cx="385397" cy="385397"/>
          </a:xfrm>
          <a:prstGeom prst="ellipse">
            <a:avLst/>
          </a:prstGeom>
          <a:solidFill>
            <a:schemeClr val="accent4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楕円 39"/>
          <p:cNvSpPr/>
          <p:nvPr userDrawn="1"/>
        </p:nvSpPr>
        <p:spPr>
          <a:xfrm>
            <a:off x="8951302" y="7719888"/>
            <a:ext cx="385397" cy="385397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楕円 56"/>
          <p:cNvSpPr/>
          <p:nvPr userDrawn="1"/>
        </p:nvSpPr>
        <p:spPr>
          <a:xfrm>
            <a:off x="8951302" y="5803755"/>
            <a:ext cx="385397" cy="385397"/>
          </a:xfrm>
          <a:prstGeom prst="ellipse">
            <a:avLst/>
          </a:prstGeom>
          <a:solidFill>
            <a:schemeClr val="accent6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1131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500"/>
                            </p:stCondLst>
                            <p:childTnLst>
                              <p:par>
                                <p:cTn id="5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0"/>
                            </p:stCondLst>
                            <p:childTnLst>
                              <p:par>
                                <p:cTn id="6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500"/>
                            </p:stCondLst>
                            <p:childTnLst>
                              <p:par>
                                <p:cTn id="6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60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6500"/>
                            </p:stCondLst>
                            <p:childTnLst>
                              <p:par>
                                <p:cTn id="7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700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7500"/>
                            </p:stCondLst>
                            <p:childTnLst>
                              <p:par>
                                <p:cTn id="84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8000"/>
                            </p:stCondLst>
                            <p:childTnLst>
                              <p:par>
                                <p:cTn id="9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8500"/>
                            </p:stCondLst>
                            <p:childTnLst>
                              <p:par>
                                <p:cTn id="9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9000"/>
                            </p:stCondLst>
                            <p:childTnLst>
                              <p:par>
                                <p:cTn id="10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9500"/>
                            </p:stCondLst>
                            <p:childTnLst>
                              <p:par>
                                <p:cTn id="10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0000"/>
                            </p:stCondLst>
                            <p:childTnLst>
                              <p:par>
                                <p:cTn id="10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4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0500"/>
                            </p:stCondLst>
                            <p:childTnLst>
                              <p:par>
                                <p:cTn id="11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1000"/>
                            </p:stCondLst>
                            <p:childTnLst>
                              <p:par>
                                <p:cTn id="12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7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11500"/>
                            </p:stCondLst>
                            <p:childTnLst>
                              <p:par>
                                <p:cTn id="1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animBg="1"/>
      <p:bldP spid="27" grpId="0" animBg="1"/>
      <p:bldP spid="28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animBg="1"/>
      <p:bldP spid="43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5" grpId="0" animBg="1"/>
      <p:bldP spid="13" grpId="0" animBg="1"/>
      <p:bldP spid="17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 animBg="1"/>
      <p:bldP spid="42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1" grpId="0" animBg="1"/>
      <p:bldP spid="52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5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6" grpId="0" animBg="1"/>
      <p:bldP spid="8" grpId="0" animBg="1"/>
      <p:bldP spid="24" grpId="0" animBg="1"/>
      <p:bldP spid="40" grpId="0" animBg="1"/>
      <p:bldP spid="57" grpId="0" animBg="1"/>
    </p:bld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story -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直線コネクタ 6"/>
          <p:cNvCxnSpPr>
            <a:endCxn id="8" idx="0"/>
          </p:cNvCxnSpPr>
          <p:nvPr userDrawn="1"/>
        </p:nvCxnSpPr>
        <p:spPr>
          <a:xfrm>
            <a:off x="9144000" y="0"/>
            <a:ext cx="1" cy="1968286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1275193" y="2728663"/>
            <a:ext cx="4608971" cy="1479012"/>
          </a:xfrm>
        </p:spPr>
        <p:txBody>
          <a:bodyPr>
            <a:normAutofit/>
          </a:bodyPr>
          <a:lstStyle>
            <a:lvl1pPr algn="l">
              <a:defRPr sz="18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11275193" y="1787467"/>
            <a:ext cx="4608971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1" name="正方形/長方形 20"/>
          <p:cNvSpPr/>
          <p:nvPr userDrawn="1"/>
        </p:nvSpPr>
        <p:spPr>
          <a:xfrm>
            <a:off x="11366633" y="2504507"/>
            <a:ext cx="1827899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  <p:cxnSp>
        <p:nvCxnSpPr>
          <p:cNvPr id="22" name="直線コネクタ 21"/>
          <p:cNvCxnSpPr/>
          <p:nvPr userDrawn="1"/>
        </p:nvCxnSpPr>
        <p:spPr>
          <a:xfrm>
            <a:off x="9144000" y="2353683"/>
            <a:ext cx="0" cy="1471236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/>
          <p:cNvCxnSpPr>
            <a:stCxn id="28" idx="3"/>
            <a:endCxn id="24" idx="2"/>
          </p:cNvCxnSpPr>
          <p:nvPr userDrawn="1"/>
        </p:nvCxnSpPr>
        <p:spPr>
          <a:xfrm>
            <a:off x="8349923" y="4081115"/>
            <a:ext cx="601379" cy="3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円/楕円 4"/>
          <p:cNvSpPr/>
          <p:nvPr userDrawn="1"/>
        </p:nvSpPr>
        <p:spPr>
          <a:xfrm>
            <a:off x="7193396" y="3512043"/>
            <a:ext cx="1136515" cy="1138145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7173384" y="3707599"/>
            <a:ext cx="1176539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37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2394088" y="4648795"/>
            <a:ext cx="4608971" cy="1479012"/>
          </a:xfrm>
        </p:spPr>
        <p:txBody>
          <a:bodyPr>
            <a:normAutofit/>
          </a:bodyPr>
          <a:lstStyle>
            <a:lvl1pPr algn="r">
              <a:defRPr sz="18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8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2394088" y="3707599"/>
            <a:ext cx="4608971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9" name="正方形/長方形 38"/>
          <p:cNvSpPr/>
          <p:nvPr userDrawn="1"/>
        </p:nvSpPr>
        <p:spPr>
          <a:xfrm>
            <a:off x="5089589" y="4424639"/>
            <a:ext cx="1827899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cxnSp>
        <p:nvCxnSpPr>
          <p:cNvPr id="46" name="直線コネクタ 45"/>
          <p:cNvCxnSpPr>
            <a:stCxn id="24" idx="4"/>
            <a:endCxn id="2" idx="0"/>
          </p:cNvCxnSpPr>
          <p:nvPr userDrawn="1"/>
        </p:nvCxnSpPr>
        <p:spPr>
          <a:xfrm>
            <a:off x="9144001" y="4273816"/>
            <a:ext cx="0" cy="1742360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/>
          <p:cNvCxnSpPr>
            <a:stCxn id="8" idx="6"/>
            <a:endCxn id="17" idx="1"/>
          </p:cNvCxnSpPr>
          <p:nvPr userDrawn="1"/>
        </p:nvCxnSpPr>
        <p:spPr>
          <a:xfrm flipV="1">
            <a:off x="9336699" y="2160983"/>
            <a:ext cx="629766" cy="2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円/楕円 4"/>
          <p:cNvSpPr/>
          <p:nvPr userDrawn="1"/>
        </p:nvSpPr>
        <p:spPr>
          <a:xfrm>
            <a:off x="9986477" y="1591911"/>
            <a:ext cx="1136515" cy="1138145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9966465" y="1787467"/>
            <a:ext cx="1176539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2" name="二等辺三角形 1"/>
          <p:cNvSpPr/>
          <p:nvPr userDrawn="1"/>
        </p:nvSpPr>
        <p:spPr bwMode="auto">
          <a:xfrm>
            <a:off x="8813940" y="6016176"/>
            <a:ext cx="660121" cy="569070"/>
          </a:xfrm>
          <a:prstGeom prst="triangle">
            <a:avLst/>
          </a:prstGeom>
          <a:solidFill>
            <a:schemeClr val="tx2"/>
          </a:solidFill>
          <a:ln w="57150">
            <a:solidFill>
              <a:schemeClr val="bg1"/>
            </a:solidFill>
            <a:prstDash val="solid"/>
            <a:round/>
            <a:headEnd/>
            <a:tailEnd/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1" lang="ja-JP" altLang="en-US"/>
          </a:p>
        </p:txBody>
      </p:sp>
      <p:grpSp>
        <p:nvGrpSpPr>
          <p:cNvPr id="47" name="グループ化 46"/>
          <p:cNvGrpSpPr/>
          <p:nvPr userDrawn="1"/>
        </p:nvGrpSpPr>
        <p:grpSpPr>
          <a:xfrm>
            <a:off x="8190907" y="7678639"/>
            <a:ext cx="1940630" cy="72008"/>
            <a:chOff x="6119664" y="3270498"/>
            <a:chExt cx="1940630" cy="72008"/>
          </a:xfrm>
        </p:grpSpPr>
        <p:sp>
          <p:nvSpPr>
            <p:cNvPr id="48" name="正方形/長方形 47"/>
            <p:cNvSpPr/>
            <p:nvPr userDrawn="1"/>
          </p:nvSpPr>
          <p:spPr>
            <a:xfrm>
              <a:off x="6765355" y="3270498"/>
              <a:ext cx="648072" cy="7200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9" name="正方形/長方形 58"/>
            <p:cNvSpPr/>
            <p:nvPr userDrawn="1"/>
          </p:nvSpPr>
          <p:spPr>
            <a:xfrm>
              <a:off x="6119664" y="3270498"/>
              <a:ext cx="648072" cy="720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0" name="正方形/長方形 59"/>
            <p:cNvSpPr/>
            <p:nvPr userDrawn="1"/>
          </p:nvSpPr>
          <p:spPr>
            <a:xfrm>
              <a:off x="7412222" y="3270498"/>
              <a:ext cx="648072" cy="7200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61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4888291" y="7959431"/>
            <a:ext cx="8545863" cy="1423108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2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4888291" y="6839484"/>
            <a:ext cx="8545863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8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6057900" y="9582811"/>
            <a:ext cx="6172200" cy="547603"/>
          </a:xfrm>
        </p:spPr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8" name="楕円 7"/>
          <p:cNvSpPr/>
          <p:nvPr userDrawn="1"/>
        </p:nvSpPr>
        <p:spPr>
          <a:xfrm>
            <a:off x="8951302" y="1968286"/>
            <a:ext cx="385397" cy="385397"/>
          </a:xfrm>
          <a:prstGeom prst="ellipse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楕円 23"/>
          <p:cNvSpPr/>
          <p:nvPr userDrawn="1"/>
        </p:nvSpPr>
        <p:spPr>
          <a:xfrm>
            <a:off x="8951302" y="3888419"/>
            <a:ext cx="385397" cy="385397"/>
          </a:xfrm>
          <a:prstGeom prst="ellipse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1488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500"/>
                            </p:stCondLst>
                            <p:childTnLst>
                              <p:par>
                                <p:cTn id="5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0"/>
                            </p:stCondLst>
                            <p:childTnLst>
                              <p:par>
                                <p:cTn id="6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500"/>
                            </p:stCondLst>
                            <p:childTnLst>
                              <p:par>
                                <p:cTn id="6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6000"/>
                            </p:stCondLst>
                            <p:childTnLst>
                              <p:par>
                                <p:cTn id="6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75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75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6750"/>
                            </p:stCondLst>
                            <p:childTnLst>
                              <p:par>
                                <p:cTn id="8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animBg="1"/>
      <p:bldP spid="27" grpId="0" animBg="1"/>
      <p:bldP spid="28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animBg="1"/>
      <p:bldP spid="13" grpId="0" animBg="1"/>
      <p:bldP spid="1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" grpId="0" animBg="1"/>
      <p:bldP spid="61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6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6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animBg="1"/>
      <p:bldP spid="24" grpId="0" animBg="1"/>
    </p:bld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Text &amp; 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正方形/長方形 12"/>
          <p:cNvSpPr/>
          <p:nvPr userDrawn="1"/>
        </p:nvSpPr>
        <p:spPr bwMode="auto">
          <a:xfrm>
            <a:off x="0" y="0"/>
            <a:ext cx="9144000" cy="10285413"/>
          </a:xfrm>
          <a:prstGeom prst="rect">
            <a:avLst/>
          </a:pr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 userDrawn="1"/>
        </p:nvSpPr>
        <p:spPr bwMode="auto">
          <a:xfrm>
            <a:off x="9144000" y="0"/>
            <a:ext cx="648000" cy="648000"/>
          </a:xfrm>
          <a:prstGeom prst="rect">
            <a:avLst/>
          </a:pr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/>
          <p:cNvSpPr/>
          <p:nvPr userDrawn="1"/>
        </p:nvSpPr>
        <p:spPr bwMode="auto">
          <a:xfrm>
            <a:off x="9792000" y="648000"/>
            <a:ext cx="648000" cy="648000"/>
          </a:xfrm>
          <a:prstGeom prst="rect">
            <a:avLst/>
          </a:pr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/>
          <p:cNvSpPr/>
          <p:nvPr userDrawn="1"/>
        </p:nvSpPr>
        <p:spPr bwMode="auto">
          <a:xfrm>
            <a:off x="10440000" y="0"/>
            <a:ext cx="648000" cy="648000"/>
          </a:xfrm>
          <a:prstGeom prst="rect">
            <a:avLst/>
          </a:pr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/>
          <p:cNvSpPr/>
          <p:nvPr userDrawn="1"/>
        </p:nvSpPr>
        <p:spPr bwMode="auto">
          <a:xfrm>
            <a:off x="9144000" y="1296000"/>
            <a:ext cx="648000" cy="648000"/>
          </a:xfrm>
          <a:prstGeom prst="rect">
            <a:avLst/>
          </a:pr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0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799830" y="2551906"/>
            <a:ext cx="7544341" cy="5181600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5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9588843" y="2551906"/>
            <a:ext cx="7665487" cy="5181600"/>
          </a:xfrm>
        </p:spPr>
        <p:txBody>
          <a:bodyPr anchor="ctr">
            <a:normAutofit/>
          </a:bodyPr>
          <a:lstStyle>
            <a:lvl1pPr algn="l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88475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8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8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8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150"/>
                            </p:stCondLst>
                            <p:childTnLst>
                              <p:par>
                                <p:cTn id="25" presetID="2" presetClass="entr" presetSubtype="1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35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6" grpId="0" animBg="1"/>
      <p:bldP spid="17" grpId="0" animBg="1"/>
      <p:bldP spid="18" grpId="0" animBg="1"/>
      <p:bldP spid="20" grpId="0">
        <p:tmplLst>
          <p:tmpl>
            <p:tnLst>
              <p:par>
                <p:cTn presetID="2" presetClass="entr" presetSubtype="1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Pho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グループ化 18"/>
          <p:cNvGrpSpPr/>
          <p:nvPr userDrawn="1"/>
        </p:nvGrpSpPr>
        <p:grpSpPr>
          <a:xfrm>
            <a:off x="-1" y="0"/>
            <a:ext cx="18287643" cy="7085913"/>
            <a:chOff x="-1" y="0"/>
            <a:chExt cx="18287643" cy="7085913"/>
          </a:xfrm>
        </p:grpSpPr>
        <p:sp>
          <p:nvSpPr>
            <p:cNvPr id="2" name="正方形/長方形 1"/>
            <p:cNvSpPr/>
            <p:nvPr userDrawn="1"/>
          </p:nvSpPr>
          <p:spPr bwMode="auto">
            <a:xfrm>
              <a:off x="-1" y="0"/>
              <a:ext cx="18287643" cy="5141913"/>
            </a:xfrm>
            <a:prstGeom prst="rect">
              <a:avLst/>
            </a:pr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正方形/長方形 5"/>
            <p:cNvSpPr/>
            <p:nvPr userDrawn="1"/>
          </p:nvSpPr>
          <p:spPr bwMode="auto">
            <a:xfrm>
              <a:off x="0" y="5141913"/>
              <a:ext cx="648000" cy="648000"/>
            </a:xfrm>
            <a:prstGeom prst="rect">
              <a:avLst/>
            </a:pr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正方形/長方形 15"/>
            <p:cNvSpPr/>
            <p:nvPr userDrawn="1"/>
          </p:nvSpPr>
          <p:spPr bwMode="auto">
            <a:xfrm>
              <a:off x="648000" y="5789913"/>
              <a:ext cx="648000" cy="648000"/>
            </a:xfrm>
            <a:prstGeom prst="rect">
              <a:avLst/>
            </a:pr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正方形/長方形 16"/>
            <p:cNvSpPr/>
            <p:nvPr userDrawn="1"/>
          </p:nvSpPr>
          <p:spPr bwMode="auto">
            <a:xfrm>
              <a:off x="1296000" y="5141913"/>
              <a:ext cx="648000" cy="648000"/>
            </a:xfrm>
            <a:prstGeom prst="rect">
              <a:avLst/>
            </a:pr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正方形/長方形 17"/>
            <p:cNvSpPr/>
            <p:nvPr userDrawn="1"/>
          </p:nvSpPr>
          <p:spPr bwMode="auto">
            <a:xfrm>
              <a:off x="-1" y="6437913"/>
              <a:ext cx="648000" cy="648000"/>
            </a:xfrm>
            <a:prstGeom prst="rect">
              <a:avLst/>
            </a:pr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図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6378" y="911133"/>
            <a:ext cx="4142834" cy="8464733"/>
          </a:xfrm>
          <a:prstGeom prst="rect">
            <a:avLst/>
          </a:prstGeom>
          <a:effectLst/>
        </p:spPr>
      </p:pic>
      <p:sp>
        <p:nvSpPr>
          <p:cNvPr id="11" name="図プレースホルダー 2"/>
          <p:cNvSpPr>
            <a:spLocks noGrp="1"/>
          </p:cNvSpPr>
          <p:nvPr>
            <p:ph type="pic" sz="quarter" idx="12" hasCustomPrompt="1"/>
          </p:nvPr>
        </p:nvSpPr>
        <p:spPr>
          <a:xfrm>
            <a:off x="2657702" y="2008413"/>
            <a:ext cx="3525807" cy="6317252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4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6800535" y="1103086"/>
            <a:ext cx="9426437" cy="3849189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5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6800534" y="5274171"/>
            <a:ext cx="9426437" cy="3051494"/>
          </a:xfrm>
        </p:spPr>
        <p:txBody>
          <a:bodyPr>
            <a:normAutofit/>
          </a:bodyPr>
          <a:lstStyle>
            <a:lvl1pPr marL="342900" indent="-342900" algn="l">
              <a:spcBef>
                <a:spcPts val="1200"/>
              </a:spcBef>
              <a:buFont typeface="Wingdings" panose="05000000000000000000" pitchFamily="2" charset="2"/>
              <a:buChar char="n"/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75413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65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Phone &amp; Tab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グループ化 15"/>
          <p:cNvGrpSpPr/>
          <p:nvPr userDrawn="1"/>
        </p:nvGrpSpPr>
        <p:grpSpPr>
          <a:xfrm>
            <a:off x="-1" y="0"/>
            <a:ext cx="18287643" cy="7085913"/>
            <a:chOff x="-1" y="0"/>
            <a:chExt cx="18287643" cy="7085913"/>
          </a:xfrm>
          <a:solidFill>
            <a:schemeClr val="accent1"/>
          </a:solidFill>
        </p:grpSpPr>
        <p:sp>
          <p:nvSpPr>
            <p:cNvPr id="12" name="正方形/長方形 11"/>
            <p:cNvSpPr/>
            <p:nvPr userDrawn="1"/>
          </p:nvSpPr>
          <p:spPr bwMode="auto">
            <a:xfrm>
              <a:off x="0" y="5141913"/>
              <a:ext cx="648000" cy="648000"/>
            </a:xfrm>
            <a:prstGeom prst="rect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正方形/長方形 12"/>
            <p:cNvSpPr/>
            <p:nvPr userDrawn="1"/>
          </p:nvSpPr>
          <p:spPr bwMode="auto">
            <a:xfrm>
              <a:off x="648000" y="5789913"/>
              <a:ext cx="648000" cy="648000"/>
            </a:xfrm>
            <a:prstGeom prst="rect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正方形/長方形 13"/>
            <p:cNvSpPr/>
            <p:nvPr userDrawn="1"/>
          </p:nvSpPr>
          <p:spPr bwMode="auto">
            <a:xfrm>
              <a:off x="1296000" y="5141913"/>
              <a:ext cx="648000" cy="648000"/>
            </a:xfrm>
            <a:prstGeom prst="rect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正方形/長方形 14"/>
            <p:cNvSpPr/>
            <p:nvPr userDrawn="1"/>
          </p:nvSpPr>
          <p:spPr bwMode="auto">
            <a:xfrm>
              <a:off x="-1" y="6437913"/>
              <a:ext cx="648000" cy="648000"/>
            </a:xfrm>
            <a:prstGeom prst="rect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正方形/長方形 8"/>
            <p:cNvSpPr/>
            <p:nvPr userDrawn="1"/>
          </p:nvSpPr>
          <p:spPr bwMode="auto">
            <a:xfrm>
              <a:off x="-1" y="0"/>
              <a:ext cx="18287643" cy="5141913"/>
            </a:xfrm>
            <a:prstGeom prst="rect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6" name="図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937" y="4023832"/>
            <a:ext cx="2611063" cy="5334986"/>
          </a:xfrm>
          <a:prstGeom prst="rect">
            <a:avLst/>
          </a:prstGeom>
          <a:effectLst/>
        </p:spPr>
      </p:pic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図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0795" y="949977"/>
            <a:ext cx="5884221" cy="8366379"/>
          </a:xfrm>
          <a:prstGeom prst="rect">
            <a:avLst/>
          </a:prstGeom>
        </p:spPr>
      </p:pic>
      <p:sp>
        <p:nvSpPr>
          <p:cNvPr id="7" name="図プレースホルダー 2"/>
          <p:cNvSpPr>
            <a:spLocks noGrp="1"/>
          </p:cNvSpPr>
          <p:nvPr>
            <p:ph type="pic" sz="quarter" idx="12" hasCustomPrompt="1"/>
          </p:nvPr>
        </p:nvSpPr>
        <p:spPr>
          <a:xfrm>
            <a:off x="3940519" y="1738131"/>
            <a:ext cx="5089181" cy="6761798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8" name="図プレースホルダー 2"/>
          <p:cNvSpPr>
            <a:spLocks noGrp="1"/>
          </p:cNvSpPr>
          <p:nvPr>
            <p:ph type="pic" sz="quarter" idx="13" hasCustomPrompt="1"/>
          </p:nvPr>
        </p:nvSpPr>
        <p:spPr>
          <a:xfrm>
            <a:off x="1379954" y="4737100"/>
            <a:ext cx="2160841" cy="3930468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0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9585535" y="1103086"/>
            <a:ext cx="7657436" cy="3849189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1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9585534" y="5274171"/>
            <a:ext cx="7657436" cy="3051494"/>
          </a:xfrm>
        </p:spPr>
        <p:txBody>
          <a:bodyPr>
            <a:normAutofit/>
          </a:bodyPr>
          <a:lstStyle>
            <a:lvl1pPr marL="342900" indent="-342900" algn="l">
              <a:spcBef>
                <a:spcPts val="1200"/>
              </a:spcBef>
              <a:buFont typeface="Wingdings" panose="05000000000000000000" pitchFamily="2" charset="2"/>
              <a:buChar char="n"/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72978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" presetClass="entr" presetSubtype="1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" presetClass="entr" presetSubtype="4" decel="100000" fill="hold" grpId="0" nodeType="withEffect">
                                  <p:stCondLst>
                                    <p:cond delay="7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15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8" grpId="0"/>
      <p:bldP spid="8" grpId="1"/>
      <p:bldP spid="10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7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b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グループ化 15"/>
          <p:cNvGrpSpPr/>
          <p:nvPr userDrawn="1"/>
        </p:nvGrpSpPr>
        <p:grpSpPr>
          <a:xfrm>
            <a:off x="-1" y="0"/>
            <a:ext cx="18287643" cy="7085913"/>
            <a:chOff x="-1" y="0"/>
            <a:chExt cx="18287643" cy="7085913"/>
          </a:xfrm>
          <a:solidFill>
            <a:schemeClr val="accent1"/>
          </a:solidFill>
        </p:grpSpPr>
        <p:sp>
          <p:nvSpPr>
            <p:cNvPr id="12" name="正方形/長方形 11"/>
            <p:cNvSpPr/>
            <p:nvPr userDrawn="1"/>
          </p:nvSpPr>
          <p:spPr bwMode="auto">
            <a:xfrm>
              <a:off x="0" y="5141913"/>
              <a:ext cx="648000" cy="648000"/>
            </a:xfrm>
            <a:prstGeom prst="rect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正方形/長方形 12"/>
            <p:cNvSpPr/>
            <p:nvPr userDrawn="1"/>
          </p:nvSpPr>
          <p:spPr bwMode="auto">
            <a:xfrm>
              <a:off x="648000" y="5789913"/>
              <a:ext cx="648000" cy="648000"/>
            </a:xfrm>
            <a:prstGeom prst="rect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正方形/長方形 13"/>
            <p:cNvSpPr/>
            <p:nvPr userDrawn="1"/>
          </p:nvSpPr>
          <p:spPr bwMode="auto">
            <a:xfrm>
              <a:off x="1296000" y="5141913"/>
              <a:ext cx="648000" cy="648000"/>
            </a:xfrm>
            <a:prstGeom prst="rect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正方形/長方形 14"/>
            <p:cNvSpPr/>
            <p:nvPr userDrawn="1"/>
          </p:nvSpPr>
          <p:spPr bwMode="auto">
            <a:xfrm>
              <a:off x="-1" y="6437913"/>
              <a:ext cx="648000" cy="648000"/>
            </a:xfrm>
            <a:prstGeom prst="rect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正方形/長方形 8"/>
            <p:cNvSpPr/>
            <p:nvPr userDrawn="1"/>
          </p:nvSpPr>
          <p:spPr bwMode="auto">
            <a:xfrm>
              <a:off x="-1" y="0"/>
              <a:ext cx="18287643" cy="5141913"/>
            </a:xfrm>
            <a:prstGeom prst="rect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10473429" y="1103086"/>
            <a:ext cx="6987257" cy="3849189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1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10473428" y="5274171"/>
            <a:ext cx="6987257" cy="3051494"/>
          </a:xfrm>
        </p:spPr>
        <p:txBody>
          <a:bodyPr>
            <a:normAutofit/>
          </a:bodyPr>
          <a:lstStyle>
            <a:lvl1pPr marL="342900" indent="-342900" algn="l">
              <a:spcBef>
                <a:spcPts val="1200"/>
              </a:spcBef>
              <a:buFont typeface="Wingdings" panose="05000000000000000000" pitchFamily="2" charset="2"/>
              <a:buChar char="n"/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7" name="図プレースホルダー 19"/>
          <p:cNvSpPr>
            <a:spLocks noGrp="1"/>
          </p:cNvSpPr>
          <p:nvPr>
            <p:ph type="pic" sz="quarter" idx="12" hasCustomPrompt="1"/>
          </p:nvPr>
        </p:nvSpPr>
        <p:spPr>
          <a:xfrm>
            <a:off x="1056105" y="2800178"/>
            <a:ext cx="9177429" cy="5159898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grpSp>
        <p:nvGrpSpPr>
          <p:cNvPr id="18" name="グループ化 17"/>
          <p:cNvGrpSpPr/>
          <p:nvPr userDrawn="1"/>
        </p:nvGrpSpPr>
        <p:grpSpPr>
          <a:xfrm>
            <a:off x="1056107" y="2279243"/>
            <a:ext cx="9177428" cy="523844"/>
            <a:chOff x="4888773" y="2065794"/>
            <a:chExt cx="8534400" cy="487140"/>
          </a:xfrm>
        </p:grpSpPr>
        <p:sp>
          <p:nvSpPr>
            <p:cNvPr id="19" name="角丸四角形 7"/>
            <p:cNvSpPr/>
            <p:nvPr userDrawn="1"/>
          </p:nvSpPr>
          <p:spPr>
            <a:xfrm>
              <a:off x="4888773" y="2065794"/>
              <a:ext cx="8534400" cy="487140"/>
            </a:xfrm>
            <a:custGeom>
              <a:avLst/>
              <a:gdLst/>
              <a:ahLst/>
              <a:cxnLst/>
              <a:rect l="l" t="t" r="r" b="b"/>
              <a:pathLst>
                <a:path w="8534400" h="487140">
                  <a:moveTo>
                    <a:pt x="148176" y="0"/>
                  </a:moveTo>
                  <a:lnTo>
                    <a:pt x="8386224" y="0"/>
                  </a:lnTo>
                  <a:cubicBezTo>
                    <a:pt x="8468059" y="0"/>
                    <a:pt x="8534400" y="66341"/>
                    <a:pt x="8534400" y="148176"/>
                  </a:cubicBezTo>
                  <a:lnTo>
                    <a:pt x="8534400" y="487140"/>
                  </a:lnTo>
                  <a:lnTo>
                    <a:pt x="0" y="487140"/>
                  </a:lnTo>
                  <a:lnTo>
                    <a:pt x="0" y="148176"/>
                  </a:lnTo>
                  <a:cubicBezTo>
                    <a:pt x="0" y="66341"/>
                    <a:pt x="66341" y="0"/>
                    <a:pt x="148176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正方形/長方形 19"/>
            <p:cNvSpPr/>
            <p:nvPr userDrawn="1"/>
          </p:nvSpPr>
          <p:spPr>
            <a:xfrm>
              <a:off x="4888773" y="2489434"/>
              <a:ext cx="8534400" cy="635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21" name="グループ化 20"/>
            <p:cNvGrpSpPr/>
            <p:nvPr userDrawn="1"/>
          </p:nvGrpSpPr>
          <p:grpSpPr>
            <a:xfrm>
              <a:off x="5071109" y="2204589"/>
              <a:ext cx="542925" cy="142875"/>
              <a:chOff x="2524125" y="1614487"/>
              <a:chExt cx="542925" cy="142875"/>
            </a:xfrm>
          </p:grpSpPr>
          <p:sp>
            <p:nvSpPr>
              <p:cNvPr id="26" name="円/楕円 29"/>
              <p:cNvSpPr/>
              <p:nvPr userDrawn="1"/>
            </p:nvSpPr>
            <p:spPr>
              <a:xfrm>
                <a:off x="2524125" y="1614487"/>
                <a:ext cx="142875" cy="142875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7" name="円/楕円 30"/>
              <p:cNvSpPr/>
              <p:nvPr userDrawn="1"/>
            </p:nvSpPr>
            <p:spPr>
              <a:xfrm>
                <a:off x="2724150" y="1614487"/>
                <a:ext cx="142875" cy="142875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8" name="円/楕円 31"/>
              <p:cNvSpPr/>
              <p:nvPr userDrawn="1"/>
            </p:nvSpPr>
            <p:spPr>
              <a:xfrm>
                <a:off x="2924175" y="1614487"/>
                <a:ext cx="142875" cy="14287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22" name="グループ化 21"/>
            <p:cNvGrpSpPr/>
            <p:nvPr userDrawn="1"/>
          </p:nvGrpSpPr>
          <p:grpSpPr>
            <a:xfrm>
              <a:off x="13043533" y="2180776"/>
              <a:ext cx="200026" cy="190500"/>
              <a:chOff x="7781924" y="1704975"/>
              <a:chExt cx="200026" cy="190500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23" name="正方形/長方形 22"/>
              <p:cNvSpPr/>
              <p:nvPr userDrawn="1"/>
            </p:nvSpPr>
            <p:spPr>
              <a:xfrm>
                <a:off x="7781925" y="1704975"/>
                <a:ext cx="200025" cy="4762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4" name="正方形/長方形 23"/>
              <p:cNvSpPr/>
              <p:nvPr userDrawn="1"/>
            </p:nvSpPr>
            <p:spPr>
              <a:xfrm>
                <a:off x="7781925" y="1776413"/>
                <a:ext cx="200025" cy="4762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5" name="正方形/長方形 24"/>
              <p:cNvSpPr/>
              <p:nvPr userDrawn="1"/>
            </p:nvSpPr>
            <p:spPr>
              <a:xfrm>
                <a:off x="7781924" y="1847850"/>
                <a:ext cx="200025" cy="4762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89414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decel="100000" fill="hold" grpId="0" nodeType="withEffect">
                                  <p:stCondLst>
                                    <p:cond delay="7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65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150"/>
                            </p:stCondLst>
                            <p:childTnLst>
                              <p:par>
                                <p:cTn id="17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7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animBg="1"/>
      <p:bldP spid="17" grpId="1" animBg="1"/>
    </p:bld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グループ化 15"/>
          <p:cNvGrpSpPr/>
          <p:nvPr userDrawn="1"/>
        </p:nvGrpSpPr>
        <p:grpSpPr>
          <a:xfrm>
            <a:off x="-1" y="0"/>
            <a:ext cx="18287643" cy="7085913"/>
            <a:chOff x="-1" y="0"/>
            <a:chExt cx="18287643" cy="7085913"/>
          </a:xfrm>
          <a:solidFill>
            <a:schemeClr val="accent1"/>
          </a:solidFill>
        </p:grpSpPr>
        <p:sp>
          <p:nvSpPr>
            <p:cNvPr id="12" name="正方形/長方形 11"/>
            <p:cNvSpPr/>
            <p:nvPr userDrawn="1"/>
          </p:nvSpPr>
          <p:spPr bwMode="auto">
            <a:xfrm>
              <a:off x="0" y="5141913"/>
              <a:ext cx="648000" cy="648000"/>
            </a:xfrm>
            <a:prstGeom prst="rect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正方形/長方形 12"/>
            <p:cNvSpPr/>
            <p:nvPr userDrawn="1"/>
          </p:nvSpPr>
          <p:spPr bwMode="auto">
            <a:xfrm>
              <a:off x="648000" y="5789913"/>
              <a:ext cx="648000" cy="648000"/>
            </a:xfrm>
            <a:prstGeom prst="rect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正方形/長方形 13"/>
            <p:cNvSpPr/>
            <p:nvPr userDrawn="1"/>
          </p:nvSpPr>
          <p:spPr bwMode="auto">
            <a:xfrm>
              <a:off x="1296000" y="5141913"/>
              <a:ext cx="648000" cy="648000"/>
            </a:xfrm>
            <a:prstGeom prst="rect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正方形/長方形 14"/>
            <p:cNvSpPr/>
            <p:nvPr userDrawn="1"/>
          </p:nvSpPr>
          <p:spPr bwMode="auto">
            <a:xfrm>
              <a:off x="-1" y="6437913"/>
              <a:ext cx="648000" cy="648000"/>
            </a:xfrm>
            <a:prstGeom prst="rect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正方形/長方形 8"/>
            <p:cNvSpPr/>
            <p:nvPr userDrawn="1"/>
          </p:nvSpPr>
          <p:spPr bwMode="auto">
            <a:xfrm>
              <a:off x="-1" y="0"/>
              <a:ext cx="18287643" cy="5141913"/>
            </a:xfrm>
            <a:prstGeom prst="rect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0" name="図 2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9146" y="361382"/>
            <a:ext cx="7911618" cy="6409096"/>
          </a:xfrm>
          <a:prstGeom prst="rect">
            <a:avLst/>
          </a:prstGeom>
        </p:spPr>
      </p:pic>
      <p:pic>
        <p:nvPicPr>
          <p:cNvPr id="31" name="図 3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0301" y="1323763"/>
            <a:ext cx="3830770" cy="5446715"/>
          </a:xfrm>
          <a:prstGeom prst="rect">
            <a:avLst/>
          </a:prstGeom>
        </p:spPr>
      </p:pic>
      <p:pic>
        <p:nvPicPr>
          <p:cNvPr id="32" name="図 3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7296" y="2604814"/>
            <a:ext cx="2044962" cy="4165664"/>
          </a:xfrm>
          <a:prstGeom prst="rect">
            <a:avLst/>
          </a:prstGeom>
        </p:spPr>
      </p:pic>
      <p:sp>
        <p:nvSpPr>
          <p:cNvPr id="33" name="図プレースホルダー 8"/>
          <p:cNvSpPr>
            <a:spLocks noGrp="1"/>
          </p:cNvSpPr>
          <p:nvPr>
            <p:ph type="pic" sz="quarter" idx="12" hasCustomPrompt="1"/>
          </p:nvPr>
        </p:nvSpPr>
        <p:spPr>
          <a:xfrm>
            <a:off x="3394909" y="3135071"/>
            <a:ext cx="1709737" cy="310515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34" name="図プレースホルダー 8"/>
          <p:cNvSpPr>
            <a:spLocks noGrp="1"/>
          </p:cNvSpPr>
          <p:nvPr>
            <p:ph type="pic" sz="quarter" idx="13" hasCustomPrompt="1"/>
          </p:nvPr>
        </p:nvSpPr>
        <p:spPr>
          <a:xfrm>
            <a:off x="5489811" y="631412"/>
            <a:ext cx="7335815" cy="405623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35" name="図プレースホルダー 8"/>
          <p:cNvSpPr>
            <a:spLocks noGrp="1"/>
          </p:cNvSpPr>
          <p:nvPr>
            <p:ph type="pic" sz="quarter" idx="14" hasCustomPrompt="1"/>
          </p:nvPr>
        </p:nvSpPr>
        <p:spPr>
          <a:xfrm>
            <a:off x="13257470" y="1822452"/>
            <a:ext cx="3314700" cy="4434585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grpSp>
        <p:nvGrpSpPr>
          <p:cNvPr id="36" name="グループ化 35"/>
          <p:cNvGrpSpPr/>
          <p:nvPr userDrawn="1"/>
        </p:nvGrpSpPr>
        <p:grpSpPr>
          <a:xfrm>
            <a:off x="8190907" y="7678639"/>
            <a:ext cx="1940630" cy="72008"/>
            <a:chOff x="6119664" y="3270498"/>
            <a:chExt cx="1940630" cy="72008"/>
          </a:xfrm>
        </p:grpSpPr>
        <p:sp>
          <p:nvSpPr>
            <p:cNvPr id="37" name="正方形/長方形 36"/>
            <p:cNvSpPr/>
            <p:nvPr userDrawn="1"/>
          </p:nvSpPr>
          <p:spPr>
            <a:xfrm>
              <a:off x="6765355" y="3270498"/>
              <a:ext cx="648072" cy="7200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" name="正方形/長方形 37"/>
            <p:cNvSpPr/>
            <p:nvPr userDrawn="1"/>
          </p:nvSpPr>
          <p:spPr>
            <a:xfrm>
              <a:off x="6119664" y="3270498"/>
              <a:ext cx="648072" cy="720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" name="正方形/長方形 38"/>
            <p:cNvSpPr/>
            <p:nvPr userDrawn="1"/>
          </p:nvSpPr>
          <p:spPr>
            <a:xfrm>
              <a:off x="7412222" y="3270498"/>
              <a:ext cx="648072" cy="7200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40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4888291" y="7959431"/>
            <a:ext cx="8545863" cy="1423108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1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4888291" y="6839484"/>
            <a:ext cx="8545863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49667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75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/>
      <p:bldP spid="35" grpId="0"/>
      <p:bldP spid="40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8288000" cy="10285413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 full screen image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1" hasCustomPrompt="1"/>
          </p:nvPr>
        </p:nvSpPr>
        <p:spPr>
          <a:xfrm>
            <a:off x="1248229" y="0"/>
            <a:ext cx="6400801" cy="10285413"/>
          </a:xfrm>
          <a:solidFill>
            <a:schemeClr val="accent3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605165" y="1925052"/>
            <a:ext cx="5686928" cy="4347411"/>
          </a:xfrm>
          <a:noFill/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00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1605165" y="6104021"/>
            <a:ext cx="5686928" cy="1211179"/>
          </a:xfrm>
          <a:noFill/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Section Name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8945030" y="9637413"/>
            <a:ext cx="648000" cy="648000"/>
          </a:xfrm>
          <a:solidFill>
            <a:schemeClr val="accent3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8297030" y="8989413"/>
            <a:ext cx="648000" cy="648000"/>
          </a:xfrm>
          <a:solidFill>
            <a:schemeClr val="accent3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1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7649030" y="8341413"/>
            <a:ext cx="648000" cy="648000"/>
          </a:xfrm>
          <a:solidFill>
            <a:schemeClr val="accent3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7649030" y="9637413"/>
            <a:ext cx="648000" cy="648000"/>
          </a:xfrm>
          <a:solidFill>
            <a:schemeClr val="accent3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3549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50"/>
                            </p:stCondLst>
                            <p:childTnLst>
                              <p:par>
                                <p:cTn id="2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>
        <p:tmplLst>
          <p:tmpl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animBg="1">
        <p:tmplLst>
          <p:tmpl>
            <p:tnLst>
              <p:par>
                <p:cTn presetID="2" presetClass="entr" presetSubtype="6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animBg="1">
        <p:tmplLst>
          <p:tmpl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animBg="1">
        <p:tmplLst>
          <p:tmpl>
            <p:tnLst>
              <p:par>
                <p:cTn presetID="2" presetClass="entr" presetSubtype="3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Web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グループ化 15"/>
          <p:cNvGrpSpPr/>
          <p:nvPr userDrawn="1"/>
        </p:nvGrpSpPr>
        <p:grpSpPr>
          <a:xfrm>
            <a:off x="-1" y="0"/>
            <a:ext cx="18287643" cy="7085913"/>
            <a:chOff x="-1" y="0"/>
            <a:chExt cx="18287643" cy="7085913"/>
          </a:xfrm>
          <a:solidFill>
            <a:schemeClr val="accent1"/>
          </a:solidFill>
        </p:grpSpPr>
        <p:sp>
          <p:nvSpPr>
            <p:cNvPr id="12" name="正方形/長方形 11"/>
            <p:cNvSpPr/>
            <p:nvPr userDrawn="1"/>
          </p:nvSpPr>
          <p:spPr bwMode="auto">
            <a:xfrm>
              <a:off x="0" y="5141913"/>
              <a:ext cx="648000" cy="648000"/>
            </a:xfrm>
            <a:prstGeom prst="rect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正方形/長方形 12"/>
            <p:cNvSpPr/>
            <p:nvPr userDrawn="1"/>
          </p:nvSpPr>
          <p:spPr bwMode="auto">
            <a:xfrm>
              <a:off x="648000" y="5789913"/>
              <a:ext cx="648000" cy="648000"/>
            </a:xfrm>
            <a:prstGeom prst="rect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正方形/長方形 13"/>
            <p:cNvSpPr/>
            <p:nvPr userDrawn="1"/>
          </p:nvSpPr>
          <p:spPr bwMode="auto">
            <a:xfrm>
              <a:off x="1296000" y="5141913"/>
              <a:ext cx="648000" cy="648000"/>
            </a:xfrm>
            <a:prstGeom prst="rect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正方形/長方形 14"/>
            <p:cNvSpPr/>
            <p:nvPr userDrawn="1"/>
          </p:nvSpPr>
          <p:spPr bwMode="auto">
            <a:xfrm>
              <a:off x="-1" y="6437913"/>
              <a:ext cx="648000" cy="648000"/>
            </a:xfrm>
            <a:prstGeom prst="rect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正方形/長方形 8"/>
            <p:cNvSpPr/>
            <p:nvPr userDrawn="1"/>
          </p:nvSpPr>
          <p:spPr bwMode="auto">
            <a:xfrm>
              <a:off x="-1" y="0"/>
              <a:ext cx="18287643" cy="5141913"/>
            </a:xfrm>
            <a:prstGeom prst="rect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図プレースホルダー 19"/>
          <p:cNvSpPr>
            <a:spLocks noGrp="1"/>
          </p:cNvSpPr>
          <p:nvPr>
            <p:ph type="pic" sz="quarter" idx="12" hasCustomPrompt="1"/>
          </p:nvPr>
        </p:nvSpPr>
        <p:spPr>
          <a:xfrm>
            <a:off x="410301" y="2194770"/>
            <a:ext cx="11293623" cy="6349702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grpSp>
        <p:nvGrpSpPr>
          <p:cNvPr id="18" name="グループ化 17"/>
          <p:cNvGrpSpPr/>
          <p:nvPr userDrawn="1"/>
        </p:nvGrpSpPr>
        <p:grpSpPr>
          <a:xfrm>
            <a:off x="410303" y="1673834"/>
            <a:ext cx="11293613" cy="644635"/>
            <a:chOff x="4888773" y="2065794"/>
            <a:chExt cx="8534400" cy="487140"/>
          </a:xfrm>
        </p:grpSpPr>
        <p:sp>
          <p:nvSpPr>
            <p:cNvPr id="19" name="角丸四角形 7"/>
            <p:cNvSpPr/>
            <p:nvPr userDrawn="1"/>
          </p:nvSpPr>
          <p:spPr>
            <a:xfrm>
              <a:off x="4888773" y="2065794"/>
              <a:ext cx="8534400" cy="487140"/>
            </a:xfrm>
            <a:custGeom>
              <a:avLst/>
              <a:gdLst/>
              <a:ahLst/>
              <a:cxnLst/>
              <a:rect l="l" t="t" r="r" b="b"/>
              <a:pathLst>
                <a:path w="8534400" h="487140">
                  <a:moveTo>
                    <a:pt x="148176" y="0"/>
                  </a:moveTo>
                  <a:lnTo>
                    <a:pt x="8386224" y="0"/>
                  </a:lnTo>
                  <a:cubicBezTo>
                    <a:pt x="8468059" y="0"/>
                    <a:pt x="8534400" y="66341"/>
                    <a:pt x="8534400" y="148176"/>
                  </a:cubicBezTo>
                  <a:lnTo>
                    <a:pt x="8534400" y="487140"/>
                  </a:lnTo>
                  <a:lnTo>
                    <a:pt x="0" y="487140"/>
                  </a:lnTo>
                  <a:lnTo>
                    <a:pt x="0" y="148176"/>
                  </a:lnTo>
                  <a:cubicBezTo>
                    <a:pt x="0" y="66341"/>
                    <a:pt x="66341" y="0"/>
                    <a:pt x="148176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正方形/長方形 19"/>
            <p:cNvSpPr/>
            <p:nvPr userDrawn="1"/>
          </p:nvSpPr>
          <p:spPr>
            <a:xfrm>
              <a:off x="4888773" y="2489434"/>
              <a:ext cx="8534400" cy="635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21" name="グループ化 20"/>
            <p:cNvGrpSpPr/>
            <p:nvPr userDrawn="1"/>
          </p:nvGrpSpPr>
          <p:grpSpPr>
            <a:xfrm>
              <a:off x="5071109" y="2204589"/>
              <a:ext cx="542925" cy="142875"/>
              <a:chOff x="2524125" y="1614487"/>
              <a:chExt cx="542925" cy="142875"/>
            </a:xfrm>
          </p:grpSpPr>
          <p:sp>
            <p:nvSpPr>
              <p:cNvPr id="26" name="円/楕円 29"/>
              <p:cNvSpPr/>
              <p:nvPr userDrawn="1"/>
            </p:nvSpPr>
            <p:spPr>
              <a:xfrm>
                <a:off x="2524125" y="1614487"/>
                <a:ext cx="142875" cy="142875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7" name="円/楕円 30"/>
              <p:cNvSpPr/>
              <p:nvPr userDrawn="1"/>
            </p:nvSpPr>
            <p:spPr>
              <a:xfrm>
                <a:off x="2724150" y="1614487"/>
                <a:ext cx="142875" cy="142875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8" name="円/楕円 31"/>
              <p:cNvSpPr/>
              <p:nvPr userDrawn="1"/>
            </p:nvSpPr>
            <p:spPr>
              <a:xfrm>
                <a:off x="2924175" y="1614487"/>
                <a:ext cx="142875" cy="14287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22" name="グループ化 21"/>
            <p:cNvGrpSpPr/>
            <p:nvPr userDrawn="1"/>
          </p:nvGrpSpPr>
          <p:grpSpPr>
            <a:xfrm>
              <a:off x="13043533" y="2180776"/>
              <a:ext cx="200026" cy="190500"/>
              <a:chOff x="7781924" y="1704975"/>
              <a:chExt cx="200026" cy="190500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23" name="正方形/長方形 22"/>
              <p:cNvSpPr/>
              <p:nvPr userDrawn="1"/>
            </p:nvSpPr>
            <p:spPr>
              <a:xfrm>
                <a:off x="7781925" y="1704975"/>
                <a:ext cx="200025" cy="4762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4" name="正方形/長方形 23"/>
              <p:cNvSpPr/>
              <p:nvPr userDrawn="1"/>
            </p:nvSpPr>
            <p:spPr>
              <a:xfrm>
                <a:off x="7781925" y="1776413"/>
                <a:ext cx="200025" cy="4762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5" name="正方形/長方形 24"/>
              <p:cNvSpPr/>
              <p:nvPr userDrawn="1"/>
            </p:nvSpPr>
            <p:spPr>
              <a:xfrm>
                <a:off x="7781924" y="1847850"/>
                <a:ext cx="200025" cy="4762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pic>
        <p:nvPicPr>
          <p:cNvPr id="29" name="図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9151" y="1271652"/>
            <a:ext cx="4109700" cy="8397032"/>
          </a:xfrm>
          <a:prstGeom prst="rect">
            <a:avLst/>
          </a:prstGeom>
          <a:effectLst/>
        </p:spPr>
      </p:pic>
      <p:sp>
        <p:nvSpPr>
          <p:cNvPr id="30" name="図プレースホルダー 2"/>
          <p:cNvSpPr>
            <a:spLocks noGrp="1"/>
          </p:cNvSpPr>
          <p:nvPr>
            <p:ph type="pic" sz="quarter" idx="13" hasCustomPrompt="1"/>
          </p:nvPr>
        </p:nvSpPr>
        <p:spPr>
          <a:xfrm>
            <a:off x="13049791" y="2277470"/>
            <a:ext cx="3497607" cy="6266725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15705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7" grpId="1" animBg="1"/>
      <p:bldP spid="30" grpId="0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cons, Headings &amp; Texts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277819" y="5556408"/>
            <a:ext cx="3743360" cy="2479915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1277819" y="4567087"/>
            <a:ext cx="3743360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 userDrawn="1"/>
        </p:nvSpPr>
        <p:spPr>
          <a:xfrm>
            <a:off x="2235550" y="5332253"/>
            <a:ext cx="1827899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4"/>
          <p:cNvSpPr/>
          <p:nvPr userDrawn="1"/>
        </p:nvSpPr>
        <p:spPr>
          <a:xfrm>
            <a:off x="2581242" y="3174870"/>
            <a:ext cx="1136515" cy="1138145"/>
          </a:xfrm>
          <a:prstGeom prst="rect">
            <a:avLst/>
          </a:prstGeom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図プレースホルダー 25"/>
          <p:cNvSpPr>
            <a:spLocks noGrp="1"/>
          </p:cNvSpPr>
          <p:nvPr>
            <p:ph type="pic" sz="quarter" idx="14" hasCustomPrompt="1"/>
          </p:nvPr>
        </p:nvSpPr>
        <p:spPr>
          <a:xfrm>
            <a:off x="2834499" y="3428942"/>
            <a:ext cx="630000" cy="630000"/>
          </a:xfrm>
        </p:spPr>
        <p:txBody>
          <a:bodyPr>
            <a:normAutofit/>
          </a:bodyPr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2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5274436" y="5556408"/>
            <a:ext cx="3743360" cy="2479915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5274436" y="4567087"/>
            <a:ext cx="3743360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34" name="正方形/長方形 33"/>
          <p:cNvSpPr/>
          <p:nvPr userDrawn="1"/>
        </p:nvSpPr>
        <p:spPr>
          <a:xfrm>
            <a:off x="6232167" y="5332253"/>
            <a:ext cx="1827899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円/楕円 4"/>
          <p:cNvSpPr/>
          <p:nvPr userDrawn="1"/>
        </p:nvSpPr>
        <p:spPr>
          <a:xfrm>
            <a:off x="6577859" y="3174870"/>
            <a:ext cx="1136515" cy="1138145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図プレースホルダー 25"/>
          <p:cNvSpPr>
            <a:spLocks noGrp="1"/>
          </p:cNvSpPr>
          <p:nvPr>
            <p:ph type="pic" sz="quarter" idx="17" hasCustomPrompt="1"/>
          </p:nvPr>
        </p:nvSpPr>
        <p:spPr>
          <a:xfrm>
            <a:off x="6831116" y="3428942"/>
            <a:ext cx="630000" cy="630000"/>
          </a:xfrm>
        </p:spPr>
        <p:txBody>
          <a:bodyPr>
            <a:normAutofit/>
          </a:bodyPr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46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9271053" y="5556408"/>
            <a:ext cx="3743360" cy="2479915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7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9271053" y="4567087"/>
            <a:ext cx="3743360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48" name="正方形/長方形 47"/>
          <p:cNvSpPr/>
          <p:nvPr userDrawn="1"/>
        </p:nvSpPr>
        <p:spPr>
          <a:xfrm>
            <a:off x="10228784" y="5332253"/>
            <a:ext cx="1827899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円/楕円 4"/>
          <p:cNvSpPr/>
          <p:nvPr userDrawn="1"/>
        </p:nvSpPr>
        <p:spPr>
          <a:xfrm>
            <a:off x="10574476" y="3174870"/>
            <a:ext cx="1136515" cy="1138145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図プレースホルダー 25"/>
          <p:cNvSpPr>
            <a:spLocks noGrp="1"/>
          </p:cNvSpPr>
          <p:nvPr>
            <p:ph type="pic" sz="quarter" idx="20" hasCustomPrompt="1"/>
          </p:nvPr>
        </p:nvSpPr>
        <p:spPr>
          <a:xfrm>
            <a:off x="10827733" y="3428942"/>
            <a:ext cx="630000" cy="630000"/>
          </a:xfrm>
        </p:spPr>
        <p:txBody>
          <a:bodyPr>
            <a:normAutofit/>
          </a:bodyPr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51" name="テキスト プレースホルダー 12"/>
          <p:cNvSpPr>
            <a:spLocks noGrp="1"/>
          </p:cNvSpPr>
          <p:nvPr>
            <p:ph type="body" sz="quarter" idx="21" hasCustomPrompt="1"/>
          </p:nvPr>
        </p:nvSpPr>
        <p:spPr>
          <a:xfrm>
            <a:off x="13267670" y="5556408"/>
            <a:ext cx="3743360" cy="2479915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2" name="テキスト プレースホルダー 12"/>
          <p:cNvSpPr>
            <a:spLocks noGrp="1"/>
          </p:cNvSpPr>
          <p:nvPr>
            <p:ph type="body" sz="quarter" idx="22" hasCustomPrompt="1"/>
          </p:nvPr>
        </p:nvSpPr>
        <p:spPr>
          <a:xfrm>
            <a:off x="13267670" y="4567087"/>
            <a:ext cx="3743360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53" name="正方形/長方形 52"/>
          <p:cNvSpPr/>
          <p:nvPr userDrawn="1"/>
        </p:nvSpPr>
        <p:spPr>
          <a:xfrm>
            <a:off x="14225401" y="5332253"/>
            <a:ext cx="1827899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円/楕円 4"/>
          <p:cNvSpPr/>
          <p:nvPr userDrawn="1"/>
        </p:nvSpPr>
        <p:spPr>
          <a:xfrm>
            <a:off x="14571093" y="3174870"/>
            <a:ext cx="1136515" cy="1138145"/>
          </a:xfrm>
          <a:prstGeom prst="rect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図プレースホルダー 25"/>
          <p:cNvSpPr>
            <a:spLocks noGrp="1"/>
          </p:cNvSpPr>
          <p:nvPr>
            <p:ph type="pic" sz="quarter" idx="23" hasCustomPrompt="1"/>
          </p:nvPr>
        </p:nvSpPr>
        <p:spPr>
          <a:xfrm>
            <a:off x="14824350" y="3428942"/>
            <a:ext cx="630000" cy="630000"/>
          </a:xfrm>
        </p:spPr>
        <p:txBody>
          <a:bodyPr>
            <a:normAutofit/>
          </a:bodyPr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86946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5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500"/>
                            </p:stCondLst>
                            <p:childTnLst>
                              <p:par>
                                <p:cTn id="4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250"/>
                            </p:stCondLst>
                            <p:childTnLst>
                              <p:par>
                                <p:cTn id="58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75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250"/>
                            </p:stCondLst>
                            <p:childTnLst>
                              <p:par>
                                <p:cTn id="71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6000"/>
                            </p:stCondLst>
                            <p:childTnLst>
                              <p:par>
                                <p:cTn id="8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650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/>
      <p:bldP spid="14" grpId="0" animBg="1"/>
      <p:bldP spid="26" grpId="0"/>
      <p:bldP spid="32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animBg="1"/>
      <p:bldP spid="35" grpId="0" animBg="1"/>
      <p:bldP spid="36" grpId="0"/>
      <p:bldP spid="46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 animBg="1"/>
      <p:bldP spid="49" grpId="0" animBg="1"/>
      <p:bldP spid="50" grpId="0"/>
      <p:bldP spid="51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3" grpId="0" animBg="1"/>
      <p:bldP spid="54" grpId="0" animBg="1"/>
      <p:bldP spid="55" grpId="0"/>
    </p:bldLst>
  </p:timing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75989" y="3650343"/>
            <a:ext cx="17336022" cy="128004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kumimoji="1" lang="en-US" altLang="ja-JP" dirty="0"/>
              <a:t>Presentation Title</a:t>
            </a:r>
            <a:endParaRPr kumimoji="1" lang="ja-JP" altLang="en-US" dirty="0"/>
          </a:p>
        </p:txBody>
      </p:sp>
      <p:sp>
        <p:nvSpPr>
          <p:cNvPr id="9" name="正方形/長方形 8"/>
          <p:cNvSpPr/>
          <p:nvPr userDrawn="1"/>
        </p:nvSpPr>
        <p:spPr>
          <a:xfrm>
            <a:off x="8171304" y="5074275"/>
            <a:ext cx="648072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8819376" y="5074275"/>
            <a:ext cx="648072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 userDrawn="1"/>
        </p:nvSpPr>
        <p:spPr>
          <a:xfrm>
            <a:off x="9468624" y="5074275"/>
            <a:ext cx="648072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プレースホルダー 12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3200400" y="5346700"/>
            <a:ext cx="11887200" cy="747032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Subtitle Goes Here</a:t>
            </a:r>
            <a:endParaRPr kumimoji="1" lang="ja-JP" altLang="en-US" dirty="0"/>
          </a:p>
        </p:txBody>
      </p:sp>
      <p:sp>
        <p:nvSpPr>
          <p:cNvPr id="15" name="テキスト プレースホルダー 12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3200400" y="8280400"/>
            <a:ext cx="11887200" cy="1654996"/>
          </a:xfrm>
        </p:spPr>
        <p:txBody>
          <a:bodyPr anchor="b">
            <a:normAutofit/>
          </a:bodyPr>
          <a:lstStyle>
            <a:lvl1pPr algn="ctr">
              <a:spcBef>
                <a:spcPts val="0"/>
              </a:spcBef>
              <a:defRPr sz="200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57830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7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250"/>
                            </p:stCondLst>
                            <p:childTnLst>
                              <p:par>
                                <p:cTn id="2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75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 animBg="1"/>
      <p:bldP spid="10" grpId="0" animBg="1"/>
      <p:bldP spid="11" grpId="0" animBg="1"/>
      <p:bldP spid="12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Full Anima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正方形/長方形 17"/>
          <p:cNvSpPr/>
          <p:nvPr userDrawn="1"/>
        </p:nvSpPr>
        <p:spPr>
          <a:xfrm>
            <a:off x="0" y="0"/>
            <a:ext cx="18288000" cy="1028541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 userDrawn="1"/>
        </p:nvSpPr>
        <p:spPr>
          <a:xfrm>
            <a:off x="0" y="0"/>
            <a:ext cx="18288000" cy="1028541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3"/>
          <p:cNvSpPr/>
          <p:nvPr userDrawn="1"/>
        </p:nvSpPr>
        <p:spPr>
          <a:xfrm rot="10800000">
            <a:off x="14510655" y="-14515"/>
            <a:ext cx="6110514" cy="10299927"/>
          </a:xfrm>
          <a:custGeom>
            <a:avLst/>
            <a:gdLst>
              <a:gd name="connsiteX0" fmla="*/ 0 w 3831771"/>
              <a:gd name="connsiteY0" fmla="*/ 0 h 10285413"/>
              <a:gd name="connsiteX1" fmla="*/ 3831771 w 3831771"/>
              <a:gd name="connsiteY1" fmla="*/ 0 h 10285413"/>
              <a:gd name="connsiteX2" fmla="*/ 3831771 w 3831771"/>
              <a:gd name="connsiteY2" fmla="*/ 10285413 h 10285413"/>
              <a:gd name="connsiteX3" fmla="*/ 0 w 3831771"/>
              <a:gd name="connsiteY3" fmla="*/ 10285413 h 10285413"/>
              <a:gd name="connsiteX4" fmla="*/ 0 w 3831771"/>
              <a:gd name="connsiteY4" fmla="*/ 0 h 10285413"/>
              <a:gd name="connsiteX0" fmla="*/ 0 w 5936343"/>
              <a:gd name="connsiteY0" fmla="*/ 0 h 10299927"/>
              <a:gd name="connsiteX1" fmla="*/ 5936343 w 5936343"/>
              <a:gd name="connsiteY1" fmla="*/ 14514 h 10299927"/>
              <a:gd name="connsiteX2" fmla="*/ 5936343 w 5936343"/>
              <a:gd name="connsiteY2" fmla="*/ 10299927 h 10299927"/>
              <a:gd name="connsiteX3" fmla="*/ 2104572 w 5936343"/>
              <a:gd name="connsiteY3" fmla="*/ 10299927 h 10299927"/>
              <a:gd name="connsiteX4" fmla="*/ 0 w 5936343"/>
              <a:gd name="connsiteY4" fmla="*/ 0 h 10299927"/>
              <a:gd name="connsiteX0" fmla="*/ 0 w 8215086"/>
              <a:gd name="connsiteY0" fmla="*/ 0 h 10299927"/>
              <a:gd name="connsiteX1" fmla="*/ 5936343 w 8215086"/>
              <a:gd name="connsiteY1" fmla="*/ 14514 h 10299927"/>
              <a:gd name="connsiteX2" fmla="*/ 8215086 w 8215086"/>
              <a:gd name="connsiteY2" fmla="*/ 10299927 h 10299927"/>
              <a:gd name="connsiteX3" fmla="*/ 2104572 w 8215086"/>
              <a:gd name="connsiteY3" fmla="*/ 10299927 h 10299927"/>
              <a:gd name="connsiteX4" fmla="*/ 0 w 8215086"/>
              <a:gd name="connsiteY4" fmla="*/ 0 h 10299927"/>
              <a:gd name="connsiteX0" fmla="*/ 1059543 w 6110514"/>
              <a:gd name="connsiteY0" fmla="*/ 0 h 10299927"/>
              <a:gd name="connsiteX1" fmla="*/ 3831771 w 6110514"/>
              <a:gd name="connsiteY1" fmla="*/ 14514 h 10299927"/>
              <a:gd name="connsiteX2" fmla="*/ 6110514 w 6110514"/>
              <a:gd name="connsiteY2" fmla="*/ 10299927 h 10299927"/>
              <a:gd name="connsiteX3" fmla="*/ 0 w 6110514"/>
              <a:gd name="connsiteY3" fmla="*/ 10299927 h 10299927"/>
              <a:gd name="connsiteX4" fmla="*/ 1059543 w 6110514"/>
              <a:gd name="connsiteY4" fmla="*/ 0 h 10299927"/>
              <a:gd name="connsiteX0" fmla="*/ 1059543 w 6110514"/>
              <a:gd name="connsiteY0" fmla="*/ 0 h 10299927"/>
              <a:gd name="connsiteX1" fmla="*/ 4746171 w 6110514"/>
              <a:gd name="connsiteY1" fmla="*/ 0 h 10299927"/>
              <a:gd name="connsiteX2" fmla="*/ 6110514 w 6110514"/>
              <a:gd name="connsiteY2" fmla="*/ 10299927 h 10299927"/>
              <a:gd name="connsiteX3" fmla="*/ 0 w 6110514"/>
              <a:gd name="connsiteY3" fmla="*/ 10299927 h 10299927"/>
              <a:gd name="connsiteX4" fmla="*/ 1059543 w 6110514"/>
              <a:gd name="connsiteY4" fmla="*/ 0 h 10299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10514" h="10299927">
                <a:moveTo>
                  <a:pt x="1059543" y="0"/>
                </a:moveTo>
                <a:lnTo>
                  <a:pt x="4746171" y="0"/>
                </a:lnTo>
                <a:lnTo>
                  <a:pt x="6110514" y="10299927"/>
                </a:lnTo>
                <a:lnTo>
                  <a:pt x="0" y="10299927"/>
                </a:lnTo>
                <a:lnTo>
                  <a:pt x="1059543" y="0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6" name="正方形/長方形 3"/>
          <p:cNvSpPr/>
          <p:nvPr userDrawn="1"/>
        </p:nvSpPr>
        <p:spPr>
          <a:xfrm>
            <a:off x="-1988456" y="0"/>
            <a:ext cx="9760856" cy="10314442"/>
          </a:xfrm>
          <a:custGeom>
            <a:avLst/>
            <a:gdLst>
              <a:gd name="connsiteX0" fmla="*/ 0 w 3831771"/>
              <a:gd name="connsiteY0" fmla="*/ 0 h 10285413"/>
              <a:gd name="connsiteX1" fmla="*/ 3831771 w 3831771"/>
              <a:gd name="connsiteY1" fmla="*/ 0 h 10285413"/>
              <a:gd name="connsiteX2" fmla="*/ 3831771 w 3831771"/>
              <a:gd name="connsiteY2" fmla="*/ 10285413 h 10285413"/>
              <a:gd name="connsiteX3" fmla="*/ 0 w 3831771"/>
              <a:gd name="connsiteY3" fmla="*/ 10285413 h 10285413"/>
              <a:gd name="connsiteX4" fmla="*/ 0 w 3831771"/>
              <a:gd name="connsiteY4" fmla="*/ 0 h 10285413"/>
              <a:gd name="connsiteX0" fmla="*/ 0 w 5936343"/>
              <a:gd name="connsiteY0" fmla="*/ 0 h 10299927"/>
              <a:gd name="connsiteX1" fmla="*/ 5936343 w 5936343"/>
              <a:gd name="connsiteY1" fmla="*/ 14514 h 10299927"/>
              <a:gd name="connsiteX2" fmla="*/ 5936343 w 5936343"/>
              <a:gd name="connsiteY2" fmla="*/ 10299927 h 10299927"/>
              <a:gd name="connsiteX3" fmla="*/ 2104572 w 5936343"/>
              <a:gd name="connsiteY3" fmla="*/ 10299927 h 10299927"/>
              <a:gd name="connsiteX4" fmla="*/ 0 w 5936343"/>
              <a:gd name="connsiteY4" fmla="*/ 0 h 10299927"/>
              <a:gd name="connsiteX0" fmla="*/ 0 w 8215086"/>
              <a:gd name="connsiteY0" fmla="*/ 0 h 10299927"/>
              <a:gd name="connsiteX1" fmla="*/ 5936343 w 8215086"/>
              <a:gd name="connsiteY1" fmla="*/ 14514 h 10299927"/>
              <a:gd name="connsiteX2" fmla="*/ 8215086 w 8215086"/>
              <a:gd name="connsiteY2" fmla="*/ 10299927 h 10299927"/>
              <a:gd name="connsiteX3" fmla="*/ 2104572 w 8215086"/>
              <a:gd name="connsiteY3" fmla="*/ 10299927 h 10299927"/>
              <a:gd name="connsiteX4" fmla="*/ 0 w 8215086"/>
              <a:gd name="connsiteY4" fmla="*/ 0 h 10299927"/>
              <a:gd name="connsiteX0" fmla="*/ 1059543 w 6110514"/>
              <a:gd name="connsiteY0" fmla="*/ 0 h 10299927"/>
              <a:gd name="connsiteX1" fmla="*/ 3831771 w 6110514"/>
              <a:gd name="connsiteY1" fmla="*/ 14514 h 10299927"/>
              <a:gd name="connsiteX2" fmla="*/ 6110514 w 6110514"/>
              <a:gd name="connsiteY2" fmla="*/ 10299927 h 10299927"/>
              <a:gd name="connsiteX3" fmla="*/ 0 w 6110514"/>
              <a:gd name="connsiteY3" fmla="*/ 10299927 h 10299927"/>
              <a:gd name="connsiteX4" fmla="*/ 1059543 w 6110514"/>
              <a:gd name="connsiteY4" fmla="*/ 0 h 10299927"/>
              <a:gd name="connsiteX0" fmla="*/ 1059543 w 6110514"/>
              <a:gd name="connsiteY0" fmla="*/ 0 h 10299927"/>
              <a:gd name="connsiteX1" fmla="*/ 4746171 w 6110514"/>
              <a:gd name="connsiteY1" fmla="*/ 0 h 10299927"/>
              <a:gd name="connsiteX2" fmla="*/ 6110514 w 6110514"/>
              <a:gd name="connsiteY2" fmla="*/ 10299927 h 10299927"/>
              <a:gd name="connsiteX3" fmla="*/ 0 w 6110514"/>
              <a:gd name="connsiteY3" fmla="*/ 10299927 h 10299927"/>
              <a:gd name="connsiteX4" fmla="*/ 1059543 w 6110514"/>
              <a:gd name="connsiteY4" fmla="*/ 0 h 10299927"/>
              <a:gd name="connsiteX0" fmla="*/ 1059543 w 10566400"/>
              <a:gd name="connsiteY0" fmla="*/ 0 h 10328956"/>
              <a:gd name="connsiteX1" fmla="*/ 4746171 w 10566400"/>
              <a:gd name="connsiteY1" fmla="*/ 0 h 10328956"/>
              <a:gd name="connsiteX2" fmla="*/ 10566400 w 10566400"/>
              <a:gd name="connsiteY2" fmla="*/ 10328956 h 10328956"/>
              <a:gd name="connsiteX3" fmla="*/ 0 w 10566400"/>
              <a:gd name="connsiteY3" fmla="*/ 10299927 h 10328956"/>
              <a:gd name="connsiteX4" fmla="*/ 1059543 w 10566400"/>
              <a:gd name="connsiteY4" fmla="*/ 0 h 10328956"/>
              <a:gd name="connsiteX0" fmla="*/ 1059543 w 6560457"/>
              <a:gd name="connsiteY0" fmla="*/ 0 h 10314442"/>
              <a:gd name="connsiteX1" fmla="*/ 4746171 w 6560457"/>
              <a:gd name="connsiteY1" fmla="*/ 0 h 10314442"/>
              <a:gd name="connsiteX2" fmla="*/ 6560457 w 6560457"/>
              <a:gd name="connsiteY2" fmla="*/ 10314442 h 10314442"/>
              <a:gd name="connsiteX3" fmla="*/ 0 w 6560457"/>
              <a:gd name="connsiteY3" fmla="*/ 10299927 h 10314442"/>
              <a:gd name="connsiteX4" fmla="*/ 1059543 w 6560457"/>
              <a:gd name="connsiteY4" fmla="*/ 0 h 10314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60457" h="10314442">
                <a:moveTo>
                  <a:pt x="1059543" y="0"/>
                </a:moveTo>
                <a:lnTo>
                  <a:pt x="4746171" y="0"/>
                </a:lnTo>
                <a:lnTo>
                  <a:pt x="6560457" y="10314442"/>
                </a:lnTo>
                <a:lnTo>
                  <a:pt x="0" y="10299927"/>
                </a:lnTo>
                <a:lnTo>
                  <a:pt x="1059543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" name="正方形/長方形 3"/>
          <p:cNvSpPr/>
          <p:nvPr userDrawn="1"/>
        </p:nvSpPr>
        <p:spPr>
          <a:xfrm>
            <a:off x="8772070" y="0"/>
            <a:ext cx="9811657" cy="10314442"/>
          </a:xfrm>
          <a:custGeom>
            <a:avLst/>
            <a:gdLst>
              <a:gd name="connsiteX0" fmla="*/ 0 w 3831771"/>
              <a:gd name="connsiteY0" fmla="*/ 0 h 10285413"/>
              <a:gd name="connsiteX1" fmla="*/ 3831771 w 3831771"/>
              <a:gd name="connsiteY1" fmla="*/ 0 h 10285413"/>
              <a:gd name="connsiteX2" fmla="*/ 3831771 w 3831771"/>
              <a:gd name="connsiteY2" fmla="*/ 10285413 h 10285413"/>
              <a:gd name="connsiteX3" fmla="*/ 0 w 3831771"/>
              <a:gd name="connsiteY3" fmla="*/ 10285413 h 10285413"/>
              <a:gd name="connsiteX4" fmla="*/ 0 w 3831771"/>
              <a:gd name="connsiteY4" fmla="*/ 0 h 10285413"/>
              <a:gd name="connsiteX0" fmla="*/ 0 w 5936343"/>
              <a:gd name="connsiteY0" fmla="*/ 0 h 10299927"/>
              <a:gd name="connsiteX1" fmla="*/ 5936343 w 5936343"/>
              <a:gd name="connsiteY1" fmla="*/ 14514 h 10299927"/>
              <a:gd name="connsiteX2" fmla="*/ 5936343 w 5936343"/>
              <a:gd name="connsiteY2" fmla="*/ 10299927 h 10299927"/>
              <a:gd name="connsiteX3" fmla="*/ 2104572 w 5936343"/>
              <a:gd name="connsiteY3" fmla="*/ 10299927 h 10299927"/>
              <a:gd name="connsiteX4" fmla="*/ 0 w 5936343"/>
              <a:gd name="connsiteY4" fmla="*/ 0 h 10299927"/>
              <a:gd name="connsiteX0" fmla="*/ 0 w 8215086"/>
              <a:gd name="connsiteY0" fmla="*/ 0 h 10299927"/>
              <a:gd name="connsiteX1" fmla="*/ 5936343 w 8215086"/>
              <a:gd name="connsiteY1" fmla="*/ 14514 h 10299927"/>
              <a:gd name="connsiteX2" fmla="*/ 8215086 w 8215086"/>
              <a:gd name="connsiteY2" fmla="*/ 10299927 h 10299927"/>
              <a:gd name="connsiteX3" fmla="*/ 2104572 w 8215086"/>
              <a:gd name="connsiteY3" fmla="*/ 10299927 h 10299927"/>
              <a:gd name="connsiteX4" fmla="*/ 0 w 8215086"/>
              <a:gd name="connsiteY4" fmla="*/ 0 h 10299927"/>
              <a:gd name="connsiteX0" fmla="*/ 1059543 w 6110514"/>
              <a:gd name="connsiteY0" fmla="*/ 0 h 10299927"/>
              <a:gd name="connsiteX1" fmla="*/ 3831771 w 6110514"/>
              <a:gd name="connsiteY1" fmla="*/ 14514 h 10299927"/>
              <a:gd name="connsiteX2" fmla="*/ 6110514 w 6110514"/>
              <a:gd name="connsiteY2" fmla="*/ 10299927 h 10299927"/>
              <a:gd name="connsiteX3" fmla="*/ 0 w 6110514"/>
              <a:gd name="connsiteY3" fmla="*/ 10299927 h 10299927"/>
              <a:gd name="connsiteX4" fmla="*/ 1059543 w 6110514"/>
              <a:gd name="connsiteY4" fmla="*/ 0 h 10299927"/>
              <a:gd name="connsiteX0" fmla="*/ 1059543 w 9811657"/>
              <a:gd name="connsiteY0" fmla="*/ 14515 h 10314442"/>
              <a:gd name="connsiteX1" fmla="*/ 9811657 w 9811657"/>
              <a:gd name="connsiteY1" fmla="*/ 0 h 10314442"/>
              <a:gd name="connsiteX2" fmla="*/ 6110514 w 9811657"/>
              <a:gd name="connsiteY2" fmla="*/ 10314442 h 10314442"/>
              <a:gd name="connsiteX3" fmla="*/ 0 w 9811657"/>
              <a:gd name="connsiteY3" fmla="*/ 10314442 h 10314442"/>
              <a:gd name="connsiteX4" fmla="*/ 1059543 w 9811657"/>
              <a:gd name="connsiteY4" fmla="*/ 14515 h 10314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811657" h="10314442">
                <a:moveTo>
                  <a:pt x="1059543" y="14515"/>
                </a:moveTo>
                <a:lnTo>
                  <a:pt x="9811657" y="0"/>
                </a:lnTo>
                <a:lnTo>
                  <a:pt x="6110514" y="10314442"/>
                </a:lnTo>
                <a:lnTo>
                  <a:pt x="0" y="10314442"/>
                </a:lnTo>
                <a:lnTo>
                  <a:pt x="1059543" y="14515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3" name="正方形/長方形 3"/>
          <p:cNvSpPr/>
          <p:nvPr userDrawn="1"/>
        </p:nvSpPr>
        <p:spPr>
          <a:xfrm rot="10800000">
            <a:off x="4749800" y="0"/>
            <a:ext cx="6110514" cy="10299927"/>
          </a:xfrm>
          <a:custGeom>
            <a:avLst/>
            <a:gdLst>
              <a:gd name="connsiteX0" fmla="*/ 0 w 3831771"/>
              <a:gd name="connsiteY0" fmla="*/ 0 h 10285413"/>
              <a:gd name="connsiteX1" fmla="*/ 3831771 w 3831771"/>
              <a:gd name="connsiteY1" fmla="*/ 0 h 10285413"/>
              <a:gd name="connsiteX2" fmla="*/ 3831771 w 3831771"/>
              <a:gd name="connsiteY2" fmla="*/ 10285413 h 10285413"/>
              <a:gd name="connsiteX3" fmla="*/ 0 w 3831771"/>
              <a:gd name="connsiteY3" fmla="*/ 10285413 h 10285413"/>
              <a:gd name="connsiteX4" fmla="*/ 0 w 3831771"/>
              <a:gd name="connsiteY4" fmla="*/ 0 h 10285413"/>
              <a:gd name="connsiteX0" fmla="*/ 0 w 5936343"/>
              <a:gd name="connsiteY0" fmla="*/ 0 h 10299927"/>
              <a:gd name="connsiteX1" fmla="*/ 5936343 w 5936343"/>
              <a:gd name="connsiteY1" fmla="*/ 14514 h 10299927"/>
              <a:gd name="connsiteX2" fmla="*/ 5936343 w 5936343"/>
              <a:gd name="connsiteY2" fmla="*/ 10299927 h 10299927"/>
              <a:gd name="connsiteX3" fmla="*/ 2104572 w 5936343"/>
              <a:gd name="connsiteY3" fmla="*/ 10299927 h 10299927"/>
              <a:gd name="connsiteX4" fmla="*/ 0 w 5936343"/>
              <a:gd name="connsiteY4" fmla="*/ 0 h 10299927"/>
              <a:gd name="connsiteX0" fmla="*/ 0 w 8215086"/>
              <a:gd name="connsiteY0" fmla="*/ 0 h 10299927"/>
              <a:gd name="connsiteX1" fmla="*/ 5936343 w 8215086"/>
              <a:gd name="connsiteY1" fmla="*/ 14514 h 10299927"/>
              <a:gd name="connsiteX2" fmla="*/ 8215086 w 8215086"/>
              <a:gd name="connsiteY2" fmla="*/ 10299927 h 10299927"/>
              <a:gd name="connsiteX3" fmla="*/ 2104572 w 8215086"/>
              <a:gd name="connsiteY3" fmla="*/ 10299927 h 10299927"/>
              <a:gd name="connsiteX4" fmla="*/ 0 w 8215086"/>
              <a:gd name="connsiteY4" fmla="*/ 0 h 10299927"/>
              <a:gd name="connsiteX0" fmla="*/ 1059543 w 6110514"/>
              <a:gd name="connsiteY0" fmla="*/ 0 h 10299927"/>
              <a:gd name="connsiteX1" fmla="*/ 3831771 w 6110514"/>
              <a:gd name="connsiteY1" fmla="*/ 14514 h 10299927"/>
              <a:gd name="connsiteX2" fmla="*/ 6110514 w 6110514"/>
              <a:gd name="connsiteY2" fmla="*/ 10299927 h 10299927"/>
              <a:gd name="connsiteX3" fmla="*/ 0 w 6110514"/>
              <a:gd name="connsiteY3" fmla="*/ 10299927 h 10299927"/>
              <a:gd name="connsiteX4" fmla="*/ 1059543 w 6110514"/>
              <a:gd name="connsiteY4" fmla="*/ 0 h 10299927"/>
              <a:gd name="connsiteX0" fmla="*/ 1059543 w 6110514"/>
              <a:gd name="connsiteY0" fmla="*/ 0 h 10299927"/>
              <a:gd name="connsiteX1" fmla="*/ 4746171 w 6110514"/>
              <a:gd name="connsiteY1" fmla="*/ 0 h 10299927"/>
              <a:gd name="connsiteX2" fmla="*/ 6110514 w 6110514"/>
              <a:gd name="connsiteY2" fmla="*/ 10299927 h 10299927"/>
              <a:gd name="connsiteX3" fmla="*/ 0 w 6110514"/>
              <a:gd name="connsiteY3" fmla="*/ 10299927 h 10299927"/>
              <a:gd name="connsiteX4" fmla="*/ 1059543 w 6110514"/>
              <a:gd name="connsiteY4" fmla="*/ 0 h 10299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10514" h="10299927">
                <a:moveTo>
                  <a:pt x="1059543" y="0"/>
                </a:moveTo>
                <a:lnTo>
                  <a:pt x="4746171" y="0"/>
                </a:lnTo>
                <a:lnTo>
                  <a:pt x="6110514" y="10299927"/>
                </a:lnTo>
                <a:lnTo>
                  <a:pt x="0" y="10299927"/>
                </a:lnTo>
                <a:lnTo>
                  <a:pt x="1059543" y="0"/>
                </a:lnTo>
                <a:close/>
              </a:path>
            </a:pathLst>
          </a:cu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4" name="正方形/長方形 3"/>
          <p:cNvSpPr/>
          <p:nvPr userDrawn="1"/>
        </p:nvSpPr>
        <p:spPr>
          <a:xfrm rot="10800000">
            <a:off x="8931726" y="-43543"/>
            <a:ext cx="9506857" cy="10328956"/>
          </a:xfrm>
          <a:custGeom>
            <a:avLst/>
            <a:gdLst>
              <a:gd name="connsiteX0" fmla="*/ 0 w 3831771"/>
              <a:gd name="connsiteY0" fmla="*/ 0 h 10285413"/>
              <a:gd name="connsiteX1" fmla="*/ 3831771 w 3831771"/>
              <a:gd name="connsiteY1" fmla="*/ 0 h 10285413"/>
              <a:gd name="connsiteX2" fmla="*/ 3831771 w 3831771"/>
              <a:gd name="connsiteY2" fmla="*/ 10285413 h 10285413"/>
              <a:gd name="connsiteX3" fmla="*/ 0 w 3831771"/>
              <a:gd name="connsiteY3" fmla="*/ 10285413 h 10285413"/>
              <a:gd name="connsiteX4" fmla="*/ 0 w 3831771"/>
              <a:gd name="connsiteY4" fmla="*/ 0 h 10285413"/>
              <a:gd name="connsiteX0" fmla="*/ 0 w 5936343"/>
              <a:gd name="connsiteY0" fmla="*/ 0 h 10299927"/>
              <a:gd name="connsiteX1" fmla="*/ 5936343 w 5936343"/>
              <a:gd name="connsiteY1" fmla="*/ 14514 h 10299927"/>
              <a:gd name="connsiteX2" fmla="*/ 5936343 w 5936343"/>
              <a:gd name="connsiteY2" fmla="*/ 10299927 h 10299927"/>
              <a:gd name="connsiteX3" fmla="*/ 2104572 w 5936343"/>
              <a:gd name="connsiteY3" fmla="*/ 10299927 h 10299927"/>
              <a:gd name="connsiteX4" fmla="*/ 0 w 5936343"/>
              <a:gd name="connsiteY4" fmla="*/ 0 h 10299927"/>
              <a:gd name="connsiteX0" fmla="*/ 0 w 8215086"/>
              <a:gd name="connsiteY0" fmla="*/ 0 h 10299927"/>
              <a:gd name="connsiteX1" fmla="*/ 5936343 w 8215086"/>
              <a:gd name="connsiteY1" fmla="*/ 14514 h 10299927"/>
              <a:gd name="connsiteX2" fmla="*/ 8215086 w 8215086"/>
              <a:gd name="connsiteY2" fmla="*/ 10299927 h 10299927"/>
              <a:gd name="connsiteX3" fmla="*/ 2104572 w 8215086"/>
              <a:gd name="connsiteY3" fmla="*/ 10299927 h 10299927"/>
              <a:gd name="connsiteX4" fmla="*/ 0 w 8215086"/>
              <a:gd name="connsiteY4" fmla="*/ 0 h 10299927"/>
              <a:gd name="connsiteX0" fmla="*/ 1059543 w 6110514"/>
              <a:gd name="connsiteY0" fmla="*/ 0 h 10299927"/>
              <a:gd name="connsiteX1" fmla="*/ 3831771 w 6110514"/>
              <a:gd name="connsiteY1" fmla="*/ 14514 h 10299927"/>
              <a:gd name="connsiteX2" fmla="*/ 6110514 w 6110514"/>
              <a:gd name="connsiteY2" fmla="*/ 10299927 h 10299927"/>
              <a:gd name="connsiteX3" fmla="*/ 0 w 6110514"/>
              <a:gd name="connsiteY3" fmla="*/ 10299927 h 10299927"/>
              <a:gd name="connsiteX4" fmla="*/ 1059543 w 6110514"/>
              <a:gd name="connsiteY4" fmla="*/ 0 h 10299927"/>
              <a:gd name="connsiteX0" fmla="*/ 1059543 w 6110514"/>
              <a:gd name="connsiteY0" fmla="*/ 0 h 10299927"/>
              <a:gd name="connsiteX1" fmla="*/ 4746171 w 6110514"/>
              <a:gd name="connsiteY1" fmla="*/ 0 h 10299927"/>
              <a:gd name="connsiteX2" fmla="*/ 6110514 w 6110514"/>
              <a:gd name="connsiteY2" fmla="*/ 10299927 h 10299927"/>
              <a:gd name="connsiteX3" fmla="*/ 0 w 6110514"/>
              <a:gd name="connsiteY3" fmla="*/ 10299927 h 10299927"/>
              <a:gd name="connsiteX4" fmla="*/ 1059543 w 6110514"/>
              <a:gd name="connsiteY4" fmla="*/ 0 h 10299927"/>
              <a:gd name="connsiteX0" fmla="*/ 1059543 w 10566400"/>
              <a:gd name="connsiteY0" fmla="*/ 0 h 10328956"/>
              <a:gd name="connsiteX1" fmla="*/ 4746171 w 10566400"/>
              <a:gd name="connsiteY1" fmla="*/ 0 h 10328956"/>
              <a:gd name="connsiteX2" fmla="*/ 10566400 w 10566400"/>
              <a:gd name="connsiteY2" fmla="*/ 10328956 h 10328956"/>
              <a:gd name="connsiteX3" fmla="*/ 0 w 10566400"/>
              <a:gd name="connsiteY3" fmla="*/ 10299927 h 10328956"/>
              <a:gd name="connsiteX4" fmla="*/ 1059543 w 10566400"/>
              <a:gd name="connsiteY4" fmla="*/ 0 h 10328956"/>
              <a:gd name="connsiteX0" fmla="*/ 0 w 9506857"/>
              <a:gd name="connsiteY0" fmla="*/ 0 h 10328956"/>
              <a:gd name="connsiteX1" fmla="*/ 3686628 w 9506857"/>
              <a:gd name="connsiteY1" fmla="*/ 0 h 10328956"/>
              <a:gd name="connsiteX2" fmla="*/ 9506857 w 9506857"/>
              <a:gd name="connsiteY2" fmla="*/ 10328956 h 10328956"/>
              <a:gd name="connsiteX3" fmla="*/ 4601028 w 9506857"/>
              <a:gd name="connsiteY3" fmla="*/ 10314441 h 10328956"/>
              <a:gd name="connsiteX4" fmla="*/ 0 w 9506857"/>
              <a:gd name="connsiteY4" fmla="*/ 0 h 10328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06857" h="10328956">
                <a:moveTo>
                  <a:pt x="0" y="0"/>
                </a:moveTo>
                <a:lnTo>
                  <a:pt x="3686628" y="0"/>
                </a:lnTo>
                <a:lnTo>
                  <a:pt x="9506857" y="10328956"/>
                </a:lnTo>
                <a:lnTo>
                  <a:pt x="4601028" y="1031444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直角三角形 4"/>
          <p:cNvSpPr/>
          <p:nvPr userDrawn="1"/>
        </p:nvSpPr>
        <p:spPr>
          <a:xfrm rot="5400000">
            <a:off x="3956957" y="-4047444"/>
            <a:ext cx="10414005" cy="18438582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直角三角形 18"/>
          <p:cNvSpPr/>
          <p:nvPr userDrawn="1"/>
        </p:nvSpPr>
        <p:spPr>
          <a:xfrm rot="16200000">
            <a:off x="3979522" y="-3986781"/>
            <a:ext cx="10328958" cy="18288001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直角三角形 25"/>
          <p:cNvSpPr/>
          <p:nvPr userDrawn="1"/>
        </p:nvSpPr>
        <p:spPr>
          <a:xfrm rot="5400000">
            <a:off x="3969137" y="-4049777"/>
            <a:ext cx="10391461" cy="18398666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直角三角形 26"/>
          <p:cNvSpPr/>
          <p:nvPr userDrawn="1"/>
        </p:nvSpPr>
        <p:spPr>
          <a:xfrm rot="16200000">
            <a:off x="3979521" y="-4001294"/>
            <a:ext cx="10328958" cy="18288001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直角三角形 27"/>
          <p:cNvSpPr/>
          <p:nvPr userDrawn="1"/>
        </p:nvSpPr>
        <p:spPr>
          <a:xfrm rot="5400000">
            <a:off x="3887541" y="-4034279"/>
            <a:ext cx="10430401" cy="18467612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直角三角形 28"/>
          <p:cNvSpPr/>
          <p:nvPr userDrawn="1"/>
        </p:nvSpPr>
        <p:spPr>
          <a:xfrm rot="16200000">
            <a:off x="3979521" y="-4001294"/>
            <a:ext cx="10328958" cy="18288001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/>
          <p:cNvSpPr/>
          <p:nvPr userDrawn="1"/>
        </p:nvSpPr>
        <p:spPr>
          <a:xfrm>
            <a:off x="0" y="0"/>
            <a:ext cx="18288000" cy="102854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タイトル 1"/>
          <p:cNvSpPr>
            <a:spLocks noGrp="1"/>
          </p:cNvSpPr>
          <p:nvPr>
            <p:ph type="title" hasCustomPrompt="1"/>
          </p:nvPr>
        </p:nvSpPr>
        <p:spPr>
          <a:xfrm>
            <a:off x="475989" y="3650343"/>
            <a:ext cx="17336022" cy="128004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kumimoji="1" lang="en-US" altLang="ja-JP" dirty="0"/>
              <a:t>Presentation Title</a:t>
            </a:r>
            <a:endParaRPr kumimoji="1" lang="ja-JP" altLang="en-US" dirty="0"/>
          </a:p>
        </p:txBody>
      </p:sp>
      <p:sp>
        <p:nvSpPr>
          <p:cNvPr id="32" name="正方形/長方形 31"/>
          <p:cNvSpPr/>
          <p:nvPr userDrawn="1"/>
        </p:nvSpPr>
        <p:spPr>
          <a:xfrm>
            <a:off x="8171304" y="5074275"/>
            <a:ext cx="648072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/>
          <p:cNvSpPr/>
          <p:nvPr userDrawn="1"/>
        </p:nvSpPr>
        <p:spPr>
          <a:xfrm>
            <a:off x="8819376" y="5074275"/>
            <a:ext cx="648072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正方形/長方形 33"/>
          <p:cNvSpPr/>
          <p:nvPr userDrawn="1"/>
        </p:nvSpPr>
        <p:spPr>
          <a:xfrm>
            <a:off x="9468624" y="5074275"/>
            <a:ext cx="648072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3200400" y="5346700"/>
            <a:ext cx="11887200" cy="747032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Subtitle Goes Here</a:t>
            </a:r>
            <a:endParaRPr kumimoji="1" lang="ja-JP" altLang="en-US" dirty="0"/>
          </a:p>
        </p:txBody>
      </p:sp>
      <p:sp>
        <p:nvSpPr>
          <p:cNvPr id="36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3200400" y="8280400"/>
            <a:ext cx="11887200" cy="1654996"/>
          </a:xfrm>
        </p:spPr>
        <p:txBody>
          <a:bodyPr anchor="b">
            <a:normAutofit/>
          </a:bodyPr>
          <a:lstStyle>
            <a:lvl1pPr algn="ctr">
              <a:spcBef>
                <a:spcPts val="0"/>
              </a:spcBef>
              <a:defRPr sz="200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60075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9" presetClass="entr" presetSubtype="0" de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9" presetClass="entr" presetSubtype="0" de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9" presetClass="entr" presetSubtype="0" de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" presetClass="entr" presetSubtype="12" decel="100000" fill="hold" grpId="2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decel="100000" fill="hold" grpId="2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8" decel="100000" fill="hold" grpId="2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2" decel="100000" fill="hold" grpId="2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2" decel="100000" fill="hold" grpId="2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2" presetClass="exit" presetSubtype="2" accel="10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2" presetClass="exit" presetSubtype="2" accel="100000" fill="hold" grpId="3" nodeType="withEffect">
                                  <p:stCondLst>
                                    <p:cond delay="1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2" presetClass="exit" presetSubtype="8" accel="10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5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2" presetClass="exit" presetSubtype="8" accel="100000" fill="hold" grpId="3" nodeType="withEffect">
                                  <p:stCondLst>
                                    <p:cond delay="1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9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2" presetClass="exit" presetSubtype="8" accel="10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600"/>
                            </p:stCondLst>
                            <p:childTnLst>
                              <p:par>
                                <p:cTn id="77" presetID="2" presetClass="entr" presetSubtype="6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6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9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6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xit" presetSubtype="9" accel="100000" fill="hold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2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2" presetClass="exit" presetSubtype="6" accel="100000" fill="hold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6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3350"/>
                            </p:stCondLst>
                            <p:childTnLst>
                              <p:par>
                                <p:cTn id="11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4100"/>
                            </p:stCondLst>
                            <p:childTnLst>
                              <p:par>
                                <p:cTn id="1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4600"/>
                            </p:stCondLst>
                            <p:childTnLst>
                              <p:par>
                                <p:cTn id="1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5100"/>
                            </p:stCondLst>
                            <p:childTnLst>
                              <p:par>
                                <p:cTn id="1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5600"/>
                            </p:stCondLst>
                            <p:childTnLst>
                              <p:par>
                                <p:cTn id="13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6100"/>
                            </p:stCondLst>
                            <p:childTnLst>
                              <p:par>
                                <p:cTn id="13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1" animBg="1"/>
      <p:bldP spid="17" grpId="2" animBg="1"/>
      <p:bldP spid="17" grpId="3" animBg="1"/>
      <p:bldP spid="16" grpId="1" animBg="1"/>
      <p:bldP spid="16" grpId="2" animBg="1"/>
      <p:bldP spid="16" grpId="3" animBg="1"/>
      <p:bldP spid="4" grpId="1" animBg="1"/>
      <p:bldP spid="4" grpId="2" animBg="1"/>
      <p:bldP spid="4" grpId="3" animBg="1"/>
      <p:bldP spid="13" grpId="1" animBg="1"/>
      <p:bldP spid="13" grpId="2" animBg="1"/>
      <p:bldP spid="13" grpId="3" animBg="1"/>
      <p:bldP spid="14" grpId="1" animBg="1"/>
      <p:bldP spid="14" grpId="2" animBg="1"/>
      <p:bldP spid="14" grpId="3" animBg="1"/>
      <p:bldP spid="5" grpId="0" animBg="1"/>
      <p:bldP spid="19" grpId="0" animBg="1"/>
      <p:bldP spid="26" grpId="0" animBg="1"/>
      <p:bldP spid="27" grpId="0" animBg="1"/>
      <p:bldP spid="28" grpId="0" animBg="1"/>
      <p:bldP spid="28" grpId="1" animBg="1"/>
      <p:bldP spid="29" grpId="0" animBg="1"/>
      <p:bldP spid="29" grpId="1" animBg="1"/>
      <p:bldP spid="30" grpId="0" animBg="1"/>
      <p:bldP spid="31" grpId="0"/>
      <p:bldP spid="32" grpId="0" animBg="1"/>
      <p:bldP spid="33" grpId="0" animBg="1"/>
      <p:bldP spid="34" grpId="0" animBg="1"/>
      <p:bldP spid="35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75989" y="3650343"/>
            <a:ext cx="17336022" cy="128004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kumimoji="1" lang="en-US" altLang="ja-JP" dirty="0"/>
              <a:t>Presentation Title</a:t>
            </a:r>
            <a:endParaRPr kumimoji="1" lang="ja-JP" altLang="en-US" dirty="0"/>
          </a:p>
        </p:txBody>
      </p:sp>
      <p:sp>
        <p:nvSpPr>
          <p:cNvPr id="9" name="正方形/長方形 8"/>
          <p:cNvSpPr/>
          <p:nvPr userDrawn="1"/>
        </p:nvSpPr>
        <p:spPr>
          <a:xfrm>
            <a:off x="8171304" y="5074275"/>
            <a:ext cx="648072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8819376" y="5074275"/>
            <a:ext cx="648072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 userDrawn="1"/>
        </p:nvSpPr>
        <p:spPr>
          <a:xfrm>
            <a:off x="9468624" y="5074275"/>
            <a:ext cx="648072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プレースホルダー 12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3200400" y="5346700"/>
            <a:ext cx="11887200" cy="747032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Subtitle Goes Here</a:t>
            </a:r>
            <a:endParaRPr kumimoji="1" lang="ja-JP" altLang="en-US" dirty="0"/>
          </a:p>
        </p:txBody>
      </p:sp>
      <p:sp>
        <p:nvSpPr>
          <p:cNvPr id="15" name="テキスト プレースホルダー 12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3200400" y="8280400"/>
            <a:ext cx="11887200" cy="1654996"/>
          </a:xfrm>
        </p:spPr>
        <p:txBody>
          <a:bodyPr anchor="b">
            <a:normAutofit/>
          </a:bodyPr>
          <a:lstStyle>
            <a:lvl1pPr algn="ctr">
              <a:spcBef>
                <a:spcPts val="0"/>
              </a:spcBef>
              <a:defRPr sz="200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6386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7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250"/>
                            </p:stCondLst>
                            <p:childTnLst>
                              <p:par>
                                <p:cTn id="2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75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 animBg="1"/>
      <p:bldP spid="10" grpId="0" animBg="1"/>
      <p:bldP spid="11" grpId="0" animBg="1"/>
      <p:bldP spid="12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8288000" cy="10285413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 full screen image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1" hasCustomPrompt="1"/>
          </p:nvPr>
        </p:nvSpPr>
        <p:spPr>
          <a:xfrm>
            <a:off x="1248229" y="0"/>
            <a:ext cx="6400801" cy="10285413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605165" y="1925052"/>
            <a:ext cx="5686928" cy="4347411"/>
          </a:xfrm>
          <a:noFill/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00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1605165" y="6104021"/>
            <a:ext cx="5686928" cy="1211179"/>
          </a:xfrm>
          <a:noFill/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Section Name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8945030" y="9637413"/>
            <a:ext cx="648000" cy="648000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8297030" y="8989413"/>
            <a:ext cx="648000" cy="648000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1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7649030" y="8341413"/>
            <a:ext cx="648000" cy="648000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7649030" y="9637413"/>
            <a:ext cx="648000" cy="648000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99587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50"/>
                            </p:stCondLst>
                            <p:childTnLst>
                              <p:par>
                                <p:cTn id="2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>
        <p:tmplLst>
          <p:tmpl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animBg="1">
        <p:tmplLst>
          <p:tmpl>
            <p:tnLst>
              <p:par>
                <p:cTn presetID="2" presetClass="entr" presetSubtype="6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animBg="1">
        <p:tmplLst>
          <p:tmpl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animBg="1">
        <p:tmplLst>
          <p:tmpl>
            <p:tnLst>
              <p:par>
                <p:cTn presetID="2" presetClass="entr" presetSubtype="3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8288000" cy="10285413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 full screen image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1" hasCustomPrompt="1"/>
          </p:nvPr>
        </p:nvSpPr>
        <p:spPr>
          <a:xfrm>
            <a:off x="10568692" y="0"/>
            <a:ext cx="6400801" cy="10285413"/>
          </a:xfrm>
          <a:solidFill>
            <a:schemeClr val="accent2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0925628" y="1925052"/>
            <a:ext cx="5686928" cy="4347411"/>
          </a:xfrm>
          <a:noFill/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00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10925628" y="6104021"/>
            <a:ext cx="5686928" cy="1211179"/>
          </a:xfrm>
          <a:noFill/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Section Name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9920692" y="9637413"/>
            <a:ext cx="648000" cy="648000"/>
          </a:xfrm>
          <a:solidFill>
            <a:schemeClr val="accent2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9272692" y="8989413"/>
            <a:ext cx="648000" cy="648000"/>
          </a:xfrm>
          <a:solidFill>
            <a:schemeClr val="accent2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1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9920692" y="8341413"/>
            <a:ext cx="648000" cy="648000"/>
          </a:xfrm>
          <a:solidFill>
            <a:schemeClr val="accent2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8624692" y="9637413"/>
            <a:ext cx="648000" cy="648000"/>
          </a:xfrm>
          <a:solidFill>
            <a:schemeClr val="accent2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93784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50"/>
                            </p:stCondLst>
                            <p:childTnLst>
                              <p:par>
                                <p:cTn id="2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>
        <p:tmplLst>
          <p:tmpl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animBg="1">
        <p:tmplLst>
          <p:tmpl>
            <p:tnLst>
              <p:par>
                <p:cTn presetID="2" presetClass="entr" presetSubtype="9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animBg="1">
        <p:tmplLst>
          <p:tmpl>
            <p:tnLst>
              <p:par>
                <p:cTn presetID="2" presetClass="entr" presetSubtype="1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animBg="1">
        <p:tmplLst>
          <p:tmpl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animBg="1">
        <p:tmplLst>
          <p:tmpl>
            <p:tnLst>
              <p:par>
                <p:cTn presetID="2" presetClass="entr" presetSubtype="3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8288000" cy="10285413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 full screen image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1" hasCustomPrompt="1"/>
          </p:nvPr>
        </p:nvSpPr>
        <p:spPr>
          <a:xfrm>
            <a:off x="1248229" y="0"/>
            <a:ext cx="6400801" cy="10285413"/>
          </a:xfrm>
          <a:solidFill>
            <a:schemeClr val="accent3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605165" y="1925052"/>
            <a:ext cx="5686928" cy="4347411"/>
          </a:xfrm>
          <a:noFill/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00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1605165" y="6104021"/>
            <a:ext cx="5686928" cy="1211179"/>
          </a:xfrm>
          <a:noFill/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Section Name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8945030" y="9637413"/>
            <a:ext cx="648000" cy="648000"/>
          </a:xfrm>
          <a:solidFill>
            <a:schemeClr val="accent3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8297030" y="8989413"/>
            <a:ext cx="648000" cy="648000"/>
          </a:xfrm>
          <a:solidFill>
            <a:schemeClr val="accent3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1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7649030" y="8341413"/>
            <a:ext cx="648000" cy="648000"/>
          </a:xfrm>
          <a:solidFill>
            <a:schemeClr val="accent3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7649030" y="9637413"/>
            <a:ext cx="648000" cy="648000"/>
          </a:xfrm>
          <a:solidFill>
            <a:schemeClr val="accent3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3549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50"/>
                            </p:stCondLst>
                            <p:childTnLst>
                              <p:par>
                                <p:cTn id="2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>
        <p:tmplLst>
          <p:tmpl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animBg="1">
        <p:tmplLst>
          <p:tmpl>
            <p:tnLst>
              <p:par>
                <p:cTn presetID="2" presetClass="entr" presetSubtype="6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animBg="1">
        <p:tmplLst>
          <p:tmpl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animBg="1">
        <p:tmplLst>
          <p:tmpl>
            <p:tnLst>
              <p:par>
                <p:cTn presetID="2" presetClass="entr" presetSubtype="3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8288000" cy="10285413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 full screen image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1" hasCustomPrompt="1"/>
          </p:nvPr>
        </p:nvSpPr>
        <p:spPr>
          <a:xfrm>
            <a:off x="10568692" y="0"/>
            <a:ext cx="6400801" cy="10285413"/>
          </a:xfrm>
          <a:solidFill>
            <a:schemeClr val="accent4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0925628" y="1925052"/>
            <a:ext cx="5686928" cy="4347411"/>
          </a:xfrm>
          <a:noFill/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00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10925628" y="6104021"/>
            <a:ext cx="5686928" cy="1211179"/>
          </a:xfrm>
          <a:noFill/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Section Name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9920692" y="9637413"/>
            <a:ext cx="648000" cy="648000"/>
          </a:xfrm>
          <a:solidFill>
            <a:schemeClr val="accent4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9272692" y="8989413"/>
            <a:ext cx="648000" cy="648000"/>
          </a:xfrm>
          <a:solidFill>
            <a:schemeClr val="accent4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1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9920692" y="8341413"/>
            <a:ext cx="648000" cy="648000"/>
          </a:xfrm>
          <a:solidFill>
            <a:schemeClr val="accent4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8624692" y="9637413"/>
            <a:ext cx="648000" cy="648000"/>
          </a:xfrm>
          <a:solidFill>
            <a:schemeClr val="accent4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92307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50"/>
                            </p:stCondLst>
                            <p:childTnLst>
                              <p:par>
                                <p:cTn id="2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>
        <p:tmplLst>
          <p:tmpl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animBg="1">
        <p:tmplLst>
          <p:tmpl>
            <p:tnLst>
              <p:par>
                <p:cTn presetID="2" presetClass="entr" presetSubtype="9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animBg="1">
        <p:tmplLst>
          <p:tmpl>
            <p:tnLst>
              <p:par>
                <p:cTn presetID="2" presetClass="entr" presetSubtype="1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animBg="1">
        <p:tmplLst>
          <p:tmpl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animBg="1">
        <p:tmplLst>
          <p:tmpl>
            <p:tnLst>
              <p:par>
                <p:cTn presetID="2" presetClass="entr" presetSubtype="3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8288000" cy="10285413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 full screen image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1" hasCustomPrompt="1"/>
          </p:nvPr>
        </p:nvSpPr>
        <p:spPr>
          <a:xfrm>
            <a:off x="1248229" y="0"/>
            <a:ext cx="6400801" cy="10285413"/>
          </a:xfrm>
          <a:solidFill>
            <a:schemeClr val="accent5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605165" y="1925052"/>
            <a:ext cx="5686928" cy="4347411"/>
          </a:xfrm>
          <a:noFill/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00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1605165" y="6104021"/>
            <a:ext cx="5686928" cy="1211179"/>
          </a:xfrm>
          <a:noFill/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Section Name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8945030" y="9637413"/>
            <a:ext cx="648000" cy="648000"/>
          </a:xfrm>
          <a:solidFill>
            <a:schemeClr val="accent5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8297030" y="8989413"/>
            <a:ext cx="648000" cy="648000"/>
          </a:xfrm>
          <a:solidFill>
            <a:schemeClr val="accent5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1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7649030" y="8341413"/>
            <a:ext cx="648000" cy="648000"/>
          </a:xfrm>
          <a:solidFill>
            <a:schemeClr val="accent5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7649030" y="9637413"/>
            <a:ext cx="648000" cy="648000"/>
          </a:xfrm>
          <a:solidFill>
            <a:schemeClr val="accent5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03465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50"/>
                            </p:stCondLst>
                            <p:childTnLst>
                              <p:par>
                                <p:cTn id="2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>
        <p:tmplLst>
          <p:tmpl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animBg="1">
        <p:tmplLst>
          <p:tmpl>
            <p:tnLst>
              <p:par>
                <p:cTn presetID="2" presetClass="entr" presetSubtype="6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animBg="1">
        <p:tmplLst>
          <p:tmpl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animBg="1">
        <p:tmplLst>
          <p:tmpl>
            <p:tnLst>
              <p:par>
                <p:cTn presetID="2" presetClass="entr" presetSubtype="3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8288000" cy="10285413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 full screen image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1" hasCustomPrompt="1"/>
          </p:nvPr>
        </p:nvSpPr>
        <p:spPr>
          <a:xfrm>
            <a:off x="10568692" y="0"/>
            <a:ext cx="6400801" cy="10285413"/>
          </a:xfrm>
          <a:solidFill>
            <a:schemeClr val="accent6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0925628" y="1925052"/>
            <a:ext cx="5686928" cy="4347411"/>
          </a:xfrm>
          <a:noFill/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00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10925628" y="6104021"/>
            <a:ext cx="5686928" cy="1211179"/>
          </a:xfrm>
          <a:noFill/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Section Name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9920692" y="9637413"/>
            <a:ext cx="648000" cy="648000"/>
          </a:xfrm>
          <a:solidFill>
            <a:schemeClr val="accent6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9272692" y="8989413"/>
            <a:ext cx="648000" cy="648000"/>
          </a:xfrm>
          <a:solidFill>
            <a:schemeClr val="accent6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1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9920692" y="8341413"/>
            <a:ext cx="648000" cy="648000"/>
          </a:xfrm>
          <a:solidFill>
            <a:schemeClr val="accent6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8624692" y="9637413"/>
            <a:ext cx="648000" cy="648000"/>
          </a:xfrm>
          <a:solidFill>
            <a:schemeClr val="accent6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81945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50"/>
                            </p:stCondLst>
                            <p:childTnLst>
                              <p:par>
                                <p:cTn id="2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>
        <p:tmplLst>
          <p:tmpl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animBg="1">
        <p:tmplLst>
          <p:tmpl>
            <p:tnLst>
              <p:par>
                <p:cTn presetID="2" presetClass="entr" presetSubtype="9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animBg="1">
        <p:tmplLst>
          <p:tmpl>
            <p:tnLst>
              <p:par>
                <p:cTn presetID="2" presetClass="entr" presetSubtype="1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animBg="1">
        <p:tmplLst>
          <p:tmpl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animBg="1">
        <p:tmplLst>
          <p:tmpl>
            <p:tnLst>
              <p:par>
                <p:cTn presetID="2" presetClass="entr" presetSubtype="3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8742743" y="5141912"/>
            <a:ext cx="6381143" cy="514191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 userDrawn="1"/>
        </p:nvSpPr>
        <p:spPr>
          <a:xfrm>
            <a:off x="5080000" y="0"/>
            <a:ext cx="5341257" cy="51419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図プレースホルダー 29"/>
          <p:cNvSpPr>
            <a:spLocks noGrp="1"/>
          </p:cNvSpPr>
          <p:nvPr>
            <p:ph type="pic" sz="quarter" idx="10" hasCustomPrompt="1"/>
          </p:nvPr>
        </p:nvSpPr>
        <p:spPr>
          <a:xfrm>
            <a:off x="-1" y="0"/>
            <a:ext cx="7027855" cy="5141913"/>
          </a:xfrm>
          <a:custGeom>
            <a:avLst/>
            <a:gdLst>
              <a:gd name="connsiteX0" fmla="*/ 6379855 w 7027855"/>
              <a:gd name="connsiteY0" fmla="*/ 4493913 h 5141913"/>
              <a:gd name="connsiteX1" fmla="*/ 7027855 w 7027855"/>
              <a:gd name="connsiteY1" fmla="*/ 4493913 h 5141913"/>
              <a:gd name="connsiteX2" fmla="*/ 7027855 w 7027855"/>
              <a:gd name="connsiteY2" fmla="*/ 5141913 h 5141913"/>
              <a:gd name="connsiteX3" fmla="*/ 6379855 w 7027855"/>
              <a:gd name="connsiteY3" fmla="*/ 5141913 h 5141913"/>
              <a:gd name="connsiteX4" fmla="*/ 5082572 w 7027855"/>
              <a:gd name="connsiteY4" fmla="*/ 4493912 h 5141913"/>
              <a:gd name="connsiteX5" fmla="*/ 5730572 w 7027855"/>
              <a:gd name="connsiteY5" fmla="*/ 4493912 h 5141913"/>
              <a:gd name="connsiteX6" fmla="*/ 5730572 w 7027855"/>
              <a:gd name="connsiteY6" fmla="*/ 5141912 h 5141913"/>
              <a:gd name="connsiteX7" fmla="*/ 5082572 w 7027855"/>
              <a:gd name="connsiteY7" fmla="*/ 5141912 h 5141913"/>
              <a:gd name="connsiteX8" fmla="*/ 5731855 w 7027855"/>
              <a:gd name="connsiteY8" fmla="*/ 3845912 h 5141913"/>
              <a:gd name="connsiteX9" fmla="*/ 6379855 w 7027855"/>
              <a:gd name="connsiteY9" fmla="*/ 3845912 h 5141913"/>
              <a:gd name="connsiteX10" fmla="*/ 6379855 w 7027855"/>
              <a:gd name="connsiteY10" fmla="*/ 4493912 h 5141913"/>
              <a:gd name="connsiteX11" fmla="*/ 5731855 w 7027855"/>
              <a:gd name="connsiteY11" fmla="*/ 4493912 h 5141913"/>
              <a:gd name="connsiteX12" fmla="*/ 5082572 w 7027855"/>
              <a:gd name="connsiteY12" fmla="*/ 3197912 h 5141913"/>
              <a:gd name="connsiteX13" fmla="*/ 5730572 w 7027855"/>
              <a:gd name="connsiteY13" fmla="*/ 3197912 h 5141913"/>
              <a:gd name="connsiteX14" fmla="*/ 5730572 w 7027855"/>
              <a:gd name="connsiteY14" fmla="*/ 3845912 h 5141913"/>
              <a:gd name="connsiteX15" fmla="*/ 5082572 w 7027855"/>
              <a:gd name="connsiteY15" fmla="*/ 3845912 h 5141913"/>
              <a:gd name="connsiteX16" fmla="*/ 0 w 7027855"/>
              <a:gd name="connsiteY16" fmla="*/ 0 h 5141913"/>
              <a:gd name="connsiteX17" fmla="*/ 5080001 w 7027855"/>
              <a:gd name="connsiteY17" fmla="*/ 0 h 5141913"/>
              <a:gd name="connsiteX18" fmla="*/ 5080001 w 7027855"/>
              <a:gd name="connsiteY18" fmla="*/ 5141913 h 5141913"/>
              <a:gd name="connsiteX19" fmla="*/ 0 w 7027855"/>
              <a:gd name="connsiteY19" fmla="*/ 5141913 h 5141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7027855" h="5141913">
                <a:moveTo>
                  <a:pt x="6379855" y="4493913"/>
                </a:moveTo>
                <a:lnTo>
                  <a:pt x="7027855" y="4493913"/>
                </a:lnTo>
                <a:lnTo>
                  <a:pt x="7027855" y="5141913"/>
                </a:lnTo>
                <a:lnTo>
                  <a:pt x="6379855" y="5141913"/>
                </a:lnTo>
                <a:close/>
                <a:moveTo>
                  <a:pt x="5082572" y="4493912"/>
                </a:moveTo>
                <a:lnTo>
                  <a:pt x="5730572" y="4493912"/>
                </a:lnTo>
                <a:lnTo>
                  <a:pt x="5730572" y="5141912"/>
                </a:lnTo>
                <a:lnTo>
                  <a:pt x="5082572" y="5141912"/>
                </a:lnTo>
                <a:close/>
                <a:moveTo>
                  <a:pt x="5731855" y="3845912"/>
                </a:moveTo>
                <a:lnTo>
                  <a:pt x="6379855" y="3845912"/>
                </a:lnTo>
                <a:lnTo>
                  <a:pt x="6379855" y="4493912"/>
                </a:lnTo>
                <a:lnTo>
                  <a:pt x="5731855" y="4493912"/>
                </a:lnTo>
                <a:close/>
                <a:moveTo>
                  <a:pt x="5082572" y="3197912"/>
                </a:moveTo>
                <a:lnTo>
                  <a:pt x="5730572" y="3197912"/>
                </a:lnTo>
                <a:lnTo>
                  <a:pt x="5730572" y="3845912"/>
                </a:lnTo>
                <a:lnTo>
                  <a:pt x="5082572" y="3845912"/>
                </a:lnTo>
                <a:close/>
                <a:moveTo>
                  <a:pt x="0" y="0"/>
                </a:moveTo>
                <a:lnTo>
                  <a:pt x="5080001" y="0"/>
                </a:lnTo>
                <a:lnTo>
                  <a:pt x="5080001" y="5141913"/>
                </a:lnTo>
                <a:lnTo>
                  <a:pt x="0" y="5141913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4" name="図プレースホルダー 13"/>
          <p:cNvSpPr>
            <a:spLocks noGrp="1"/>
          </p:cNvSpPr>
          <p:nvPr>
            <p:ph type="pic" sz="quarter" idx="11" hasCustomPrompt="1"/>
          </p:nvPr>
        </p:nvSpPr>
        <p:spPr>
          <a:xfrm>
            <a:off x="8473403" y="0"/>
            <a:ext cx="9814597" cy="5141913"/>
          </a:xfrm>
          <a:custGeom>
            <a:avLst/>
            <a:gdLst>
              <a:gd name="connsiteX0" fmla="*/ 648000 w 9814597"/>
              <a:gd name="connsiteY0" fmla="*/ 648000 h 5141913"/>
              <a:gd name="connsiteX1" fmla="*/ 1296000 w 9814597"/>
              <a:gd name="connsiteY1" fmla="*/ 648000 h 5141913"/>
              <a:gd name="connsiteX2" fmla="*/ 1296000 w 9814597"/>
              <a:gd name="connsiteY2" fmla="*/ 1296000 h 5141913"/>
              <a:gd name="connsiteX3" fmla="*/ 648000 w 9814597"/>
              <a:gd name="connsiteY3" fmla="*/ 1296000 h 5141913"/>
              <a:gd name="connsiteX4" fmla="*/ 1296000 w 9814597"/>
              <a:gd name="connsiteY4" fmla="*/ 0 h 5141913"/>
              <a:gd name="connsiteX5" fmla="*/ 1611372 w 9814597"/>
              <a:gd name="connsiteY5" fmla="*/ 0 h 5141913"/>
              <a:gd name="connsiteX6" fmla="*/ 1944000 w 9814597"/>
              <a:gd name="connsiteY6" fmla="*/ 0 h 5141913"/>
              <a:gd name="connsiteX7" fmla="*/ 1947854 w 9814597"/>
              <a:gd name="connsiteY7" fmla="*/ 0 h 5141913"/>
              <a:gd name="connsiteX8" fmla="*/ 2259372 w 9814597"/>
              <a:gd name="connsiteY8" fmla="*/ 0 h 5141913"/>
              <a:gd name="connsiteX9" fmla="*/ 9814597 w 9814597"/>
              <a:gd name="connsiteY9" fmla="*/ 0 h 5141913"/>
              <a:gd name="connsiteX10" fmla="*/ 9814597 w 9814597"/>
              <a:gd name="connsiteY10" fmla="*/ 5141913 h 5141913"/>
              <a:gd name="connsiteX11" fmla="*/ 1947854 w 9814597"/>
              <a:gd name="connsiteY11" fmla="*/ 5141913 h 5141913"/>
              <a:gd name="connsiteX12" fmla="*/ 1947854 w 9814597"/>
              <a:gd name="connsiteY12" fmla="*/ 1945206 h 5141913"/>
              <a:gd name="connsiteX13" fmla="*/ 1757239 w 9814597"/>
              <a:gd name="connsiteY13" fmla="*/ 1945206 h 5141913"/>
              <a:gd name="connsiteX14" fmla="*/ 1757239 w 9814597"/>
              <a:gd name="connsiteY14" fmla="*/ 1944000 h 5141913"/>
              <a:gd name="connsiteX15" fmla="*/ 1296000 w 9814597"/>
              <a:gd name="connsiteY15" fmla="*/ 1944000 h 5141913"/>
              <a:gd name="connsiteX16" fmla="*/ 1296000 w 9814597"/>
              <a:gd name="connsiteY16" fmla="*/ 1296000 h 5141913"/>
              <a:gd name="connsiteX17" fmla="*/ 1944000 w 9814597"/>
              <a:gd name="connsiteY17" fmla="*/ 1296000 h 5141913"/>
              <a:gd name="connsiteX18" fmla="*/ 1944000 w 9814597"/>
              <a:gd name="connsiteY18" fmla="*/ 1297206 h 5141913"/>
              <a:gd name="connsiteX19" fmla="*/ 1947854 w 9814597"/>
              <a:gd name="connsiteY19" fmla="*/ 1297206 h 5141913"/>
              <a:gd name="connsiteX20" fmla="*/ 1947854 w 9814597"/>
              <a:gd name="connsiteY20" fmla="*/ 648000 h 5141913"/>
              <a:gd name="connsiteX21" fmla="*/ 1944000 w 9814597"/>
              <a:gd name="connsiteY21" fmla="*/ 648000 h 5141913"/>
              <a:gd name="connsiteX22" fmla="*/ 1611372 w 9814597"/>
              <a:gd name="connsiteY22" fmla="*/ 648000 h 5141913"/>
              <a:gd name="connsiteX23" fmla="*/ 1296000 w 9814597"/>
              <a:gd name="connsiteY23" fmla="*/ 648000 h 5141913"/>
              <a:gd name="connsiteX24" fmla="*/ 0 w 9814597"/>
              <a:gd name="connsiteY24" fmla="*/ 0 h 5141913"/>
              <a:gd name="connsiteX25" fmla="*/ 648000 w 9814597"/>
              <a:gd name="connsiteY25" fmla="*/ 0 h 5141913"/>
              <a:gd name="connsiteX26" fmla="*/ 648000 w 9814597"/>
              <a:gd name="connsiteY26" fmla="*/ 648000 h 5141913"/>
              <a:gd name="connsiteX27" fmla="*/ 0 w 9814597"/>
              <a:gd name="connsiteY27" fmla="*/ 648000 h 5141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9814597" h="5141913">
                <a:moveTo>
                  <a:pt x="648000" y="648000"/>
                </a:moveTo>
                <a:lnTo>
                  <a:pt x="1296000" y="648000"/>
                </a:lnTo>
                <a:lnTo>
                  <a:pt x="1296000" y="1296000"/>
                </a:lnTo>
                <a:lnTo>
                  <a:pt x="648000" y="1296000"/>
                </a:lnTo>
                <a:close/>
                <a:moveTo>
                  <a:pt x="1296000" y="0"/>
                </a:moveTo>
                <a:lnTo>
                  <a:pt x="1611372" y="0"/>
                </a:lnTo>
                <a:lnTo>
                  <a:pt x="1944000" y="0"/>
                </a:lnTo>
                <a:lnTo>
                  <a:pt x="1947854" y="0"/>
                </a:lnTo>
                <a:lnTo>
                  <a:pt x="2259372" y="0"/>
                </a:lnTo>
                <a:lnTo>
                  <a:pt x="9814597" y="0"/>
                </a:lnTo>
                <a:lnTo>
                  <a:pt x="9814597" y="5141913"/>
                </a:lnTo>
                <a:lnTo>
                  <a:pt x="1947854" y="5141913"/>
                </a:lnTo>
                <a:lnTo>
                  <a:pt x="1947854" y="1945206"/>
                </a:lnTo>
                <a:lnTo>
                  <a:pt x="1757239" y="1945206"/>
                </a:lnTo>
                <a:lnTo>
                  <a:pt x="1757239" y="1944000"/>
                </a:lnTo>
                <a:lnTo>
                  <a:pt x="1296000" y="1944000"/>
                </a:lnTo>
                <a:lnTo>
                  <a:pt x="1296000" y="1296000"/>
                </a:lnTo>
                <a:lnTo>
                  <a:pt x="1944000" y="1296000"/>
                </a:lnTo>
                <a:lnTo>
                  <a:pt x="1944000" y="1297206"/>
                </a:lnTo>
                <a:lnTo>
                  <a:pt x="1947854" y="1297206"/>
                </a:lnTo>
                <a:lnTo>
                  <a:pt x="1947854" y="648000"/>
                </a:lnTo>
                <a:lnTo>
                  <a:pt x="1944000" y="648000"/>
                </a:lnTo>
                <a:lnTo>
                  <a:pt x="1611372" y="648000"/>
                </a:lnTo>
                <a:lnTo>
                  <a:pt x="1296000" y="648000"/>
                </a:lnTo>
                <a:close/>
                <a:moveTo>
                  <a:pt x="0" y="0"/>
                </a:moveTo>
                <a:lnTo>
                  <a:pt x="648000" y="0"/>
                </a:lnTo>
                <a:lnTo>
                  <a:pt x="648000" y="648000"/>
                </a:lnTo>
                <a:lnTo>
                  <a:pt x="0" y="64800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 marL="0" marR="0" indent="0" algn="l" defTabSz="1371417" rtl="0" eaLnBrk="1" fontAlgn="auto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kumimoji="1" lang="en-US" altLang="ja-JP" dirty="0"/>
              <a:t>                                      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31" name="図プレースホルダー 30"/>
          <p:cNvSpPr>
            <a:spLocks noGrp="1"/>
          </p:cNvSpPr>
          <p:nvPr>
            <p:ph type="pic" sz="quarter" idx="12" hasCustomPrompt="1"/>
          </p:nvPr>
        </p:nvSpPr>
        <p:spPr>
          <a:xfrm>
            <a:off x="1" y="5141913"/>
            <a:ext cx="10688025" cy="5141913"/>
          </a:xfrm>
          <a:custGeom>
            <a:avLst/>
            <a:gdLst>
              <a:gd name="connsiteX0" fmla="*/ 10040025 w 10688025"/>
              <a:gd name="connsiteY0" fmla="*/ 4493912 h 5141913"/>
              <a:gd name="connsiteX1" fmla="*/ 10688025 w 10688025"/>
              <a:gd name="connsiteY1" fmla="*/ 4493912 h 5141913"/>
              <a:gd name="connsiteX2" fmla="*/ 10688025 w 10688025"/>
              <a:gd name="connsiteY2" fmla="*/ 5141912 h 5141913"/>
              <a:gd name="connsiteX3" fmla="*/ 10040025 w 10688025"/>
              <a:gd name="connsiteY3" fmla="*/ 5141912 h 5141913"/>
              <a:gd name="connsiteX4" fmla="*/ 9392025 w 10688025"/>
              <a:gd name="connsiteY4" fmla="*/ 3845911 h 5141913"/>
              <a:gd name="connsiteX5" fmla="*/ 10040025 w 10688025"/>
              <a:gd name="connsiteY5" fmla="*/ 3845911 h 5141913"/>
              <a:gd name="connsiteX6" fmla="*/ 10040025 w 10688025"/>
              <a:gd name="connsiteY6" fmla="*/ 4493911 h 5141913"/>
              <a:gd name="connsiteX7" fmla="*/ 9392025 w 10688025"/>
              <a:gd name="connsiteY7" fmla="*/ 4493911 h 5141913"/>
              <a:gd name="connsiteX8" fmla="*/ 0 w 10688025"/>
              <a:gd name="connsiteY8" fmla="*/ 0 h 5141913"/>
              <a:gd name="connsiteX9" fmla="*/ 8742742 w 10688025"/>
              <a:gd name="connsiteY9" fmla="*/ 0 h 5141913"/>
              <a:gd name="connsiteX10" fmla="*/ 8742742 w 10688025"/>
              <a:gd name="connsiteY10" fmla="*/ 3197911 h 5141913"/>
              <a:gd name="connsiteX11" fmla="*/ 9390742 w 10688025"/>
              <a:gd name="connsiteY11" fmla="*/ 3197911 h 5141913"/>
              <a:gd name="connsiteX12" fmla="*/ 9390742 w 10688025"/>
              <a:gd name="connsiteY12" fmla="*/ 3845911 h 5141913"/>
              <a:gd name="connsiteX13" fmla="*/ 8742742 w 10688025"/>
              <a:gd name="connsiteY13" fmla="*/ 3845911 h 5141913"/>
              <a:gd name="connsiteX14" fmla="*/ 8742742 w 10688025"/>
              <a:gd name="connsiteY14" fmla="*/ 4493911 h 5141913"/>
              <a:gd name="connsiteX15" fmla="*/ 9390742 w 10688025"/>
              <a:gd name="connsiteY15" fmla="*/ 4493911 h 5141913"/>
              <a:gd name="connsiteX16" fmla="*/ 9390742 w 10688025"/>
              <a:gd name="connsiteY16" fmla="*/ 5141911 h 5141913"/>
              <a:gd name="connsiteX17" fmla="*/ 8742742 w 10688025"/>
              <a:gd name="connsiteY17" fmla="*/ 5141911 h 5141913"/>
              <a:gd name="connsiteX18" fmla="*/ 8742742 w 10688025"/>
              <a:gd name="connsiteY18" fmla="*/ 5141913 h 5141913"/>
              <a:gd name="connsiteX19" fmla="*/ 0 w 10688025"/>
              <a:gd name="connsiteY19" fmla="*/ 5141913 h 5141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0688025" h="5141913">
                <a:moveTo>
                  <a:pt x="10040025" y="4493912"/>
                </a:moveTo>
                <a:lnTo>
                  <a:pt x="10688025" y="4493912"/>
                </a:lnTo>
                <a:lnTo>
                  <a:pt x="10688025" y="5141912"/>
                </a:lnTo>
                <a:lnTo>
                  <a:pt x="10040025" y="5141912"/>
                </a:lnTo>
                <a:close/>
                <a:moveTo>
                  <a:pt x="9392025" y="3845911"/>
                </a:moveTo>
                <a:lnTo>
                  <a:pt x="10040025" y="3845911"/>
                </a:lnTo>
                <a:lnTo>
                  <a:pt x="10040025" y="4493911"/>
                </a:lnTo>
                <a:lnTo>
                  <a:pt x="9392025" y="4493911"/>
                </a:lnTo>
                <a:close/>
                <a:moveTo>
                  <a:pt x="0" y="0"/>
                </a:moveTo>
                <a:lnTo>
                  <a:pt x="8742742" y="0"/>
                </a:lnTo>
                <a:lnTo>
                  <a:pt x="8742742" y="3197911"/>
                </a:lnTo>
                <a:lnTo>
                  <a:pt x="9390742" y="3197911"/>
                </a:lnTo>
                <a:lnTo>
                  <a:pt x="9390742" y="3845911"/>
                </a:lnTo>
                <a:lnTo>
                  <a:pt x="8742742" y="3845911"/>
                </a:lnTo>
                <a:lnTo>
                  <a:pt x="8742742" y="4493911"/>
                </a:lnTo>
                <a:lnTo>
                  <a:pt x="9390742" y="4493911"/>
                </a:lnTo>
                <a:lnTo>
                  <a:pt x="9390742" y="5141911"/>
                </a:lnTo>
                <a:lnTo>
                  <a:pt x="8742742" y="5141911"/>
                </a:lnTo>
                <a:lnTo>
                  <a:pt x="8742742" y="5141913"/>
                </a:lnTo>
                <a:lnTo>
                  <a:pt x="0" y="5141913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32" name="図プレースホルダー 31"/>
          <p:cNvSpPr>
            <a:spLocks noGrp="1"/>
          </p:cNvSpPr>
          <p:nvPr>
            <p:ph type="pic" sz="quarter" idx="13" hasCustomPrompt="1"/>
          </p:nvPr>
        </p:nvSpPr>
        <p:spPr>
          <a:xfrm>
            <a:off x="13179886" y="5141912"/>
            <a:ext cx="5108114" cy="5143500"/>
          </a:xfrm>
          <a:custGeom>
            <a:avLst/>
            <a:gdLst>
              <a:gd name="connsiteX0" fmla="*/ 648000 w 5108114"/>
              <a:gd name="connsiteY0" fmla="*/ 648000 h 5143500"/>
              <a:gd name="connsiteX1" fmla="*/ 1296000 w 5108114"/>
              <a:gd name="connsiteY1" fmla="*/ 648000 h 5143500"/>
              <a:gd name="connsiteX2" fmla="*/ 1296000 w 5108114"/>
              <a:gd name="connsiteY2" fmla="*/ 1296000 h 5143500"/>
              <a:gd name="connsiteX3" fmla="*/ 648000 w 5108114"/>
              <a:gd name="connsiteY3" fmla="*/ 1296000 h 5143500"/>
              <a:gd name="connsiteX4" fmla="*/ 1296000 w 5108114"/>
              <a:gd name="connsiteY4" fmla="*/ 0 h 5143500"/>
              <a:gd name="connsiteX5" fmla="*/ 1944000 w 5108114"/>
              <a:gd name="connsiteY5" fmla="*/ 0 h 5143500"/>
              <a:gd name="connsiteX6" fmla="*/ 1944000 w 5108114"/>
              <a:gd name="connsiteY6" fmla="*/ 1587 h 5143500"/>
              <a:gd name="connsiteX7" fmla="*/ 5108114 w 5108114"/>
              <a:gd name="connsiteY7" fmla="*/ 1587 h 5143500"/>
              <a:gd name="connsiteX8" fmla="*/ 5108114 w 5108114"/>
              <a:gd name="connsiteY8" fmla="*/ 5143500 h 5143500"/>
              <a:gd name="connsiteX9" fmla="*/ 1944000 w 5108114"/>
              <a:gd name="connsiteY9" fmla="*/ 5143500 h 5143500"/>
              <a:gd name="connsiteX10" fmla="*/ 1944000 w 5108114"/>
              <a:gd name="connsiteY10" fmla="*/ 1944000 h 5143500"/>
              <a:gd name="connsiteX11" fmla="*/ 1296000 w 5108114"/>
              <a:gd name="connsiteY11" fmla="*/ 1944000 h 5143500"/>
              <a:gd name="connsiteX12" fmla="*/ 1296000 w 5108114"/>
              <a:gd name="connsiteY12" fmla="*/ 1296000 h 5143500"/>
              <a:gd name="connsiteX13" fmla="*/ 1944000 w 5108114"/>
              <a:gd name="connsiteY13" fmla="*/ 1296000 h 5143500"/>
              <a:gd name="connsiteX14" fmla="*/ 1944000 w 5108114"/>
              <a:gd name="connsiteY14" fmla="*/ 648000 h 5143500"/>
              <a:gd name="connsiteX15" fmla="*/ 1296000 w 5108114"/>
              <a:gd name="connsiteY15" fmla="*/ 648000 h 5143500"/>
              <a:gd name="connsiteX16" fmla="*/ 0 w 5108114"/>
              <a:gd name="connsiteY16" fmla="*/ 0 h 5143500"/>
              <a:gd name="connsiteX17" fmla="*/ 648000 w 5108114"/>
              <a:gd name="connsiteY17" fmla="*/ 0 h 5143500"/>
              <a:gd name="connsiteX18" fmla="*/ 648000 w 5108114"/>
              <a:gd name="connsiteY18" fmla="*/ 648000 h 5143500"/>
              <a:gd name="connsiteX19" fmla="*/ 0 w 5108114"/>
              <a:gd name="connsiteY19" fmla="*/ 6480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5108114" h="5143500">
                <a:moveTo>
                  <a:pt x="648000" y="648000"/>
                </a:moveTo>
                <a:lnTo>
                  <a:pt x="1296000" y="648000"/>
                </a:lnTo>
                <a:lnTo>
                  <a:pt x="1296000" y="1296000"/>
                </a:lnTo>
                <a:lnTo>
                  <a:pt x="648000" y="1296000"/>
                </a:lnTo>
                <a:close/>
                <a:moveTo>
                  <a:pt x="1296000" y="0"/>
                </a:moveTo>
                <a:lnTo>
                  <a:pt x="1944000" y="0"/>
                </a:lnTo>
                <a:lnTo>
                  <a:pt x="1944000" y="1587"/>
                </a:lnTo>
                <a:lnTo>
                  <a:pt x="5108114" y="1587"/>
                </a:lnTo>
                <a:lnTo>
                  <a:pt x="5108114" y="5143500"/>
                </a:lnTo>
                <a:lnTo>
                  <a:pt x="1944000" y="5143500"/>
                </a:lnTo>
                <a:lnTo>
                  <a:pt x="1944000" y="1944000"/>
                </a:lnTo>
                <a:lnTo>
                  <a:pt x="1296000" y="1944000"/>
                </a:lnTo>
                <a:lnTo>
                  <a:pt x="1296000" y="1296000"/>
                </a:lnTo>
                <a:lnTo>
                  <a:pt x="1944000" y="1296000"/>
                </a:lnTo>
                <a:lnTo>
                  <a:pt x="1944000" y="648000"/>
                </a:lnTo>
                <a:lnTo>
                  <a:pt x="1296000" y="648000"/>
                </a:lnTo>
                <a:close/>
                <a:moveTo>
                  <a:pt x="0" y="0"/>
                </a:moveTo>
                <a:lnTo>
                  <a:pt x="648000" y="0"/>
                </a:lnTo>
                <a:lnTo>
                  <a:pt x="648000" y="648000"/>
                </a:lnTo>
                <a:lnTo>
                  <a:pt x="0" y="648000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 marL="0" marR="0" indent="0" algn="l" defTabSz="1371417" rtl="0" eaLnBrk="1" fontAlgn="auto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kumimoji="1" lang="en-US" altLang="ja-JP" dirty="0"/>
              <a:t>                                      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33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5707917" y="1311492"/>
            <a:ext cx="4085423" cy="747032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Subtitle Goes Here</a:t>
            </a:r>
            <a:endParaRPr kumimoji="1" lang="ja-JP" altLang="en-US" dirty="0"/>
          </a:p>
        </p:txBody>
      </p:sp>
      <p:sp>
        <p:nvSpPr>
          <p:cNvPr id="34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5707917" y="2278743"/>
            <a:ext cx="4085423" cy="1596571"/>
          </a:xfrm>
        </p:spPr>
        <p:txBody>
          <a:bodyPr anchor="t">
            <a:normAutofit/>
          </a:bodyPr>
          <a:lstStyle>
            <a:lvl1pPr algn="ctr">
              <a:spcBef>
                <a:spcPts val="0"/>
              </a:spcBef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5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9561338" y="6706620"/>
            <a:ext cx="4743952" cy="2012497"/>
          </a:xfrm>
        </p:spPr>
        <p:txBody>
          <a:bodyPr anchor="ctr">
            <a:normAutofit/>
          </a:bodyPr>
          <a:lstStyle>
            <a:lvl1pPr algn="ctr">
              <a:spcBef>
                <a:spcPts val="0"/>
              </a:spcBef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01181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75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25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5" grpId="0" animBg="1"/>
      <p:bldP spid="30" grpId="0" animBg="1"/>
      <p:bldP spid="14" grpId="0" animBg="1"/>
      <p:bldP spid="31" grpId="0" animBg="1"/>
      <p:bldP spid="32" grpId="0" animBg="1"/>
      <p:bldP spid="3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cons, Headings &amp; Texts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544034" y="5556408"/>
            <a:ext cx="4914493" cy="2479915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1544034" y="4567087"/>
            <a:ext cx="4914493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 userDrawn="1"/>
        </p:nvSpPr>
        <p:spPr>
          <a:xfrm>
            <a:off x="3087331" y="5332253"/>
            <a:ext cx="1827899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4"/>
          <p:cNvSpPr/>
          <p:nvPr userDrawn="1"/>
        </p:nvSpPr>
        <p:spPr>
          <a:xfrm>
            <a:off x="3433023" y="3174870"/>
            <a:ext cx="1136515" cy="1138145"/>
          </a:xfrm>
          <a:prstGeom prst="rect">
            <a:avLst/>
          </a:prstGeom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図プレースホルダー 25"/>
          <p:cNvSpPr>
            <a:spLocks noGrp="1"/>
          </p:cNvSpPr>
          <p:nvPr>
            <p:ph type="pic" sz="quarter" idx="14" hasCustomPrompt="1"/>
          </p:nvPr>
        </p:nvSpPr>
        <p:spPr>
          <a:xfrm>
            <a:off x="3686280" y="3428942"/>
            <a:ext cx="630000" cy="630000"/>
          </a:xfrm>
        </p:spPr>
        <p:txBody>
          <a:bodyPr>
            <a:normAutofit/>
          </a:bodyPr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2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6686753" y="5556408"/>
            <a:ext cx="4914493" cy="2479915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6686753" y="4567087"/>
            <a:ext cx="4914493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34" name="正方形/長方形 33"/>
          <p:cNvSpPr/>
          <p:nvPr userDrawn="1"/>
        </p:nvSpPr>
        <p:spPr>
          <a:xfrm>
            <a:off x="8230050" y="5332253"/>
            <a:ext cx="1827899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円/楕円 4"/>
          <p:cNvSpPr/>
          <p:nvPr userDrawn="1"/>
        </p:nvSpPr>
        <p:spPr>
          <a:xfrm>
            <a:off x="8575742" y="3174870"/>
            <a:ext cx="1136515" cy="1138145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図プレースホルダー 25"/>
          <p:cNvSpPr>
            <a:spLocks noGrp="1"/>
          </p:cNvSpPr>
          <p:nvPr>
            <p:ph type="pic" sz="quarter" idx="17" hasCustomPrompt="1"/>
          </p:nvPr>
        </p:nvSpPr>
        <p:spPr>
          <a:xfrm>
            <a:off x="8828999" y="3428942"/>
            <a:ext cx="630000" cy="630000"/>
          </a:xfrm>
        </p:spPr>
        <p:txBody>
          <a:bodyPr>
            <a:normAutofit/>
          </a:bodyPr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46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11829472" y="5556408"/>
            <a:ext cx="4914493" cy="2479915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7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11829472" y="4567087"/>
            <a:ext cx="4914493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48" name="正方形/長方形 47"/>
          <p:cNvSpPr/>
          <p:nvPr userDrawn="1"/>
        </p:nvSpPr>
        <p:spPr>
          <a:xfrm>
            <a:off x="13372769" y="5332253"/>
            <a:ext cx="1827899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円/楕円 4"/>
          <p:cNvSpPr/>
          <p:nvPr userDrawn="1"/>
        </p:nvSpPr>
        <p:spPr>
          <a:xfrm>
            <a:off x="13718461" y="3174870"/>
            <a:ext cx="1136515" cy="1138145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図プレースホルダー 25"/>
          <p:cNvSpPr>
            <a:spLocks noGrp="1"/>
          </p:cNvSpPr>
          <p:nvPr>
            <p:ph type="pic" sz="quarter" idx="20" hasCustomPrompt="1"/>
          </p:nvPr>
        </p:nvSpPr>
        <p:spPr>
          <a:xfrm>
            <a:off x="13971718" y="3428942"/>
            <a:ext cx="630000" cy="630000"/>
          </a:xfrm>
        </p:spPr>
        <p:txBody>
          <a:bodyPr>
            <a:normAutofit/>
          </a:bodyPr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58551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5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500"/>
                            </p:stCondLst>
                            <p:childTnLst>
                              <p:par>
                                <p:cTn id="4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250"/>
                            </p:stCondLst>
                            <p:childTnLst>
                              <p:par>
                                <p:cTn id="58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75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/>
      <p:bldP spid="14" grpId="0" animBg="1"/>
      <p:bldP spid="26" grpId="0"/>
      <p:bldP spid="32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animBg="1"/>
      <p:bldP spid="35" grpId="0" animBg="1"/>
      <p:bldP spid="36" grpId="0"/>
      <p:bldP spid="46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 animBg="1"/>
      <p:bldP spid="49" grpId="0" animBg="1"/>
      <p:bldP spid="50" grpId="0"/>
    </p:bldLst>
  </p:timing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y Squar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2617200" cy="2570400"/>
          </a:xfrm>
          <a:solidFill>
            <a:schemeClr val="accent1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4" name="図プレースホルダー 3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2573100"/>
            <a:ext cx="2617200" cy="2570400"/>
          </a:xfrm>
          <a:solidFill>
            <a:schemeClr val="accent4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5" name="図プレースホルダー 3"/>
          <p:cNvSpPr>
            <a:spLocks noGrp="1"/>
          </p:cNvSpPr>
          <p:nvPr>
            <p:ph type="pic" sz="quarter" idx="11" hasCustomPrompt="1"/>
          </p:nvPr>
        </p:nvSpPr>
        <p:spPr>
          <a:xfrm>
            <a:off x="2614271" y="0"/>
            <a:ext cx="2617200" cy="2570400"/>
          </a:xfrm>
          <a:solidFill>
            <a:schemeClr val="accent6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6" name="図プレースホルダー 3"/>
          <p:cNvSpPr>
            <a:spLocks noGrp="1"/>
          </p:cNvSpPr>
          <p:nvPr>
            <p:ph type="pic" sz="quarter" idx="14" hasCustomPrompt="1"/>
          </p:nvPr>
        </p:nvSpPr>
        <p:spPr>
          <a:xfrm>
            <a:off x="2614271" y="2573100"/>
            <a:ext cx="2617200" cy="2570400"/>
          </a:xfrm>
          <a:solidFill>
            <a:schemeClr val="accent2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7" name="図プレースホルダー 3"/>
          <p:cNvSpPr>
            <a:spLocks noGrp="1"/>
          </p:cNvSpPr>
          <p:nvPr>
            <p:ph type="pic" sz="quarter" idx="15" hasCustomPrompt="1"/>
          </p:nvPr>
        </p:nvSpPr>
        <p:spPr>
          <a:xfrm>
            <a:off x="5224006" y="0"/>
            <a:ext cx="2617200" cy="2570400"/>
          </a:xfrm>
          <a:solidFill>
            <a:schemeClr val="accent3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8" name="図プレースホルダー 3"/>
          <p:cNvSpPr>
            <a:spLocks noGrp="1"/>
          </p:cNvSpPr>
          <p:nvPr>
            <p:ph type="pic" sz="quarter" idx="17" hasCustomPrompt="1"/>
          </p:nvPr>
        </p:nvSpPr>
        <p:spPr>
          <a:xfrm>
            <a:off x="5224006" y="2573100"/>
            <a:ext cx="2617200" cy="2570400"/>
          </a:xfrm>
          <a:solidFill>
            <a:schemeClr val="accent5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9" name="図プレースホルダー 3"/>
          <p:cNvSpPr>
            <a:spLocks noGrp="1"/>
          </p:cNvSpPr>
          <p:nvPr>
            <p:ph type="pic" sz="quarter" idx="27" hasCustomPrompt="1"/>
          </p:nvPr>
        </p:nvSpPr>
        <p:spPr>
          <a:xfrm>
            <a:off x="5224006" y="5143500"/>
            <a:ext cx="2617200" cy="2570400"/>
          </a:xfrm>
          <a:solidFill>
            <a:schemeClr val="accent4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0" name="図プレースホルダー 3"/>
          <p:cNvSpPr>
            <a:spLocks noGrp="1"/>
          </p:cNvSpPr>
          <p:nvPr>
            <p:ph type="pic" sz="quarter" idx="29" hasCustomPrompt="1"/>
          </p:nvPr>
        </p:nvSpPr>
        <p:spPr>
          <a:xfrm>
            <a:off x="5224006" y="7716600"/>
            <a:ext cx="2617200" cy="2570400"/>
          </a:xfrm>
          <a:solidFill>
            <a:schemeClr val="accent2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1" name="図プレースホルダー 3"/>
          <p:cNvSpPr>
            <a:spLocks noGrp="1"/>
          </p:cNvSpPr>
          <p:nvPr>
            <p:ph type="pic" sz="quarter" idx="30" hasCustomPrompt="1"/>
          </p:nvPr>
        </p:nvSpPr>
        <p:spPr>
          <a:xfrm>
            <a:off x="7833741" y="7716600"/>
            <a:ext cx="2617200" cy="2570400"/>
          </a:xfrm>
          <a:solidFill>
            <a:schemeClr val="accent5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2" name="図プレースホルダー 3"/>
          <p:cNvSpPr>
            <a:spLocks noGrp="1"/>
          </p:cNvSpPr>
          <p:nvPr>
            <p:ph type="pic" sz="quarter" idx="33" hasCustomPrompt="1"/>
          </p:nvPr>
        </p:nvSpPr>
        <p:spPr>
          <a:xfrm>
            <a:off x="10443476" y="7716600"/>
            <a:ext cx="2617200" cy="2570400"/>
          </a:xfrm>
          <a:solidFill>
            <a:schemeClr val="accent4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3" name="図プレースホルダー 3"/>
          <p:cNvSpPr>
            <a:spLocks noGrp="1"/>
          </p:cNvSpPr>
          <p:nvPr>
            <p:ph type="pic" sz="quarter" idx="20" hasCustomPrompt="1"/>
          </p:nvPr>
        </p:nvSpPr>
        <p:spPr>
          <a:xfrm>
            <a:off x="13053211" y="0"/>
            <a:ext cx="2617200" cy="2570400"/>
          </a:xfrm>
          <a:solidFill>
            <a:schemeClr val="accent4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4" name="図プレースホルダー 3"/>
          <p:cNvSpPr>
            <a:spLocks noGrp="1"/>
          </p:cNvSpPr>
          <p:nvPr>
            <p:ph type="pic" sz="quarter" idx="22" hasCustomPrompt="1"/>
          </p:nvPr>
        </p:nvSpPr>
        <p:spPr>
          <a:xfrm>
            <a:off x="13053211" y="2573100"/>
            <a:ext cx="2617200" cy="2570400"/>
          </a:xfrm>
          <a:solidFill>
            <a:schemeClr val="accent3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5" name="図プレースホルダー 3"/>
          <p:cNvSpPr>
            <a:spLocks noGrp="1"/>
          </p:cNvSpPr>
          <p:nvPr>
            <p:ph type="pic" sz="quarter" idx="34" hasCustomPrompt="1"/>
          </p:nvPr>
        </p:nvSpPr>
        <p:spPr>
          <a:xfrm>
            <a:off x="13053211" y="7716600"/>
            <a:ext cx="2617200" cy="2570400"/>
          </a:xfrm>
          <a:solidFill>
            <a:schemeClr val="accent6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6" name="図プレースホルダー 3"/>
          <p:cNvSpPr>
            <a:spLocks noGrp="1"/>
          </p:cNvSpPr>
          <p:nvPr>
            <p:ph type="pic" sz="quarter" idx="35" hasCustomPrompt="1"/>
          </p:nvPr>
        </p:nvSpPr>
        <p:spPr>
          <a:xfrm>
            <a:off x="15662949" y="0"/>
            <a:ext cx="2617200" cy="2570400"/>
          </a:xfrm>
          <a:solidFill>
            <a:schemeClr val="accent5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7" name="図プレースホルダー 3"/>
          <p:cNvSpPr>
            <a:spLocks noGrp="1"/>
          </p:cNvSpPr>
          <p:nvPr>
            <p:ph type="pic" sz="quarter" idx="36" hasCustomPrompt="1"/>
          </p:nvPr>
        </p:nvSpPr>
        <p:spPr>
          <a:xfrm>
            <a:off x="15662949" y="2573100"/>
            <a:ext cx="2617200" cy="2570400"/>
          </a:xfrm>
          <a:solidFill>
            <a:schemeClr val="accent6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8" name="図プレースホルダー 3"/>
          <p:cNvSpPr>
            <a:spLocks noGrp="1"/>
          </p:cNvSpPr>
          <p:nvPr>
            <p:ph type="pic" sz="quarter" idx="38" hasCustomPrompt="1"/>
          </p:nvPr>
        </p:nvSpPr>
        <p:spPr>
          <a:xfrm>
            <a:off x="15662949" y="7716600"/>
            <a:ext cx="2617200" cy="2570400"/>
          </a:xfrm>
          <a:solidFill>
            <a:schemeClr val="accent2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9" name="図プレースホルダー 69"/>
          <p:cNvSpPr>
            <a:spLocks noGrp="1"/>
          </p:cNvSpPr>
          <p:nvPr>
            <p:ph type="pic" sz="quarter" idx="39" hasCustomPrompt="1"/>
          </p:nvPr>
        </p:nvSpPr>
        <p:spPr>
          <a:xfrm>
            <a:off x="1" y="5143500"/>
            <a:ext cx="5223600" cy="5143500"/>
          </a:xfrm>
          <a:solidFill>
            <a:schemeClr val="accent1"/>
          </a:solidFill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20" name="図プレースホルダー 69"/>
          <p:cNvSpPr>
            <a:spLocks noGrp="1"/>
          </p:cNvSpPr>
          <p:nvPr>
            <p:ph type="pic" sz="quarter" idx="40" hasCustomPrompt="1"/>
          </p:nvPr>
        </p:nvSpPr>
        <p:spPr>
          <a:xfrm>
            <a:off x="7833741" y="0"/>
            <a:ext cx="5223600" cy="5143500"/>
          </a:xfrm>
          <a:solidFill>
            <a:schemeClr val="accent2">
              <a:lumMod val="60000"/>
              <a:lumOff val="40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grpSp>
        <p:nvGrpSpPr>
          <p:cNvPr id="21" name="グループ化 20"/>
          <p:cNvGrpSpPr/>
          <p:nvPr userDrawn="1"/>
        </p:nvGrpSpPr>
        <p:grpSpPr>
          <a:xfrm>
            <a:off x="11954525" y="6247404"/>
            <a:ext cx="1940630" cy="72008"/>
            <a:chOff x="6119664" y="3270498"/>
            <a:chExt cx="1940630" cy="72008"/>
          </a:xfrm>
        </p:grpSpPr>
        <p:sp>
          <p:nvSpPr>
            <p:cNvPr id="22" name="正方形/長方形 21"/>
            <p:cNvSpPr/>
            <p:nvPr userDrawn="1"/>
          </p:nvSpPr>
          <p:spPr>
            <a:xfrm>
              <a:off x="6765355" y="3270498"/>
              <a:ext cx="648072" cy="7200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正方形/長方形 22"/>
            <p:cNvSpPr/>
            <p:nvPr userDrawn="1"/>
          </p:nvSpPr>
          <p:spPr>
            <a:xfrm>
              <a:off x="6119664" y="3270498"/>
              <a:ext cx="648072" cy="720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正方形/長方形 23"/>
            <p:cNvSpPr/>
            <p:nvPr userDrawn="1"/>
          </p:nvSpPr>
          <p:spPr>
            <a:xfrm>
              <a:off x="7412222" y="3270498"/>
              <a:ext cx="648072" cy="7200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5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8651909" y="6411535"/>
            <a:ext cx="8545863" cy="1024273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8651909" y="5408249"/>
            <a:ext cx="8545863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08137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4" presetClass="entr" presetSubtype="1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4" presetClass="entr" presetSubtype="1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4" presetClass="entr" presetSubtype="1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4" presetClass="entr" presetSubtype="1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200"/>
                            </p:stCondLst>
                            <p:childTnLst>
                              <p:par>
                                <p:cTn id="6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2" decel="10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5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Image, Heading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8288000" cy="10285413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 full screen image</a:t>
            </a:r>
            <a:endParaRPr kumimoji="1" lang="ja-JP" altLang="en-US" dirty="0"/>
          </a:p>
        </p:txBody>
      </p:sp>
      <p:sp>
        <p:nvSpPr>
          <p:cNvPr id="4" name="テキスト プレースホルダー 5"/>
          <p:cNvSpPr>
            <a:spLocks noGrp="1"/>
          </p:cNvSpPr>
          <p:nvPr>
            <p:ph type="body" sz="quarter" idx="11" hasCustomPrompt="1"/>
          </p:nvPr>
        </p:nvSpPr>
        <p:spPr>
          <a:xfrm>
            <a:off x="9144000" y="0"/>
            <a:ext cx="9144000" cy="10285413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10222372" y="1103086"/>
            <a:ext cx="6987257" cy="3849189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10222372" y="5274171"/>
            <a:ext cx="6987257" cy="4014208"/>
          </a:xfrm>
        </p:spPr>
        <p:txBody>
          <a:bodyPr>
            <a:normAutofit/>
          </a:bodyPr>
          <a:lstStyle>
            <a:lvl1pPr marL="342900" indent="-342900" algn="l">
              <a:spcBef>
                <a:spcPts val="1200"/>
              </a:spcBef>
              <a:buFont typeface="Wingdings" panose="05000000000000000000" pitchFamily="2" charset="2"/>
              <a:buChar char="n"/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8496000" y="9637413"/>
            <a:ext cx="648000" cy="648000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7848000" y="8989413"/>
            <a:ext cx="648000" cy="648000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8496000" y="8341413"/>
            <a:ext cx="648000" cy="648000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7200000" y="9637413"/>
            <a:ext cx="648000" cy="648000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13495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decel="100000" fill="hold" grpId="0" nodeType="withEffect">
                                  <p:stCondLst>
                                    <p:cond delay="7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15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>
        <p:tmplLst>
          <p:tmpl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7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animBg="1">
        <p:tmplLst>
          <p:tmpl>
            <p:tnLst>
              <p:par>
                <p:cTn presetID="2" presetClass="entr" presetSubtype="9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animBg="1">
        <p:tmplLst>
          <p:tmpl>
            <p:tnLst>
              <p:par>
                <p:cTn presetID="2" presetClass="entr" presetSubtype="1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animBg="1">
        <p:tmplLst>
          <p:tmpl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animBg="1">
        <p:tmplLst>
          <p:tmpl>
            <p:tnLst>
              <p:par>
                <p:cTn presetID="2" presetClass="entr" presetSubtype="3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Image &amp; 3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8288000" cy="10285413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 full screen image</a:t>
            </a:r>
            <a:endParaRPr kumimoji="1" lang="ja-JP" altLang="en-US" dirty="0"/>
          </a:p>
        </p:txBody>
      </p:sp>
      <p:sp>
        <p:nvSpPr>
          <p:cNvPr id="4" name="テキスト プレースホルダー 5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9144000" cy="10285413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1078372" y="349200"/>
            <a:ext cx="6987257" cy="1281600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5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1932558" y="3196258"/>
            <a:ext cx="6133071" cy="1383302"/>
          </a:xfrm>
        </p:spPr>
        <p:txBody>
          <a:bodyPr>
            <a:normAutofit/>
          </a:bodyPr>
          <a:lstStyle>
            <a:lvl1pPr marL="0" indent="0" algn="l">
              <a:spcBef>
                <a:spcPts val="1200"/>
              </a:spcBef>
              <a:buFont typeface="Wingdings" panose="05000000000000000000" pitchFamily="2" charset="2"/>
              <a:buNone/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図プレースホルダー 25"/>
          <p:cNvSpPr>
            <a:spLocks noGrp="1"/>
          </p:cNvSpPr>
          <p:nvPr>
            <p:ph type="pic" sz="quarter" idx="16" hasCustomPrompt="1"/>
          </p:nvPr>
        </p:nvSpPr>
        <p:spPr>
          <a:xfrm>
            <a:off x="1190666" y="2620662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8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1932558" y="2636245"/>
            <a:ext cx="6133072" cy="614417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2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1932558" y="5233988"/>
            <a:ext cx="6133071" cy="1383302"/>
          </a:xfrm>
        </p:spPr>
        <p:txBody>
          <a:bodyPr>
            <a:normAutofit/>
          </a:bodyPr>
          <a:lstStyle>
            <a:lvl1pPr marL="0" indent="0" algn="l">
              <a:spcBef>
                <a:spcPts val="1200"/>
              </a:spcBef>
              <a:buFont typeface="Wingdings" panose="05000000000000000000" pitchFamily="2" charset="2"/>
              <a:buNone/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図プレースホルダー 25"/>
          <p:cNvSpPr>
            <a:spLocks noGrp="1"/>
          </p:cNvSpPr>
          <p:nvPr>
            <p:ph type="pic" sz="quarter" idx="19" hasCustomPrompt="1"/>
          </p:nvPr>
        </p:nvSpPr>
        <p:spPr>
          <a:xfrm>
            <a:off x="1190666" y="4658392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4" name="テキスト プレースホルダー 12"/>
          <p:cNvSpPr>
            <a:spLocks noGrp="1"/>
          </p:cNvSpPr>
          <p:nvPr>
            <p:ph type="body" sz="quarter" idx="20" hasCustomPrompt="1"/>
          </p:nvPr>
        </p:nvSpPr>
        <p:spPr>
          <a:xfrm>
            <a:off x="1932558" y="4673975"/>
            <a:ext cx="6133072" cy="614417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5" name="テキスト プレースホルダー 12"/>
          <p:cNvSpPr>
            <a:spLocks noGrp="1"/>
          </p:cNvSpPr>
          <p:nvPr>
            <p:ph type="body" sz="quarter" idx="21" hasCustomPrompt="1"/>
          </p:nvPr>
        </p:nvSpPr>
        <p:spPr>
          <a:xfrm>
            <a:off x="1932557" y="7266664"/>
            <a:ext cx="6133071" cy="1383302"/>
          </a:xfrm>
        </p:spPr>
        <p:txBody>
          <a:bodyPr>
            <a:normAutofit/>
          </a:bodyPr>
          <a:lstStyle>
            <a:lvl1pPr marL="0" indent="0" algn="l">
              <a:spcBef>
                <a:spcPts val="1200"/>
              </a:spcBef>
              <a:buFont typeface="Wingdings" panose="05000000000000000000" pitchFamily="2" charset="2"/>
              <a:buNone/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図プレースホルダー 25"/>
          <p:cNvSpPr>
            <a:spLocks noGrp="1"/>
          </p:cNvSpPr>
          <p:nvPr>
            <p:ph type="pic" sz="quarter" idx="22" hasCustomPrompt="1"/>
          </p:nvPr>
        </p:nvSpPr>
        <p:spPr>
          <a:xfrm>
            <a:off x="1190665" y="6691068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7" name="テキスト プレースホルダー 12"/>
          <p:cNvSpPr>
            <a:spLocks noGrp="1"/>
          </p:cNvSpPr>
          <p:nvPr>
            <p:ph type="body" sz="quarter" idx="23" hasCustomPrompt="1"/>
          </p:nvPr>
        </p:nvSpPr>
        <p:spPr>
          <a:xfrm>
            <a:off x="1932557" y="6706651"/>
            <a:ext cx="6133072" cy="614417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8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10440000" y="9637413"/>
            <a:ext cx="648000" cy="648000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9792000" y="8989413"/>
            <a:ext cx="648000" cy="648000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0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9144000" y="8341413"/>
            <a:ext cx="648000" cy="648000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1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9144000" y="9637413"/>
            <a:ext cx="648000" cy="648000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07549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6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3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1" decel="100000" fill="hold" grpId="0" nodeType="withEffect">
                                  <p:stCondLst>
                                    <p:cond delay="7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150"/>
                            </p:stCondLst>
                            <p:childTnLst>
                              <p:par>
                                <p:cTn id="33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650"/>
                            </p:stCondLst>
                            <p:childTnLst>
                              <p:par>
                                <p:cTn id="4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15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650"/>
                            </p:stCondLst>
                            <p:childTnLst>
                              <p:par>
                                <p:cTn id="49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150"/>
                            </p:stCondLst>
                            <p:childTnLst>
                              <p:par>
                                <p:cTn id="5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65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150"/>
                            </p:stCondLst>
                            <p:childTnLst>
                              <p:par>
                                <p:cTn id="6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650"/>
                            </p:stCondLst>
                            <p:childTnLst>
                              <p:par>
                                <p:cTn id="7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615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>
        <p:tmplLst>
          <p:tmpl>
            <p:tnLst>
              <p:par>
                <p:cTn presetID="22" presetClass="entr" presetSubtype="4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7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/>
      <p:bldP spid="8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/>
      <p:bldP spid="14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/>
      <p:bldP spid="17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animBg="1">
        <p:tmplLst>
          <p:tmpl>
            <p:tnLst>
              <p:par>
                <p:cTn presetID="2" presetClass="entr" presetSubtype="6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animBg="1">
        <p:tmplLst>
          <p:tmpl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animBg="1">
        <p:tmplLst>
          <p:tmpl>
            <p:tnLst>
              <p:par>
                <p:cTn presetID="2" presetClass="entr" presetSubtype="3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Image &amp; 2 Headings,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8288000" cy="10285413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 full screen image</a:t>
            </a:r>
            <a:endParaRPr kumimoji="1" lang="ja-JP" altLang="en-US" dirty="0"/>
          </a:p>
        </p:txBody>
      </p:sp>
      <p:sp>
        <p:nvSpPr>
          <p:cNvPr id="4" name="テキスト プレースホルダー 5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5543550"/>
            <a:ext cx="18288000" cy="4741863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648000" y="6191550"/>
            <a:ext cx="7995938" cy="3328987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5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8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1296000" y="4895550"/>
            <a:ext cx="648000" cy="648000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648000" y="4247550"/>
            <a:ext cx="648000" cy="648000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0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0" y="3599550"/>
            <a:ext cx="648000" cy="648000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1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0" y="4895550"/>
            <a:ext cx="648000" cy="648000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2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9144000" y="6751563"/>
            <a:ext cx="7972425" cy="1040187"/>
          </a:xfrm>
        </p:spPr>
        <p:txBody>
          <a:bodyPr>
            <a:normAutofit/>
          </a:bodyPr>
          <a:lstStyle>
            <a:lvl1pPr marL="0" indent="0" algn="l">
              <a:spcBef>
                <a:spcPts val="1200"/>
              </a:spcBef>
              <a:buFont typeface="Wingdings" panose="05000000000000000000" pitchFamily="2" charset="2"/>
              <a:buNone/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9144000" y="6191550"/>
            <a:ext cx="7972426" cy="614417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4" name="テキスト プレースホルダー 12"/>
          <p:cNvSpPr>
            <a:spLocks noGrp="1"/>
          </p:cNvSpPr>
          <p:nvPr>
            <p:ph type="body" sz="quarter" idx="28" hasCustomPrompt="1"/>
          </p:nvPr>
        </p:nvSpPr>
        <p:spPr>
          <a:xfrm>
            <a:off x="9144000" y="8480350"/>
            <a:ext cx="7972425" cy="1040187"/>
          </a:xfrm>
        </p:spPr>
        <p:txBody>
          <a:bodyPr>
            <a:normAutofit/>
          </a:bodyPr>
          <a:lstStyle>
            <a:lvl1pPr marL="0" indent="0" algn="l">
              <a:spcBef>
                <a:spcPts val="1200"/>
              </a:spcBef>
              <a:buFont typeface="Wingdings" panose="05000000000000000000" pitchFamily="2" charset="2"/>
              <a:buNone/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5" name="テキスト プレースホルダー 12"/>
          <p:cNvSpPr>
            <a:spLocks noGrp="1"/>
          </p:cNvSpPr>
          <p:nvPr>
            <p:ph type="body" sz="quarter" idx="29" hasCustomPrompt="1"/>
          </p:nvPr>
        </p:nvSpPr>
        <p:spPr>
          <a:xfrm>
            <a:off x="9144000" y="7920337"/>
            <a:ext cx="7972426" cy="614417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26866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6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3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decel="100000" fill="hold" grpId="0" nodeType="withEffect">
                                  <p:stCondLst>
                                    <p:cond delay="7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150"/>
                            </p:stCondLst>
                            <p:childTnLst>
                              <p:par>
                                <p:cTn id="3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65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150"/>
                            </p:stCondLst>
                            <p:childTnLst>
                              <p:par>
                                <p:cTn id="42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65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>
        <p:tmplLst>
          <p:tmpl>
            <p:tnLst>
              <p:par>
                <p:cTn presetID="22" presetClass="entr" presetSubtype="4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7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animBg="1">
        <p:tmplLst>
          <p:tmpl>
            <p:tnLst>
              <p:par>
                <p:cTn presetID="2" presetClass="entr" presetSubtype="6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animBg="1">
        <p:tmplLst>
          <p:tmpl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animBg="1">
        <p:tmplLst>
          <p:tmpl>
            <p:tnLst>
              <p:par>
                <p:cTn presetID="2" presetClass="entr" presetSubtype="3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Image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8288000" cy="10285413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 full screen image</a:t>
            </a:r>
            <a:endParaRPr kumimoji="1" lang="ja-JP" altLang="en-US" dirty="0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831206" y="757239"/>
            <a:ext cx="16625588" cy="278606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5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40921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2" decel="100000" fill="hold" grpId="0" nodeType="withEffect">
                                  <p:stCondLst>
                                    <p:cond delay="7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3" grpId="0" build="p">
        <p:tmplLst>
          <p:tmpl lvl="1">
            <p:tnLst>
              <p:par>
                <p:cTn presetID="2" presetClass="entr" presetSubtype="12" decel="100000" fill="hold" nodeType="withEffect">
                  <p:stCondLst>
                    <p:cond delay="7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 Icons, Headings &amp;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6057900" y="9582811"/>
            <a:ext cx="6172200" cy="547603"/>
          </a:xfrm>
          <a:prstGeom prst="rect">
            <a:avLst/>
          </a:prstGeom>
        </p:spPr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10868" y="9600055"/>
            <a:ext cx="1176775" cy="489036"/>
          </a:xfrm>
          <a:prstGeom prst="rect">
            <a:avLst/>
          </a:prstGeom>
        </p:spPr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947003" y="3422834"/>
            <a:ext cx="4250597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1947003" y="2433513"/>
            <a:ext cx="4250597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 userDrawn="1"/>
        </p:nvSpPr>
        <p:spPr>
          <a:xfrm>
            <a:off x="2057954" y="3198679"/>
            <a:ext cx="1827899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4"/>
          <p:cNvSpPr/>
          <p:nvPr userDrawn="1"/>
        </p:nvSpPr>
        <p:spPr>
          <a:xfrm>
            <a:off x="626586" y="2629606"/>
            <a:ext cx="1136515" cy="1138145"/>
          </a:xfrm>
          <a:prstGeom prst="rect">
            <a:avLst/>
          </a:prstGeom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図プレースホルダー 25"/>
          <p:cNvSpPr>
            <a:spLocks noGrp="1"/>
          </p:cNvSpPr>
          <p:nvPr>
            <p:ph type="pic" sz="quarter" idx="14" hasCustomPrompt="1"/>
          </p:nvPr>
        </p:nvSpPr>
        <p:spPr>
          <a:xfrm>
            <a:off x="879843" y="2883678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2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7701919" y="3422834"/>
            <a:ext cx="4250597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7701919" y="2433513"/>
            <a:ext cx="4250597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4" name="正方形/長方形 33"/>
          <p:cNvSpPr/>
          <p:nvPr userDrawn="1"/>
        </p:nvSpPr>
        <p:spPr>
          <a:xfrm>
            <a:off x="7812870" y="3198679"/>
            <a:ext cx="1827899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円/楕円 4"/>
          <p:cNvSpPr/>
          <p:nvPr userDrawn="1"/>
        </p:nvSpPr>
        <p:spPr>
          <a:xfrm>
            <a:off x="6381502" y="2629606"/>
            <a:ext cx="1136515" cy="1138145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図プレースホルダー 25"/>
          <p:cNvSpPr>
            <a:spLocks noGrp="1"/>
          </p:cNvSpPr>
          <p:nvPr>
            <p:ph type="pic" sz="quarter" idx="17" hasCustomPrompt="1"/>
          </p:nvPr>
        </p:nvSpPr>
        <p:spPr>
          <a:xfrm>
            <a:off x="6634759" y="2883678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46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13489686" y="3422834"/>
            <a:ext cx="4250597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7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13489686" y="2433513"/>
            <a:ext cx="4250597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8" name="正方形/長方形 47"/>
          <p:cNvSpPr/>
          <p:nvPr userDrawn="1"/>
        </p:nvSpPr>
        <p:spPr>
          <a:xfrm>
            <a:off x="13600637" y="3198679"/>
            <a:ext cx="1827899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円/楕円 4"/>
          <p:cNvSpPr/>
          <p:nvPr userDrawn="1"/>
        </p:nvSpPr>
        <p:spPr>
          <a:xfrm>
            <a:off x="12169269" y="2629606"/>
            <a:ext cx="1136515" cy="1138145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図プレースホルダー 25"/>
          <p:cNvSpPr>
            <a:spLocks noGrp="1"/>
          </p:cNvSpPr>
          <p:nvPr>
            <p:ph type="pic" sz="quarter" idx="20" hasCustomPrompt="1"/>
          </p:nvPr>
        </p:nvSpPr>
        <p:spPr>
          <a:xfrm>
            <a:off x="12422526" y="2883678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51" name="テキスト プレースホルダー 12"/>
          <p:cNvSpPr>
            <a:spLocks noGrp="1"/>
          </p:cNvSpPr>
          <p:nvPr>
            <p:ph type="body" sz="quarter" idx="21" hasCustomPrompt="1"/>
          </p:nvPr>
        </p:nvSpPr>
        <p:spPr>
          <a:xfrm>
            <a:off x="1947003" y="6680064"/>
            <a:ext cx="4250597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2" name="テキスト プレースホルダー 12"/>
          <p:cNvSpPr>
            <a:spLocks noGrp="1"/>
          </p:cNvSpPr>
          <p:nvPr>
            <p:ph type="body" sz="quarter" idx="22" hasCustomPrompt="1"/>
          </p:nvPr>
        </p:nvSpPr>
        <p:spPr>
          <a:xfrm>
            <a:off x="1947003" y="5690743"/>
            <a:ext cx="4250597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53" name="正方形/長方形 52"/>
          <p:cNvSpPr/>
          <p:nvPr userDrawn="1"/>
        </p:nvSpPr>
        <p:spPr>
          <a:xfrm>
            <a:off x="2057954" y="6455909"/>
            <a:ext cx="1827899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円/楕円 4"/>
          <p:cNvSpPr/>
          <p:nvPr userDrawn="1"/>
        </p:nvSpPr>
        <p:spPr>
          <a:xfrm>
            <a:off x="626586" y="5886836"/>
            <a:ext cx="1136515" cy="1138145"/>
          </a:xfrm>
          <a:prstGeom prst="rect">
            <a:avLst/>
          </a:prstGeom>
          <a:solidFill>
            <a:schemeClr val="accent4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図プレースホルダー 25"/>
          <p:cNvSpPr>
            <a:spLocks noGrp="1"/>
          </p:cNvSpPr>
          <p:nvPr>
            <p:ph type="pic" sz="quarter" idx="23" hasCustomPrompt="1"/>
          </p:nvPr>
        </p:nvSpPr>
        <p:spPr>
          <a:xfrm>
            <a:off x="879843" y="6140908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56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7701919" y="6680064"/>
            <a:ext cx="4250597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7" name="テキスト プレースホルダー 12"/>
          <p:cNvSpPr>
            <a:spLocks noGrp="1"/>
          </p:cNvSpPr>
          <p:nvPr>
            <p:ph type="body" sz="quarter" idx="25" hasCustomPrompt="1"/>
          </p:nvPr>
        </p:nvSpPr>
        <p:spPr>
          <a:xfrm>
            <a:off x="7701919" y="5690743"/>
            <a:ext cx="4250597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58" name="正方形/長方形 57"/>
          <p:cNvSpPr/>
          <p:nvPr userDrawn="1"/>
        </p:nvSpPr>
        <p:spPr>
          <a:xfrm>
            <a:off x="7812870" y="6455909"/>
            <a:ext cx="1827899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円/楕円 4"/>
          <p:cNvSpPr/>
          <p:nvPr userDrawn="1"/>
        </p:nvSpPr>
        <p:spPr>
          <a:xfrm>
            <a:off x="6381502" y="5886836"/>
            <a:ext cx="1136515" cy="1138145"/>
          </a:xfrm>
          <a:prstGeom prst="rect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図プレースホルダー 25"/>
          <p:cNvSpPr>
            <a:spLocks noGrp="1"/>
          </p:cNvSpPr>
          <p:nvPr>
            <p:ph type="pic" sz="quarter" idx="26" hasCustomPrompt="1"/>
          </p:nvPr>
        </p:nvSpPr>
        <p:spPr>
          <a:xfrm>
            <a:off x="6634759" y="6140908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61" name="テキスト プレースホルダー 12"/>
          <p:cNvSpPr>
            <a:spLocks noGrp="1"/>
          </p:cNvSpPr>
          <p:nvPr>
            <p:ph type="body" sz="quarter" idx="27" hasCustomPrompt="1"/>
          </p:nvPr>
        </p:nvSpPr>
        <p:spPr>
          <a:xfrm>
            <a:off x="13489686" y="6680064"/>
            <a:ext cx="4250597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2" name="テキスト プレースホルダー 12"/>
          <p:cNvSpPr>
            <a:spLocks noGrp="1"/>
          </p:cNvSpPr>
          <p:nvPr>
            <p:ph type="body" sz="quarter" idx="28" hasCustomPrompt="1"/>
          </p:nvPr>
        </p:nvSpPr>
        <p:spPr>
          <a:xfrm>
            <a:off x="13489686" y="5690743"/>
            <a:ext cx="4250597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3" name="正方形/長方形 62"/>
          <p:cNvSpPr/>
          <p:nvPr userDrawn="1"/>
        </p:nvSpPr>
        <p:spPr>
          <a:xfrm>
            <a:off x="13600637" y="6455909"/>
            <a:ext cx="1827899" cy="7200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円/楕円 4"/>
          <p:cNvSpPr/>
          <p:nvPr userDrawn="1"/>
        </p:nvSpPr>
        <p:spPr>
          <a:xfrm>
            <a:off x="12169269" y="5886836"/>
            <a:ext cx="1136515" cy="1138145"/>
          </a:xfrm>
          <a:prstGeom prst="rect">
            <a:avLst/>
          </a:prstGeom>
          <a:solidFill>
            <a:schemeClr val="accent6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図プレースホルダー 25"/>
          <p:cNvSpPr>
            <a:spLocks noGrp="1"/>
          </p:cNvSpPr>
          <p:nvPr>
            <p:ph type="pic" sz="quarter" idx="29" hasCustomPrompt="1"/>
          </p:nvPr>
        </p:nvSpPr>
        <p:spPr>
          <a:xfrm>
            <a:off x="12422526" y="6140908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7" name="Title Placeholder 1"/>
          <p:cNvSpPr>
            <a:spLocks noGrp="1"/>
          </p:cNvSpPr>
          <p:nvPr>
            <p:ph type="title"/>
          </p:nvPr>
        </p:nvSpPr>
        <p:spPr>
          <a:xfrm>
            <a:off x="493213" y="348343"/>
            <a:ext cx="17336022" cy="128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ja-JP" dirty="0"/>
              <a:t>Master Title Configuration</a:t>
            </a:r>
            <a:endParaRPr lang="en-US" dirty="0"/>
          </a:p>
        </p:txBody>
      </p:sp>
      <p:sp>
        <p:nvSpPr>
          <p:cNvPr id="38" name="正方形/長方形 3"/>
          <p:cNvSpPr/>
          <p:nvPr userDrawn="1"/>
        </p:nvSpPr>
        <p:spPr>
          <a:xfrm>
            <a:off x="8184004" y="1543675"/>
            <a:ext cx="648072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正方形/長方形 7"/>
          <p:cNvSpPr/>
          <p:nvPr userDrawn="1"/>
        </p:nvSpPr>
        <p:spPr>
          <a:xfrm>
            <a:off x="8819376" y="1543675"/>
            <a:ext cx="648072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正方形/長方形 8"/>
          <p:cNvSpPr/>
          <p:nvPr userDrawn="1"/>
        </p:nvSpPr>
        <p:spPr>
          <a:xfrm>
            <a:off x="9455924" y="1543675"/>
            <a:ext cx="648072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508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5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500"/>
                            </p:stCondLst>
                            <p:childTnLst>
                              <p:par>
                                <p:cTn id="4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250"/>
                            </p:stCondLst>
                            <p:childTnLst>
                              <p:par>
                                <p:cTn id="58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75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250"/>
                            </p:stCondLst>
                            <p:childTnLst>
                              <p:par>
                                <p:cTn id="71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6000"/>
                            </p:stCondLst>
                            <p:childTnLst>
                              <p:par>
                                <p:cTn id="8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650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7000"/>
                            </p:stCondLst>
                            <p:childTnLst>
                              <p:par>
                                <p:cTn id="9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7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7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7750"/>
                            </p:stCondLst>
                            <p:childTnLst>
                              <p:par>
                                <p:cTn id="102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8250"/>
                            </p:stCondLst>
                            <p:childTnLst>
                              <p:par>
                                <p:cTn id="1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8750"/>
                            </p:stCondLst>
                            <p:childTnLst>
                              <p:par>
                                <p:cTn id="11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7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7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7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7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9500"/>
                            </p:stCondLst>
                            <p:childTnLst>
                              <p:par>
                                <p:cTn id="12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0000"/>
                            </p:stCondLst>
                            <p:childTnLst>
                              <p:par>
                                <p:cTn id="1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0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4" presetID="2" presetClass="entr" presetSubtype="1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8" presetID="2" presetClass="entr" presetSubtype="1" decel="100000" fill="hold" grpId="0" nodeType="withEffect">
                                  <p:stCondLst>
                                    <p:cond delay="2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/>
      <p:bldP spid="14" grpId="0" animBg="1"/>
      <p:bldP spid="26" grpId="0"/>
      <p:bldP spid="32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animBg="1"/>
      <p:bldP spid="35" grpId="0" animBg="1"/>
      <p:bldP spid="36" grpId="0"/>
      <p:bldP spid="46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 animBg="1"/>
      <p:bldP spid="49" grpId="0" animBg="1"/>
      <p:bldP spid="50" grpId="0"/>
      <p:bldP spid="51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3" grpId="0" animBg="1"/>
      <p:bldP spid="54" grpId="0" animBg="1"/>
      <p:bldP spid="55" grpId="0"/>
      <p:bldP spid="56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animBg="1"/>
      <p:bldP spid="59" grpId="0" animBg="1"/>
      <p:bldP spid="60" grpId="0"/>
      <p:bldP spid="61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3" grpId="0" animBg="1"/>
      <p:bldP spid="64" grpId="0" animBg="1"/>
      <p:bldP spid="65" grpId="0"/>
      <p:bldP spid="37" grpId="0"/>
      <p:bldP spid="38" grpId="0" animBg="1"/>
      <p:bldP spid="39" grpId="0" animBg="1"/>
      <p:bldP spid="40" grpId="0" animBg="1"/>
    </p:bldLst>
  </p:timing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Simp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テキスト プレースホルダー 12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840438" y="4394881"/>
            <a:ext cx="6607123" cy="747032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5" name="テキスト プレースホルダー 12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5840438" y="5141912"/>
            <a:ext cx="6607123" cy="2012497"/>
          </a:xfrm>
        </p:spPr>
        <p:txBody>
          <a:bodyPr anchor="t">
            <a:normAutofit/>
          </a:bodyPr>
          <a:lstStyle>
            <a:lvl1pPr algn="ctr">
              <a:spcBef>
                <a:spcPts val="0"/>
              </a:spcBef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" name="図プレースホルダー 25"/>
          <p:cNvSpPr>
            <a:spLocks noGrp="1"/>
          </p:cNvSpPr>
          <p:nvPr>
            <p:ph type="pic" sz="quarter" idx="14" hasCustomPrompt="1"/>
          </p:nvPr>
        </p:nvSpPr>
        <p:spPr>
          <a:xfrm>
            <a:off x="8524377" y="2908981"/>
            <a:ext cx="1239243" cy="1239243"/>
          </a:xfrm>
        </p:spPr>
        <p:txBody>
          <a:bodyPr>
            <a:normAutofit/>
          </a:bodyPr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64862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1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/>
    </p:bldLst>
  </p:timing>
  <p:extLst mod="1"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&amp; Tex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テキスト プレースホルダー 12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2547257" y="1582057"/>
            <a:ext cx="13193486" cy="3198132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60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5" name="テキスト プレースホルダー 12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9286020" y="5141913"/>
            <a:ext cx="7347351" cy="4581526"/>
          </a:xfrm>
        </p:spPr>
        <p:txBody>
          <a:bodyPr anchor="t">
            <a:normAutofit/>
          </a:bodyPr>
          <a:lstStyle>
            <a:lvl1pPr algn="l">
              <a:spcBef>
                <a:spcPts val="1200"/>
              </a:spcBef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" name="正方形/長方形 1"/>
          <p:cNvSpPr/>
          <p:nvPr userDrawn="1"/>
        </p:nvSpPr>
        <p:spPr>
          <a:xfrm>
            <a:off x="8496000" y="5299325"/>
            <a:ext cx="648000" cy="64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 userDrawn="1"/>
        </p:nvSpPr>
        <p:spPr>
          <a:xfrm>
            <a:off x="7848000" y="5985049"/>
            <a:ext cx="648000" cy="64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7556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00"/>
                            </p:stCondLst>
                            <p:childTnLst>
                              <p:par>
                                <p:cTn id="10" presetID="2" presetClass="entr" presetSubtype="3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1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" grpId="0" animBg="1"/>
      <p:bldP spid="6" grpId="0" animBg="1"/>
    </p:bldLst>
  </p:timing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l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テキスト プレースホルダー 12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2332434" y="3274899"/>
            <a:ext cx="13623132" cy="3735614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0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05886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>
        <p:tmplLst>
          <p:tmpl lvl="1"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iterate type="lt">
                    <p:tmPct val="5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Us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図プレースホルダー 6"/>
          <p:cNvSpPr>
            <a:spLocks noGrp="1"/>
          </p:cNvSpPr>
          <p:nvPr>
            <p:ph type="pic" sz="quarter" idx="12" hasCustomPrompt="1"/>
          </p:nvPr>
        </p:nvSpPr>
        <p:spPr>
          <a:xfrm>
            <a:off x="3300413" y="2655321"/>
            <a:ext cx="4973183" cy="4973183"/>
          </a:xfrm>
          <a:solidFill>
            <a:schemeClr val="bg1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4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8572499" y="2655321"/>
            <a:ext cx="7339693" cy="779689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4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9519048" y="3754891"/>
            <a:ext cx="6400802" cy="987425"/>
          </a:xfrm>
        </p:spPr>
        <p:txBody>
          <a:bodyPr anchor="ctr">
            <a:normAutofit/>
          </a:bodyPr>
          <a:lstStyle>
            <a:lvl1pPr algn="l">
              <a:spcBef>
                <a:spcPts val="1200"/>
              </a:spcBef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8572499" y="5686425"/>
            <a:ext cx="7347351" cy="1942079"/>
          </a:xfrm>
        </p:spPr>
        <p:txBody>
          <a:bodyPr anchor="b">
            <a:normAutofit/>
          </a:bodyPr>
          <a:lstStyle>
            <a:lvl1pPr marL="342900" indent="-342900" algn="l">
              <a:spcBef>
                <a:spcPts val="0"/>
              </a:spcBef>
              <a:buFont typeface="Wingdings" panose="05000000000000000000" pitchFamily="2" charset="2"/>
              <a:buChar char="n"/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図プレースホルダー 25"/>
          <p:cNvSpPr>
            <a:spLocks noGrp="1"/>
          </p:cNvSpPr>
          <p:nvPr>
            <p:ph type="pic" sz="quarter" idx="16" hasCustomPrompt="1"/>
          </p:nvPr>
        </p:nvSpPr>
        <p:spPr>
          <a:xfrm>
            <a:off x="8572499" y="3819186"/>
            <a:ext cx="858836" cy="858836"/>
          </a:xfrm>
        </p:spPr>
        <p:txBody>
          <a:bodyPr>
            <a:normAutofit/>
          </a:bodyPr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13489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900"/>
                            </p:stCondLst>
                            <p:childTnLst>
                              <p:par>
                                <p:cTn id="14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9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4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/>
    </p:bldLst>
  </p:timing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cons, Headings &amp;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2208260" y="3398016"/>
            <a:ext cx="6427739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2208260" y="2408695"/>
            <a:ext cx="6427739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 userDrawn="1"/>
        </p:nvSpPr>
        <p:spPr>
          <a:xfrm>
            <a:off x="2319211" y="3173861"/>
            <a:ext cx="1827899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4"/>
          <p:cNvSpPr/>
          <p:nvPr userDrawn="1"/>
        </p:nvSpPr>
        <p:spPr>
          <a:xfrm>
            <a:off x="887843" y="2604788"/>
            <a:ext cx="1136515" cy="1138145"/>
          </a:xfrm>
          <a:prstGeom prst="rect">
            <a:avLst/>
          </a:prstGeom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図プレースホルダー 25"/>
          <p:cNvSpPr>
            <a:spLocks noGrp="1"/>
          </p:cNvSpPr>
          <p:nvPr>
            <p:ph type="pic" sz="quarter" idx="14" hasCustomPrompt="1"/>
          </p:nvPr>
        </p:nvSpPr>
        <p:spPr>
          <a:xfrm>
            <a:off x="1141100" y="2858860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0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10888281" y="3398016"/>
            <a:ext cx="6427739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10888281" y="2408695"/>
            <a:ext cx="6427739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2" name="正方形/長方形 21"/>
          <p:cNvSpPr/>
          <p:nvPr userDrawn="1"/>
        </p:nvSpPr>
        <p:spPr>
          <a:xfrm>
            <a:off x="10999232" y="3173861"/>
            <a:ext cx="1827899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円/楕円 4"/>
          <p:cNvSpPr/>
          <p:nvPr userDrawn="1"/>
        </p:nvSpPr>
        <p:spPr>
          <a:xfrm>
            <a:off x="9567864" y="2604788"/>
            <a:ext cx="1136515" cy="1138145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図プレースホルダー 25"/>
          <p:cNvSpPr>
            <a:spLocks noGrp="1"/>
          </p:cNvSpPr>
          <p:nvPr>
            <p:ph type="pic" sz="quarter" idx="17" hasCustomPrompt="1"/>
          </p:nvPr>
        </p:nvSpPr>
        <p:spPr>
          <a:xfrm>
            <a:off x="9821121" y="2858860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5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2208260" y="6762937"/>
            <a:ext cx="6427739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2208260" y="5773616"/>
            <a:ext cx="6427739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8" name="正方形/長方形 37"/>
          <p:cNvSpPr/>
          <p:nvPr userDrawn="1"/>
        </p:nvSpPr>
        <p:spPr>
          <a:xfrm>
            <a:off x="2319211" y="6538782"/>
            <a:ext cx="1827899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円/楕円 4"/>
          <p:cNvSpPr/>
          <p:nvPr userDrawn="1"/>
        </p:nvSpPr>
        <p:spPr>
          <a:xfrm>
            <a:off x="887843" y="5969709"/>
            <a:ext cx="1136515" cy="1138145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図プレースホルダー 25"/>
          <p:cNvSpPr>
            <a:spLocks noGrp="1"/>
          </p:cNvSpPr>
          <p:nvPr>
            <p:ph type="pic" sz="quarter" idx="20" hasCustomPrompt="1"/>
          </p:nvPr>
        </p:nvSpPr>
        <p:spPr>
          <a:xfrm>
            <a:off x="1141100" y="6223781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41" name="テキスト プレースホルダー 12"/>
          <p:cNvSpPr>
            <a:spLocks noGrp="1"/>
          </p:cNvSpPr>
          <p:nvPr>
            <p:ph type="body" sz="quarter" idx="21" hasCustomPrompt="1"/>
          </p:nvPr>
        </p:nvSpPr>
        <p:spPr>
          <a:xfrm>
            <a:off x="10888281" y="6762937"/>
            <a:ext cx="6427739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2" name="テキスト プレースホルダー 12"/>
          <p:cNvSpPr>
            <a:spLocks noGrp="1"/>
          </p:cNvSpPr>
          <p:nvPr>
            <p:ph type="body" sz="quarter" idx="22" hasCustomPrompt="1"/>
          </p:nvPr>
        </p:nvSpPr>
        <p:spPr>
          <a:xfrm>
            <a:off x="10888281" y="5773616"/>
            <a:ext cx="6427739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3" name="正方形/長方形 42"/>
          <p:cNvSpPr/>
          <p:nvPr userDrawn="1"/>
        </p:nvSpPr>
        <p:spPr>
          <a:xfrm>
            <a:off x="10999232" y="6538782"/>
            <a:ext cx="1827899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円/楕円 4"/>
          <p:cNvSpPr/>
          <p:nvPr userDrawn="1"/>
        </p:nvSpPr>
        <p:spPr>
          <a:xfrm>
            <a:off x="9567864" y="5969709"/>
            <a:ext cx="1136515" cy="1138145"/>
          </a:xfrm>
          <a:prstGeom prst="rect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図プレースホルダー 25"/>
          <p:cNvSpPr>
            <a:spLocks noGrp="1"/>
          </p:cNvSpPr>
          <p:nvPr>
            <p:ph type="pic" sz="quarter" idx="23" hasCustomPrompt="1"/>
          </p:nvPr>
        </p:nvSpPr>
        <p:spPr>
          <a:xfrm>
            <a:off x="9821121" y="6223781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85222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5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500"/>
                            </p:stCondLst>
                            <p:childTnLst>
                              <p:par>
                                <p:cTn id="4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250"/>
                            </p:stCondLst>
                            <p:childTnLst>
                              <p:par>
                                <p:cTn id="58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75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250"/>
                            </p:stCondLst>
                            <p:childTnLst>
                              <p:par>
                                <p:cTn id="71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6000"/>
                            </p:stCondLst>
                            <p:childTnLst>
                              <p:par>
                                <p:cTn id="8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650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/>
      <p:bldP spid="14" grpId="0" animBg="1"/>
      <p:bldP spid="26" grpId="0"/>
      <p:bldP spid="20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animBg="1"/>
      <p:bldP spid="23" grpId="0" animBg="1"/>
      <p:bldP spid="24" grpId="0"/>
      <p:bldP spid="2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animBg="1"/>
      <p:bldP spid="39" grpId="0" animBg="1"/>
      <p:bldP spid="40" grpId="0"/>
      <p:bldP spid="41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 animBg="1"/>
      <p:bldP spid="44" grpId="0" animBg="1"/>
      <p:bldP spid="45" grpId="0"/>
    </p:bldLst>
  </p:timing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&amp; 4 O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図プレースホルダー 26"/>
          <p:cNvSpPr>
            <a:spLocks noGrp="1"/>
          </p:cNvSpPr>
          <p:nvPr>
            <p:ph type="pic" sz="quarter" idx="32" hasCustomPrompt="1"/>
          </p:nvPr>
        </p:nvSpPr>
        <p:spPr>
          <a:xfrm>
            <a:off x="0" y="0"/>
            <a:ext cx="9144000" cy="10285413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テキスト プレースホルダー 60"/>
          <p:cNvSpPr>
            <a:spLocks noGrp="1"/>
          </p:cNvSpPr>
          <p:nvPr>
            <p:ph type="body" sz="quarter" idx="25" hasCustomPrompt="1"/>
          </p:nvPr>
        </p:nvSpPr>
        <p:spPr>
          <a:xfrm>
            <a:off x="8583647" y="2478585"/>
            <a:ext cx="1137600" cy="1137600"/>
          </a:xfrm>
          <a:solidFill>
            <a:schemeClr val="accent1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8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9864171" y="2984726"/>
            <a:ext cx="7246697" cy="865983"/>
          </a:xfrm>
        </p:spPr>
        <p:txBody>
          <a:bodyPr>
            <a:normAutofit/>
          </a:bodyPr>
          <a:lstStyle>
            <a:lvl1pPr algn="l">
              <a:lnSpc>
                <a:spcPct val="130000"/>
              </a:lnSpc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</a:p>
        </p:txBody>
      </p:sp>
      <p:sp>
        <p:nvSpPr>
          <p:cNvPr id="19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9864171" y="2430198"/>
            <a:ext cx="7246697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1" name="テキスト プレースホルダー 60"/>
          <p:cNvSpPr>
            <a:spLocks noGrp="1"/>
          </p:cNvSpPr>
          <p:nvPr>
            <p:ph type="body" sz="quarter" idx="33" hasCustomPrompt="1"/>
          </p:nvPr>
        </p:nvSpPr>
        <p:spPr>
          <a:xfrm>
            <a:off x="8583647" y="4196976"/>
            <a:ext cx="1137600" cy="1137600"/>
          </a:xfrm>
          <a:solidFill>
            <a:schemeClr val="accent2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2" name="テキスト プレースホルダー 12"/>
          <p:cNvSpPr>
            <a:spLocks noGrp="1"/>
          </p:cNvSpPr>
          <p:nvPr>
            <p:ph type="body" sz="quarter" idx="34" hasCustomPrompt="1"/>
          </p:nvPr>
        </p:nvSpPr>
        <p:spPr>
          <a:xfrm>
            <a:off x="9864171" y="4722200"/>
            <a:ext cx="7246697" cy="865983"/>
          </a:xfrm>
        </p:spPr>
        <p:txBody>
          <a:bodyPr>
            <a:normAutofit/>
          </a:bodyPr>
          <a:lstStyle>
            <a:lvl1pPr algn="l">
              <a:lnSpc>
                <a:spcPct val="130000"/>
              </a:lnSpc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</a:p>
        </p:txBody>
      </p:sp>
      <p:sp>
        <p:nvSpPr>
          <p:cNvPr id="33" name="テキスト プレースホルダー 12"/>
          <p:cNvSpPr>
            <a:spLocks noGrp="1"/>
          </p:cNvSpPr>
          <p:nvPr>
            <p:ph type="body" sz="quarter" idx="35" hasCustomPrompt="1"/>
          </p:nvPr>
        </p:nvSpPr>
        <p:spPr>
          <a:xfrm>
            <a:off x="9864171" y="4167672"/>
            <a:ext cx="7246697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0" name="テキスト プレースホルダー 60"/>
          <p:cNvSpPr>
            <a:spLocks noGrp="1"/>
          </p:cNvSpPr>
          <p:nvPr>
            <p:ph type="body" sz="quarter" idx="36" hasCustomPrompt="1"/>
          </p:nvPr>
        </p:nvSpPr>
        <p:spPr>
          <a:xfrm>
            <a:off x="8583647" y="5886324"/>
            <a:ext cx="1137600" cy="1137600"/>
          </a:xfrm>
          <a:solidFill>
            <a:schemeClr val="accent3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41" name="テキスト プレースホルダー 12"/>
          <p:cNvSpPr>
            <a:spLocks noGrp="1"/>
          </p:cNvSpPr>
          <p:nvPr>
            <p:ph type="body" sz="quarter" idx="37" hasCustomPrompt="1"/>
          </p:nvPr>
        </p:nvSpPr>
        <p:spPr>
          <a:xfrm>
            <a:off x="9864171" y="6411548"/>
            <a:ext cx="7246697" cy="865983"/>
          </a:xfrm>
        </p:spPr>
        <p:txBody>
          <a:bodyPr>
            <a:normAutofit/>
          </a:bodyPr>
          <a:lstStyle>
            <a:lvl1pPr algn="l">
              <a:lnSpc>
                <a:spcPct val="130000"/>
              </a:lnSpc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</a:p>
        </p:txBody>
      </p:sp>
      <p:sp>
        <p:nvSpPr>
          <p:cNvPr id="42" name="テキスト プレースホルダー 12"/>
          <p:cNvSpPr>
            <a:spLocks noGrp="1"/>
          </p:cNvSpPr>
          <p:nvPr>
            <p:ph type="body" sz="quarter" idx="38" hasCustomPrompt="1"/>
          </p:nvPr>
        </p:nvSpPr>
        <p:spPr>
          <a:xfrm>
            <a:off x="9864171" y="5857020"/>
            <a:ext cx="7246697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3" name="テキスト プレースホルダー 60"/>
          <p:cNvSpPr>
            <a:spLocks noGrp="1"/>
          </p:cNvSpPr>
          <p:nvPr>
            <p:ph type="body" sz="quarter" idx="39" hasCustomPrompt="1"/>
          </p:nvPr>
        </p:nvSpPr>
        <p:spPr>
          <a:xfrm>
            <a:off x="8583647" y="7575672"/>
            <a:ext cx="1137600" cy="1137600"/>
          </a:xfrm>
          <a:solidFill>
            <a:schemeClr val="accent5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44" name="テキスト プレースホルダー 12"/>
          <p:cNvSpPr>
            <a:spLocks noGrp="1"/>
          </p:cNvSpPr>
          <p:nvPr>
            <p:ph type="body" sz="quarter" idx="40" hasCustomPrompt="1"/>
          </p:nvPr>
        </p:nvSpPr>
        <p:spPr>
          <a:xfrm>
            <a:off x="9864171" y="8100896"/>
            <a:ext cx="7246697" cy="865983"/>
          </a:xfrm>
        </p:spPr>
        <p:txBody>
          <a:bodyPr>
            <a:normAutofit/>
          </a:bodyPr>
          <a:lstStyle>
            <a:lvl1pPr algn="l">
              <a:lnSpc>
                <a:spcPct val="130000"/>
              </a:lnSpc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</a:p>
        </p:txBody>
      </p:sp>
      <p:sp>
        <p:nvSpPr>
          <p:cNvPr id="45" name="テキスト プレースホルダー 12"/>
          <p:cNvSpPr>
            <a:spLocks noGrp="1"/>
          </p:cNvSpPr>
          <p:nvPr>
            <p:ph type="body" sz="quarter" idx="41" hasCustomPrompt="1"/>
          </p:nvPr>
        </p:nvSpPr>
        <p:spPr>
          <a:xfrm>
            <a:off x="9864171" y="7546368"/>
            <a:ext cx="7246697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6" name="テキスト プレースホルダー 12"/>
          <p:cNvSpPr>
            <a:spLocks noGrp="1"/>
          </p:cNvSpPr>
          <p:nvPr>
            <p:ph type="body" sz="quarter" idx="42" hasCustomPrompt="1"/>
          </p:nvPr>
        </p:nvSpPr>
        <p:spPr>
          <a:xfrm>
            <a:off x="8596315" y="2614394"/>
            <a:ext cx="1112265" cy="86598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</a:p>
        </p:txBody>
      </p:sp>
      <p:sp>
        <p:nvSpPr>
          <p:cNvPr id="47" name="テキスト プレースホルダー 12"/>
          <p:cNvSpPr>
            <a:spLocks noGrp="1"/>
          </p:cNvSpPr>
          <p:nvPr>
            <p:ph type="body" sz="quarter" idx="43" hasCustomPrompt="1"/>
          </p:nvPr>
        </p:nvSpPr>
        <p:spPr>
          <a:xfrm>
            <a:off x="8596315" y="4332785"/>
            <a:ext cx="1112265" cy="86598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</a:p>
        </p:txBody>
      </p:sp>
      <p:sp>
        <p:nvSpPr>
          <p:cNvPr id="48" name="テキスト プレースホルダー 12"/>
          <p:cNvSpPr>
            <a:spLocks noGrp="1"/>
          </p:cNvSpPr>
          <p:nvPr>
            <p:ph type="body" sz="quarter" idx="44" hasCustomPrompt="1"/>
          </p:nvPr>
        </p:nvSpPr>
        <p:spPr>
          <a:xfrm>
            <a:off x="8596315" y="6022133"/>
            <a:ext cx="1112265" cy="86598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</a:p>
        </p:txBody>
      </p:sp>
      <p:sp>
        <p:nvSpPr>
          <p:cNvPr id="50" name="テキスト プレースホルダー 12"/>
          <p:cNvSpPr>
            <a:spLocks noGrp="1"/>
          </p:cNvSpPr>
          <p:nvPr>
            <p:ph type="body" sz="quarter" idx="45" hasCustomPrompt="1"/>
          </p:nvPr>
        </p:nvSpPr>
        <p:spPr>
          <a:xfrm>
            <a:off x="8596315" y="7711481"/>
            <a:ext cx="1112265" cy="86598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</a:p>
        </p:txBody>
      </p:sp>
    </p:spTree>
    <p:extLst>
      <p:ext uri="{BB962C8B-B14F-4D97-AF65-F5344CB8AC3E}">
        <p14:creationId xmlns:p14="http://schemas.microsoft.com/office/powerpoint/2010/main" val="2899374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1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600"/>
                            </p:stCondLst>
                            <p:childTnLst>
                              <p:par>
                                <p:cTn id="26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2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700"/>
                            </p:stCondLst>
                            <p:childTnLst>
                              <p:par>
                                <p:cTn id="4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3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3800"/>
                            </p:stCondLst>
                            <p:childTnLst>
                              <p:par>
                                <p:cTn id="60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4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16" grpId="0" animBg="1">
        <p:tmplLst>
          <p:tmpl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animBg="1">
        <p:tmplLst>
          <p:tmpl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 animBg="1">
        <p:tmplLst>
          <p:tmpl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 animBg="1">
        <p:tmplLst>
          <p:tmpl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6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0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&amp; 2 Headings,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図プレースホルダー 24"/>
          <p:cNvSpPr>
            <a:spLocks noGrp="1"/>
          </p:cNvSpPr>
          <p:nvPr>
            <p:ph type="pic" sz="quarter" idx="36" hasCustomPrompt="1"/>
          </p:nvPr>
        </p:nvSpPr>
        <p:spPr>
          <a:xfrm>
            <a:off x="0" y="0"/>
            <a:ext cx="11088000" cy="10285413"/>
          </a:xfrm>
          <a:custGeom>
            <a:avLst/>
            <a:gdLst>
              <a:gd name="connsiteX0" fmla="*/ 10440000 w 11088000"/>
              <a:gd name="connsiteY0" fmla="*/ 9637413 h 10285413"/>
              <a:gd name="connsiteX1" fmla="*/ 11088000 w 11088000"/>
              <a:gd name="connsiteY1" fmla="*/ 9637413 h 10285413"/>
              <a:gd name="connsiteX2" fmla="*/ 11088000 w 11088000"/>
              <a:gd name="connsiteY2" fmla="*/ 10285413 h 10285413"/>
              <a:gd name="connsiteX3" fmla="*/ 10440000 w 11088000"/>
              <a:gd name="connsiteY3" fmla="*/ 10285413 h 10285413"/>
              <a:gd name="connsiteX4" fmla="*/ 9792000 w 11088000"/>
              <a:gd name="connsiteY4" fmla="*/ 8989413 h 10285413"/>
              <a:gd name="connsiteX5" fmla="*/ 10440000 w 11088000"/>
              <a:gd name="connsiteY5" fmla="*/ 8989413 h 10285413"/>
              <a:gd name="connsiteX6" fmla="*/ 10440000 w 11088000"/>
              <a:gd name="connsiteY6" fmla="*/ 9637413 h 10285413"/>
              <a:gd name="connsiteX7" fmla="*/ 9792000 w 11088000"/>
              <a:gd name="connsiteY7" fmla="*/ 9637413 h 10285413"/>
              <a:gd name="connsiteX8" fmla="*/ 0 w 11088000"/>
              <a:gd name="connsiteY8" fmla="*/ 0 h 10285413"/>
              <a:gd name="connsiteX9" fmla="*/ 9144000 w 11088000"/>
              <a:gd name="connsiteY9" fmla="*/ 0 h 10285413"/>
              <a:gd name="connsiteX10" fmla="*/ 9144000 w 11088000"/>
              <a:gd name="connsiteY10" fmla="*/ 8341413 h 10285413"/>
              <a:gd name="connsiteX11" fmla="*/ 9791447 w 11088000"/>
              <a:gd name="connsiteY11" fmla="*/ 8341413 h 10285413"/>
              <a:gd name="connsiteX12" fmla="*/ 9791447 w 11088000"/>
              <a:gd name="connsiteY12" fmla="*/ 8989413 h 10285413"/>
              <a:gd name="connsiteX13" fmla="*/ 9144000 w 11088000"/>
              <a:gd name="connsiteY13" fmla="*/ 8989413 h 10285413"/>
              <a:gd name="connsiteX14" fmla="*/ 9144000 w 11088000"/>
              <a:gd name="connsiteY14" fmla="*/ 9637413 h 10285413"/>
              <a:gd name="connsiteX15" fmla="*/ 9792000 w 11088000"/>
              <a:gd name="connsiteY15" fmla="*/ 9637413 h 10285413"/>
              <a:gd name="connsiteX16" fmla="*/ 9792000 w 11088000"/>
              <a:gd name="connsiteY16" fmla="*/ 10285413 h 10285413"/>
              <a:gd name="connsiteX17" fmla="*/ 9144000 w 11088000"/>
              <a:gd name="connsiteY17" fmla="*/ 10285413 h 10285413"/>
              <a:gd name="connsiteX18" fmla="*/ 0 w 11088000"/>
              <a:gd name="connsiteY18" fmla="*/ 10285413 h 10285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1088000" h="10285413">
                <a:moveTo>
                  <a:pt x="10440000" y="9637413"/>
                </a:moveTo>
                <a:lnTo>
                  <a:pt x="11088000" y="9637413"/>
                </a:lnTo>
                <a:lnTo>
                  <a:pt x="11088000" y="10285413"/>
                </a:lnTo>
                <a:lnTo>
                  <a:pt x="10440000" y="10285413"/>
                </a:lnTo>
                <a:close/>
                <a:moveTo>
                  <a:pt x="9792000" y="8989413"/>
                </a:moveTo>
                <a:lnTo>
                  <a:pt x="10440000" y="8989413"/>
                </a:lnTo>
                <a:lnTo>
                  <a:pt x="10440000" y="9637413"/>
                </a:lnTo>
                <a:lnTo>
                  <a:pt x="9792000" y="9637413"/>
                </a:lnTo>
                <a:close/>
                <a:moveTo>
                  <a:pt x="0" y="0"/>
                </a:moveTo>
                <a:lnTo>
                  <a:pt x="9144000" y="0"/>
                </a:lnTo>
                <a:lnTo>
                  <a:pt x="9144000" y="8341413"/>
                </a:lnTo>
                <a:lnTo>
                  <a:pt x="9791447" y="8341413"/>
                </a:lnTo>
                <a:lnTo>
                  <a:pt x="9791447" y="8989413"/>
                </a:lnTo>
                <a:lnTo>
                  <a:pt x="9144000" y="8989413"/>
                </a:lnTo>
                <a:lnTo>
                  <a:pt x="9144000" y="9637413"/>
                </a:lnTo>
                <a:lnTo>
                  <a:pt x="9792000" y="9637413"/>
                </a:lnTo>
                <a:lnTo>
                  <a:pt x="9792000" y="10285413"/>
                </a:lnTo>
                <a:lnTo>
                  <a:pt x="9144000" y="10285413"/>
                </a:lnTo>
                <a:lnTo>
                  <a:pt x="0" y="10285413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26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9467447" y="3294823"/>
            <a:ext cx="8361787" cy="1716691"/>
          </a:xfrm>
        </p:spPr>
        <p:txBody>
          <a:bodyPr>
            <a:normAutofit/>
          </a:bodyPr>
          <a:lstStyle>
            <a:lvl1pPr marL="342900" indent="-342900" algn="l">
              <a:spcBef>
                <a:spcPts val="0"/>
              </a:spcBef>
              <a:buFont typeface="Wingdings" panose="05000000000000000000" pitchFamily="2" charset="2"/>
              <a:buChar char="n"/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9467447" y="2353628"/>
            <a:ext cx="8361787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9" name="正方形/長方形 28"/>
          <p:cNvSpPr/>
          <p:nvPr userDrawn="1"/>
        </p:nvSpPr>
        <p:spPr>
          <a:xfrm>
            <a:off x="9572871" y="3070668"/>
            <a:ext cx="1827899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テキスト プレースホルダー 12"/>
          <p:cNvSpPr>
            <a:spLocks noGrp="1"/>
          </p:cNvSpPr>
          <p:nvPr>
            <p:ph type="body" sz="quarter" idx="44" hasCustomPrompt="1"/>
          </p:nvPr>
        </p:nvSpPr>
        <p:spPr>
          <a:xfrm>
            <a:off x="9467447" y="6349412"/>
            <a:ext cx="8361787" cy="1716691"/>
          </a:xfrm>
        </p:spPr>
        <p:txBody>
          <a:bodyPr>
            <a:normAutofit/>
          </a:bodyPr>
          <a:lstStyle>
            <a:lvl1pPr marL="342900" indent="-342900" algn="l">
              <a:spcBef>
                <a:spcPts val="0"/>
              </a:spcBef>
              <a:buFont typeface="Wingdings" panose="05000000000000000000" pitchFamily="2" charset="2"/>
              <a:buChar char="n"/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テキスト プレースホルダー 12"/>
          <p:cNvSpPr>
            <a:spLocks noGrp="1"/>
          </p:cNvSpPr>
          <p:nvPr>
            <p:ph type="body" sz="quarter" idx="45" hasCustomPrompt="1"/>
          </p:nvPr>
        </p:nvSpPr>
        <p:spPr>
          <a:xfrm>
            <a:off x="9467447" y="5408217"/>
            <a:ext cx="8361787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5" name="正方形/長方形 34"/>
          <p:cNvSpPr/>
          <p:nvPr userDrawn="1"/>
        </p:nvSpPr>
        <p:spPr>
          <a:xfrm>
            <a:off x="9572871" y="6125257"/>
            <a:ext cx="1827899" cy="72008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8930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1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600"/>
                            </p:stCondLst>
                            <p:childTnLst>
                              <p:par>
                                <p:cTn id="22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45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animBg="1"/>
      <p:bldP spid="30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animBg="1"/>
    </p:bldLst>
  </p:timing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5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1.xml"/><Relationship Id="rId13" Type="http://schemas.openxmlformats.org/officeDocument/2006/relationships/slideLayout" Target="../slideLayouts/slideLayout66.xml"/><Relationship Id="rId3" Type="http://schemas.openxmlformats.org/officeDocument/2006/relationships/slideLayout" Target="../slideLayouts/slideLayout56.xml"/><Relationship Id="rId7" Type="http://schemas.openxmlformats.org/officeDocument/2006/relationships/slideLayout" Target="../slideLayouts/slideLayout60.xml"/><Relationship Id="rId12" Type="http://schemas.openxmlformats.org/officeDocument/2006/relationships/slideLayout" Target="../slideLayouts/slideLayout65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55.xml"/><Relationship Id="rId16" Type="http://schemas.openxmlformats.org/officeDocument/2006/relationships/slideLayout" Target="../slideLayouts/slideLayout69.xml"/><Relationship Id="rId1" Type="http://schemas.openxmlformats.org/officeDocument/2006/relationships/slideLayout" Target="../slideLayouts/slideLayout54.xml"/><Relationship Id="rId6" Type="http://schemas.openxmlformats.org/officeDocument/2006/relationships/slideLayout" Target="../slideLayouts/slideLayout59.xml"/><Relationship Id="rId11" Type="http://schemas.openxmlformats.org/officeDocument/2006/relationships/slideLayout" Target="../slideLayouts/slideLayout64.xml"/><Relationship Id="rId5" Type="http://schemas.openxmlformats.org/officeDocument/2006/relationships/slideLayout" Target="../slideLayouts/slideLayout58.xml"/><Relationship Id="rId15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3.xml"/><Relationship Id="rId4" Type="http://schemas.openxmlformats.org/officeDocument/2006/relationships/slideLayout" Target="../slideLayouts/slideLayout57.xml"/><Relationship Id="rId9" Type="http://schemas.openxmlformats.org/officeDocument/2006/relationships/slideLayout" Target="../slideLayouts/slideLayout62.xml"/><Relationship Id="rId14" Type="http://schemas.openxmlformats.org/officeDocument/2006/relationships/slideLayout" Target="../slideLayouts/slideLayout67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7.xml"/><Relationship Id="rId13" Type="http://schemas.openxmlformats.org/officeDocument/2006/relationships/slideLayout" Target="../slideLayouts/slideLayout82.xml"/><Relationship Id="rId3" Type="http://schemas.openxmlformats.org/officeDocument/2006/relationships/slideLayout" Target="../slideLayouts/slideLayout72.xml"/><Relationship Id="rId7" Type="http://schemas.openxmlformats.org/officeDocument/2006/relationships/slideLayout" Target="../slideLayouts/slideLayout76.xml"/><Relationship Id="rId12" Type="http://schemas.openxmlformats.org/officeDocument/2006/relationships/slideLayout" Target="../slideLayouts/slideLayout81.xml"/><Relationship Id="rId17" Type="http://schemas.openxmlformats.org/officeDocument/2006/relationships/theme" Target="../theme/theme3.xml"/><Relationship Id="rId2" Type="http://schemas.openxmlformats.org/officeDocument/2006/relationships/slideLayout" Target="../slideLayouts/slideLayout71.xml"/><Relationship Id="rId16" Type="http://schemas.openxmlformats.org/officeDocument/2006/relationships/slideLayout" Target="../slideLayouts/slideLayout85.xml"/><Relationship Id="rId1" Type="http://schemas.openxmlformats.org/officeDocument/2006/relationships/slideLayout" Target="../slideLayouts/slideLayout70.xml"/><Relationship Id="rId6" Type="http://schemas.openxmlformats.org/officeDocument/2006/relationships/slideLayout" Target="../slideLayouts/slideLayout75.xml"/><Relationship Id="rId11" Type="http://schemas.openxmlformats.org/officeDocument/2006/relationships/slideLayout" Target="../slideLayouts/slideLayout80.xml"/><Relationship Id="rId5" Type="http://schemas.openxmlformats.org/officeDocument/2006/relationships/slideLayout" Target="../slideLayouts/slideLayout74.xml"/><Relationship Id="rId15" Type="http://schemas.openxmlformats.org/officeDocument/2006/relationships/slideLayout" Target="../slideLayouts/slideLayout84.xml"/><Relationship Id="rId10" Type="http://schemas.openxmlformats.org/officeDocument/2006/relationships/slideLayout" Target="../slideLayouts/slideLayout79.xml"/><Relationship Id="rId4" Type="http://schemas.openxmlformats.org/officeDocument/2006/relationships/slideLayout" Target="../slideLayouts/slideLayout73.xml"/><Relationship Id="rId9" Type="http://schemas.openxmlformats.org/officeDocument/2006/relationships/slideLayout" Target="../slideLayouts/slideLayout78.xml"/><Relationship Id="rId14" Type="http://schemas.openxmlformats.org/officeDocument/2006/relationships/slideLayout" Target="../slideLayouts/slideLayout8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8.xml"/><Relationship Id="rId2" Type="http://schemas.openxmlformats.org/officeDocument/2006/relationships/slideLayout" Target="../slideLayouts/slideLayout87.xml"/><Relationship Id="rId1" Type="http://schemas.openxmlformats.org/officeDocument/2006/relationships/slideLayout" Target="../slideLayouts/slideLayout86.xml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89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91.xml"/><Relationship Id="rId1" Type="http://schemas.openxmlformats.org/officeDocument/2006/relationships/slideLayout" Target="../slideLayouts/slideLayout9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3213" y="348343"/>
            <a:ext cx="17336022" cy="128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ja-JP" dirty="0"/>
              <a:t>Master Title Configuration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3213" y="2041742"/>
            <a:ext cx="17336022" cy="72222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ja-JP" dirty="0"/>
              <a:t>Master Text Configuration</a:t>
            </a:r>
            <a:endParaRPr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9582811"/>
            <a:ext cx="6172200" cy="5476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110868" y="9600055"/>
            <a:ext cx="1176775" cy="4890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2"/>
                </a:solidFill>
              </a:defRPr>
            </a:lvl1pPr>
          </a:lstStyle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正方形/長方形 3"/>
          <p:cNvSpPr/>
          <p:nvPr userDrawn="1"/>
        </p:nvSpPr>
        <p:spPr>
          <a:xfrm>
            <a:off x="8184004" y="1543675"/>
            <a:ext cx="648072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 userDrawn="1"/>
        </p:nvSpPr>
        <p:spPr>
          <a:xfrm>
            <a:off x="8819376" y="1543675"/>
            <a:ext cx="648072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 userDrawn="1"/>
        </p:nvSpPr>
        <p:spPr>
          <a:xfrm>
            <a:off x="9455924" y="1543675"/>
            <a:ext cx="648072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/>
          <p:cNvSpPr/>
          <p:nvPr userDrawn="1"/>
        </p:nvSpPr>
        <p:spPr>
          <a:xfrm>
            <a:off x="17157699" y="9516491"/>
            <a:ext cx="1129945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8273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35" r:id="rId2"/>
    <p:sldLayoutId id="2147483708" r:id="rId3"/>
    <p:sldLayoutId id="2147483709" r:id="rId4"/>
    <p:sldLayoutId id="2147483710" r:id="rId5"/>
    <p:sldLayoutId id="2147483798" r:id="rId6"/>
    <p:sldLayoutId id="2147483745" r:id="rId7"/>
    <p:sldLayoutId id="2147483755" r:id="rId8"/>
    <p:sldLayoutId id="2147483715" r:id="rId9"/>
    <p:sldLayoutId id="2147483716" r:id="rId10"/>
    <p:sldLayoutId id="2147483805" r:id="rId11"/>
    <p:sldLayoutId id="2147483724" r:id="rId12"/>
    <p:sldLayoutId id="2147483756" r:id="rId13"/>
    <p:sldLayoutId id="2147483742" r:id="rId14"/>
    <p:sldLayoutId id="2147483757" r:id="rId15"/>
    <p:sldLayoutId id="2147483736" r:id="rId16"/>
    <p:sldLayoutId id="2147483761" r:id="rId17"/>
    <p:sldLayoutId id="2147483737" r:id="rId18"/>
    <p:sldLayoutId id="2147483759" r:id="rId19"/>
    <p:sldLayoutId id="2147483746" r:id="rId20"/>
    <p:sldLayoutId id="2147483758" r:id="rId21"/>
    <p:sldLayoutId id="2147483754" r:id="rId22"/>
    <p:sldLayoutId id="2147483731" r:id="rId23"/>
    <p:sldLayoutId id="2147483765" r:id="rId24"/>
    <p:sldLayoutId id="2147483766" r:id="rId25"/>
    <p:sldLayoutId id="2147483782" r:id="rId26"/>
    <p:sldLayoutId id="2147483792" r:id="rId27"/>
    <p:sldLayoutId id="2147483763" r:id="rId28"/>
    <p:sldLayoutId id="2147483775" r:id="rId29"/>
    <p:sldLayoutId id="2147483760" r:id="rId30"/>
    <p:sldLayoutId id="2147483762" r:id="rId31"/>
    <p:sldLayoutId id="2147483773" r:id="rId32"/>
    <p:sldLayoutId id="2147483777" r:id="rId33"/>
    <p:sldLayoutId id="2147483786" r:id="rId34"/>
    <p:sldLayoutId id="2147483787" r:id="rId35"/>
    <p:sldLayoutId id="2147483780" r:id="rId36"/>
    <p:sldLayoutId id="2147483783" r:id="rId37"/>
    <p:sldLayoutId id="2147483781" r:id="rId38"/>
    <p:sldLayoutId id="2147483785" r:id="rId39"/>
    <p:sldLayoutId id="2147483784" r:id="rId40"/>
    <p:sldLayoutId id="2147483791" r:id="rId41"/>
    <p:sldLayoutId id="2147483788" r:id="rId42"/>
    <p:sldLayoutId id="2147483789" r:id="rId43"/>
    <p:sldLayoutId id="2147483793" r:id="rId44"/>
    <p:sldLayoutId id="2147483794" r:id="rId45"/>
    <p:sldLayoutId id="2147483790" r:id="rId46"/>
    <p:sldLayoutId id="2147483796" r:id="rId47"/>
    <p:sldLayoutId id="2147483800" r:id="rId48"/>
    <p:sldLayoutId id="2147483801" r:id="rId49"/>
    <p:sldLayoutId id="2147483799" r:id="rId50"/>
    <p:sldLayoutId id="2147483803" r:id="rId51"/>
    <p:sldLayoutId id="2147483806" r:id="rId52"/>
    <p:sldLayoutId id="2147483751" r:id="rId53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100000" fill="hold" grpId="0" nodeType="withEffect">
                                  <p:stCondLst>
                                    <p:cond delay="2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  <p:bldP spid="4" grpId="0" animBg="1"/>
      <p:bldP spid="8" grpId="0" animBg="1"/>
      <p:bldP spid="9" grpId="0" animBg="1"/>
      <p:bldP spid="19" grpId="0" animBg="1"/>
    </p:bldLst>
  </p:timing>
  <p:hf hdr="0" dt="0"/>
  <p:txStyles>
    <p:titleStyle>
      <a:lvl1pPr algn="ctr" defTabSz="1371417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1371417" rtl="0" eaLnBrk="1" latinLnBrk="0" hangingPunct="1">
        <a:lnSpc>
          <a:spcPct val="130000"/>
        </a:lnSpc>
        <a:spcBef>
          <a:spcPts val="1200"/>
        </a:spcBef>
        <a:buFontTx/>
        <a:buNone/>
        <a:defRPr sz="24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685709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5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397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106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2814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8523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09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4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8543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251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99960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5668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3213" y="348343"/>
            <a:ext cx="17336022" cy="128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ja-JP" dirty="0"/>
              <a:t>Master Title Configuration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3213" y="2041742"/>
            <a:ext cx="17336022" cy="72222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ja-JP" dirty="0"/>
              <a:t>Master Text Configuration</a:t>
            </a:r>
            <a:endParaRPr lang="ja-JP" alt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9582811"/>
            <a:ext cx="6172200" cy="5476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110868" y="9600055"/>
            <a:ext cx="1176775" cy="4890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2"/>
                </a:solidFill>
              </a:defRPr>
            </a:lvl1pPr>
          </a:lstStyle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正方形/長方形 12"/>
          <p:cNvSpPr/>
          <p:nvPr userDrawn="1"/>
        </p:nvSpPr>
        <p:spPr>
          <a:xfrm>
            <a:off x="17157699" y="9516491"/>
            <a:ext cx="1129945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4009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30" r:id="rId2"/>
    <p:sldLayoutId id="2147483727" r:id="rId3"/>
    <p:sldLayoutId id="2147483733" r:id="rId4"/>
    <p:sldLayoutId id="2147483729" r:id="rId5"/>
    <p:sldLayoutId id="2147483732" r:id="rId6"/>
    <p:sldLayoutId id="2147483734" r:id="rId7"/>
    <p:sldLayoutId id="2147483752" r:id="rId8"/>
    <p:sldLayoutId id="2147483753" r:id="rId9"/>
    <p:sldLayoutId id="2147483750" r:id="rId10"/>
    <p:sldLayoutId id="2147483771" r:id="rId11"/>
    <p:sldLayoutId id="2147483772" r:id="rId12"/>
    <p:sldLayoutId id="2147483774" r:id="rId13"/>
    <p:sldLayoutId id="2147483776" r:id="rId14"/>
    <p:sldLayoutId id="2147483814" r:id="rId15"/>
    <p:sldLayoutId id="2147483816" r:id="rId16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 animBg="1"/>
    </p:bldLst>
  </p:timing>
  <p:hf hdr="0" dt="0"/>
  <p:txStyles>
    <p:titleStyle>
      <a:lvl1pPr algn="ctr" defTabSz="1371417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1371417" rtl="0" eaLnBrk="1" latinLnBrk="0" hangingPunct="1">
        <a:lnSpc>
          <a:spcPct val="130000"/>
        </a:lnSpc>
        <a:spcBef>
          <a:spcPts val="1200"/>
        </a:spcBef>
        <a:buFontTx/>
        <a:buNone/>
        <a:defRPr sz="24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685709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5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397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106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2814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8523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09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4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8543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251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99960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5668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3213" y="348343"/>
            <a:ext cx="17336022" cy="128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ja-JP" dirty="0"/>
              <a:t>Master Title Configuration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3213" y="2041742"/>
            <a:ext cx="17336022" cy="72222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ja-JP" dirty="0"/>
              <a:t>Master Text Configuration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7005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810" r:id="rId2"/>
    <p:sldLayoutId id="2147483809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68" r:id="rId10"/>
    <p:sldLayoutId id="2147483769" r:id="rId11"/>
    <p:sldLayoutId id="2147483778" r:id="rId12"/>
    <p:sldLayoutId id="2147483779" r:id="rId13"/>
    <p:sldLayoutId id="2147483802" r:id="rId14"/>
    <p:sldLayoutId id="2147483807" r:id="rId15"/>
    <p:sldLayoutId id="2147483815" r:id="rId16"/>
  </p:sldLayoutIdLst>
  <p:hf hdr="0" dt="0"/>
  <p:txStyles>
    <p:titleStyle>
      <a:lvl1pPr algn="ctr" defTabSz="1371417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1371417" rtl="0" eaLnBrk="1" latinLnBrk="0" hangingPunct="1">
        <a:lnSpc>
          <a:spcPct val="130000"/>
        </a:lnSpc>
        <a:spcBef>
          <a:spcPts val="1200"/>
        </a:spcBef>
        <a:buFontTx/>
        <a:buNone/>
        <a:defRPr sz="24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685709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5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397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106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2814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8523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09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4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8543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251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99960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5668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3213" y="348343"/>
            <a:ext cx="17336022" cy="128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ja-JP" dirty="0"/>
              <a:t>Master Title Configuration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3213" y="2041742"/>
            <a:ext cx="17336022" cy="72222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ja-JP" dirty="0"/>
              <a:t>Master Text Configuration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8310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64" r:id="rId2"/>
    <p:sldLayoutId id="2147483804" r:id="rId3"/>
    <p:sldLayoutId id="2147483808" r:id="rId4"/>
  </p:sldLayoutIdLst>
  <p:hf hdr="0" dt="0"/>
  <p:txStyles>
    <p:titleStyle>
      <a:lvl1pPr algn="ctr" defTabSz="1371417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1371417" rtl="0" eaLnBrk="1" latinLnBrk="0" hangingPunct="1">
        <a:lnSpc>
          <a:spcPct val="130000"/>
        </a:lnSpc>
        <a:spcBef>
          <a:spcPts val="1200"/>
        </a:spcBef>
        <a:buFontTx/>
        <a:buNone/>
        <a:defRPr sz="24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685709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5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397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106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2814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8523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09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4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8543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251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99960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5668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67447" y="348343"/>
            <a:ext cx="8361787" cy="128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ja-JP" dirty="0"/>
              <a:t>Master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3213" y="2041742"/>
            <a:ext cx="17336022" cy="72222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ja-JP" dirty="0"/>
              <a:t>Master Text Configuration</a:t>
            </a:r>
            <a:endParaRPr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9582811"/>
            <a:ext cx="6172200" cy="5476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110868" y="9600055"/>
            <a:ext cx="1176775" cy="4890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2"/>
                </a:solidFill>
              </a:defRPr>
            </a:lvl1pPr>
          </a:lstStyle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正方形/長方形 3"/>
          <p:cNvSpPr/>
          <p:nvPr userDrawn="1"/>
        </p:nvSpPr>
        <p:spPr>
          <a:xfrm>
            <a:off x="9579668" y="1543675"/>
            <a:ext cx="648072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 userDrawn="1"/>
        </p:nvSpPr>
        <p:spPr>
          <a:xfrm>
            <a:off x="10215040" y="1543675"/>
            <a:ext cx="648072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 userDrawn="1"/>
        </p:nvSpPr>
        <p:spPr>
          <a:xfrm>
            <a:off x="10851588" y="1543675"/>
            <a:ext cx="648072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/>
          <p:cNvSpPr/>
          <p:nvPr userDrawn="1"/>
        </p:nvSpPr>
        <p:spPr>
          <a:xfrm>
            <a:off x="17157699" y="9516491"/>
            <a:ext cx="1129945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7151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67" r:id="rId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100000" fill="hold" grpId="0" nodeType="withEffect">
                                  <p:stCondLst>
                                    <p:cond delay="2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  <p:bldP spid="4" grpId="0" animBg="1"/>
      <p:bldP spid="8" grpId="0" animBg="1"/>
      <p:bldP spid="9" grpId="0" animBg="1"/>
      <p:bldP spid="19" grpId="0" animBg="1"/>
    </p:bldLst>
  </p:timing>
  <p:hf hdr="0" dt="0"/>
  <p:txStyles>
    <p:titleStyle>
      <a:lvl1pPr algn="l" defTabSz="1371417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1371417" rtl="0" eaLnBrk="1" latinLnBrk="0" hangingPunct="1">
        <a:lnSpc>
          <a:spcPct val="130000"/>
        </a:lnSpc>
        <a:spcBef>
          <a:spcPts val="1200"/>
        </a:spcBef>
        <a:buFontTx/>
        <a:buNone/>
        <a:defRPr sz="24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685709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5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397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106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2814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8523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09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4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8543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251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99960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5668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3239" userDrawn="1">
          <p15:clr>
            <a:srgbClr val="F26B43"/>
          </p15:clr>
        </p15:guide>
        <p15:guide id="2" pos="57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Baseball community Site(BB PARK)</a:t>
            </a:r>
            <a:endParaRPr kumimoji="1" lang="ja-JP" altLang="en-US" dirty="0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ja-JP" dirty="0"/>
              <a:t>Directed by BB-BANK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21712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7125">
        <p:fade/>
      </p:transition>
    </mc:Choice>
    <mc:Fallback xmlns="">
      <p:transition spd="med" advTm="7125">
        <p:fade/>
      </p:transition>
    </mc:Fallback>
  </mc:AlternateContent>
  <p:extLst mod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개체 틀 9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9" b="7819"/>
          <a:stretch>
            <a:fillRect/>
          </a:stretch>
        </p:blipFill>
        <p:spPr/>
      </p:pic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Layout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8305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1" name="テキスト プレースホルダー 10"/>
          <p:cNvSpPr>
            <a:spLocks noGrp="1"/>
          </p:cNvSpPr>
          <p:nvPr>
            <p:ph type="body" sz="quarter" idx="14"/>
          </p:nvPr>
        </p:nvSpPr>
        <p:spPr>
          <a:xfrm>
            <a:off x="10473428" y="5418315"/>
            <a:ext cx="6987257" cy="3849189"/>
          </a:xfrm>
        </p:spPr>
        <p:txBody>
          <a:bodyPr>
            <a:normAutofit/>
          </a:bodyPr>
          <a:lstStyle/>
          <a:p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5"/>
          </p:nvPr>
        </p:nvSpPr>
        <p:spPr>
          <a:xfrm>
            <a:off x="10824293" y="3775177"/>
            <a:ext cx="6987257" cy="984575"/>
          </a:xfrm>
        </p:spPr>
        <p:txBody>
          <a:bodyPr>
            <a:normAutofit/>
          </a:bodyPr>
          <a:lstStyle/>
          <a:p>
            <a:r>
              <a:rPr kumimoji="1" lang="en-US" altLang="ja-JP" sz="3600" dirty="0"/>
              <a:t>Anytime, anywhere</a:t>
            </a:r>
            <a:endParaRPr kumimoji="1" lang="ja-JP" altLang="en-US" sz="3600" dirty="0"/>
          </a:p>
        </p:txBody>
      </p:sp>
      <p:sp>
        <p:nvSpPr>
          <p:cNvPr id="8" name="그림 개체 틀 7">
            <a:extLst>
              <a:ext uri="{FF2B5EF4-FFF2-40B4-BE49-F238E27FC236}">
                <a16:creationId xmlns:a16="http://schemas.microsoft.com/office/drawing/2014/main" id="{850765FD-BE11-41EA-9DB4-F44F8FC5924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</p:spTree>
    <p:extLst>
      <p:ext uri="{BB962C8B-B14F-4D97-AF65-F5344CB8AC3E}">
        <p14:creationId xmlns:p14="http://schemas.microsoft.com/office/powerpoint/2010/main" val="468983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284"/>
    </mc:Choice>
    <mc:Fallback xmlns="">
      <p:transition advTm="4284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개체 틀 9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9" b="7819"/>
          <a:stretch>
            <a:fillRect/>
          </a:stretch>
        </p:blipFill>
        <p:spPr/>
      </p:pic>
      <p:sp>
        <p:nvSpPr>
          <p:cNvPr id="7" name="テキスト プレースホルダー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8" name="テキスト プレースホルダー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ja-JP" dirty="0"/>
              <a:t>4</a:t>
            </a:r>
            <a:endParaRPr kumimoji="1" lang="ja-JP" altLang="en-US" dirty="0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ko-KR" dirty="0"/>
              <a:t>Coding</a:t>
            </a:r>
            <a:endParaRPr kumimoji="1" lang="ja-JP" altLang="en-US" dirty="0"/>
          </a:p>
        </p:txBody>
      </p:sp>
      <p:sp>
        <p:nvSpPr>
          <p:cNvPr id="2" name="テキスト プレースホルダー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1295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376"/>
    </mc:Choice>
    <mc:Fallback xmlns="">
      <p:transition advTm="3376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FlowChart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934279" y="1813560"/>
            <a:ext cx="16459200" cy="71515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37" name="직선 연결선 36"/>
          <p:cNvCxnSpPr/>
          <p:nvPr/>
        </p:nvCxnSpPr>
        <p:spPr>
          <a:xfrm flipH="1">
            <a:off x="8774976" y="5043665"/>
            <a:ext cx="1638229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그룹 37"/>
          <p:cNvGrpSpPr/>
          <p:nvPr/>
        </p:nvGrpSpPr>
        <p:grpSpPr>
          <a:xfrm>
            <a:off x="9738794" y="2314847"/>
            <a:ext cx="674411" cy="5420658"/>
            <a:chOff x="9738794" y="2675592"/>
            <a:chExt cx="674411" cy="5420658"/>
          </a:xfrm>
        </p:grpSpPr>
        <p:cxnSp>
          <p:nvCxnSpPr>
            <p:cNvPr id="56" name="직선 연결선 55"/>
            <p:cNvCxnSpPr/>
            <p:nvPr/>
          </p:nvCxnSpPr>
          <p:spPr>
            <a:xfrm>
              <a:off x="10406062" y="2675592"/>
              <a:ext cx="0" cy="5420658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/>
            <p:cNvCxnSpPr/>
            <p:nvPr/>
          </p:nvCxnSpPr>
          <p:spPr>
            <a:xfrm>
              <a:off x="9738794" y="2695994"/>
              <a:ext cx="674411" cy="0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/>
            <p:cNvCxnSpPr/>
            <p:nvPr/>
          </p:nvCxnSpPr>
          <p:spPr>
            <a:xfrm>
              <a:off x="9738794" y="3639422"/>
              <a:ext cx="674411" cy="0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/>
            <p:cNvCxnSpPr/>
            <p:nvPr/>
          </p:nvCxnSpPr>
          <p:spPr>
            <a:xfrm>
              <a:off x="9738794" y="4510279"/>
              <a:ext cx="674411" cy="0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/>
            <p:cNvCxnSpPr/>
            <p:nvPr/>
          </p:nvCxnSpPr>
          <p:spPr>
            <a:xfrm>
              <a:off x="9738794" y="6324564"/>
              <a:ext cx="674411" cy="0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/>
            <p:cNvCxnSpPr/>
            <p:nvPr/>
          </p:nvCxnSpPr>
          <p:spPr>
            <a:xfrm>
              <a:off x="9738794" y="7224449"/>
              <a:ext cx="674411" cy="0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61"/>
            <p:cNvCxnSpPr/>
            <p:nvPr/>
          </p:nvCxnSpPr>
          <p:spPr>
            <a:xfrm>
              <a:off x="9738794" y="8080680"/>
              <a:ext cx="674411" cy="0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9" name="다이어그램 38"/>
          <p:cNvGraphicFramePr/>
          <p:nvPr/>
        </p:nvGraphicFramePr>
        <p:xfrm>
          <a:off x="934280" y="2017356"/>
          <a:ext cx="16419440" cy="60212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40" name="그룹 39"/>
          <p:cNvGrpSpPr/>
          <p:nvPr/>
        </p:nvGrpSpPr>
        <p:grpSpPr>
          <a:xfrm>
            <a:off x="5569020" y="8476952"/>
            <a:ext cx="7189717" cy="461665"/>
            <a:chOff x="5688911" y="8058150"/>
            <a:chExt cx="7189717" cy="461665"/>
          </a:xfrm>
        </p:grpSpPr>
        <p:sp>
          <p:nvSpPr>
            <p:cNvPr id="50" name="직사각형 49"/>
            <p:cNvSpPr/>
            <p:nvPr/>
          </p:nvSpPr>
          <p:spPr>
            <a:xfrm>
              <a:off x="5688911" y="8241357"/>
              <a:ext cx="933450" cy="952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1371600" rtl="0" eaLnBrk="1" latinLnBrk="0" hangingPunct="1">
                <a:defRPr sz="27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685800" algn="l" defTabSz="1371600" rtl="0" eaLnBrk="1" latinLnBrk="0" hangingPunct="1">
                <a:defRPr sz="27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371600" algn="l" defTabSz="1371600" rtl="0" eaLnBrk="1" latinLnBrk="0" hangingPunct="1">
                <a:defRPr sz="27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2057400" algn="l" defTabSz="1371600" rtl="0" eaLnBrk="1" latinLnBrk="0" hangingPunct="1">
                <a:defRPr sz="27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743200" algn="l" defTabSz="1371600" rtl="0" eaLnBrk="1" latinLnBrk="0" hangingPunct="1">
                <a:defRPr sz="27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3429000" algn="l" defTabSz="1371600" rtl="0" eaLnBrk="1" latinLnBrk="0" hangingPunct="1">
                <a:defRPr sz="27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4114800" algn="l" defTabSz="1371600" rtl="0" eaLnBrk="1" latinLnBrk="0" hangingPunct="1">
                <a:defRPr sz="27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4800600" algn="l" defTabSz="1371600" rtl="0" eaLnBrk="1" latinLnBrk="0" hangingPunct="1">
                <a:defRPr sz="27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5486400" algn="l" defTabSz="1371600" rtl="0" eaLnBrk="1" latinLnBrk="0" hangingPunct="1">
                <a:defRPr sz="27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ko-KR" altLang="en-US"/>
            </a:p>
          </p:txBody>
        </p:sp>
        <p:sp>
          <p:nvSpPr>
            <p:cNvPr id="51" name="TextBox 102"/>
            <p:cNvSpPr txBox="1"/>
            <p:nvPr/>
          </p:nvSpPr>
          <p:spPr>
            <a:xfrm>
              <a:off x="6622361" y="8058150"/>
              <a:ext cx="9599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1371600" rtl="0" eaLnBrk="1" latinLnBrk="0" hangingPunct="1"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algn="l" defTabSz="1371600" rtl="0" eaLnBrk="1" latinLnBrk="0" hangingPunct="1"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371600" algn="l" defTabSz="1371600" rtl="0" eaLnBrk="1" latinLnBrk="0" hangingPunct="1"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057400" algn="l" defTabSz="1371600" rtl="0" eaLnBrk="1" latinLnBrk="0" hangingPunct="1"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200" algn="l" defTabSz="1371600" rtl="0" eaLnBrk="1" latinLnBrk="0" hangingPunct="1"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429000" algn="l" defTabSz="1371600" rtl="0" eaLnBrk="1" latinLnBrk="0" hangingPunct="1"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114800" algn="l" defTabSz="1371600" rtl="0" eaLnBrk="1" latinLnBrk="0" hangingPunct="1"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800600" algn="l" defTabSz="1371600" rtl="0" eaLnBrk="1" latinLnBrk="0" hangingPunct="1"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486400" algn="l" defTabSz="1371600" rtl="0" eaLnBrk="1" latinLnBrk="0" hangingPunct="1"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2400" b="1" dirty="0"/>
                <a:t>View</a:t>
              </a:r>
              <a:endParaRPr lang="ko-KR" altLang="en-US" sz="2400" b="1" dirty="0"/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7840732" y="8241357"/>
              <a:ext cx="933450" cy="9525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1371600" rtl="0" eaLnBrk="1" latinLnBrk="0" hangingPunct="1">
                <a:defRPr sz="27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685800" algn="l" defTabSz="1371600" rtl="0" eaLnBrk="1" latinLnBrk="0" hangingPunct="1">
                <a:defRPr sz="27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371600" algn="l" defTabSz="1371600" rtl="0" eaLnBrk="1" latinLnBrk="0" hangingPunct="1">
                <a:defRPr sz="27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2057400" algn="l" defTabSz="1371600" rtl="0" eaLnBrk="1" latinLnBrk="0" hangingPunct="1">
                <a:defRPr sz="27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743200" algn="l" defTabSz="1371600" rtl="0" eaLnBrk="1" latinLnBrk="0" hangingPunct="1">
                <a:defRPr sz="27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3429000" algn="l" defTabSz="1371600" rtl="0" eaLnBrk="1" latinLnBrk="0" hangingPunct="1">
                <a:defRPr sz="27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4114800" algn="l" defTabSz="1371600" rtl="0" eaLnBrk="1" latinLnBrk="0" hangingPunct="1">
                <a:defRPr sz="27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4800600" algn="l" defTabSz="1371600" rtl="0" eaLnBrk="1" latinLnBrk="0" hangingPunct="1">
                <a:defRPr sz="27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5486400" algn="l" defTabSz="1371600" rtl="0" eaLnBrk="1" latinLnBrk="0" hangingPunct="1">
                <a:defRPr sz="27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ko-KR" altLang="en-US"/>
            </a:p>
          </p:txBody>
        </p:sp>
        <p:sp>
          <p:nvSpPr>
            <p:cNvPr id="53" name="TextBox 104"/>
            <p:cNvSpPr txBox="1"/>
            <p:nvPr/>
          </p:nvSpPr>
          <p:spPr>
            <a:xfrm>
              <a:off x="8774182" y="8058150"/>
              <a:ext cx="17517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1371600" rtl="0" eaLnBrk="1" latinLnBrk="0" hangingPunct="1"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algn="l" defTabSz="1371600" rtl="0" eaLnBrk="1" latinLnBrk="0" hangingPunct="1"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371600" algn="l" defTabSz="1371600" rtl="0" eaLnBrk="1" latinLnBrk="0" hangingPunct="1"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057400" algn="l" defTabSz="1371600" rtl="0" eaLnBrk="1" latinLnBrk="0" hangingPunct="1"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200" algn="l" defTabSz="1371600" rtl="0" eaLnBrk="1" latinLnBrk="0" hangingPunct="1"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429000" algn="l" defTabSz="1371600" rtl="0" eaLnBrk="1" latinLnBrk="0" hangingPunct="1"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114800" algn="l" defTabSz="1371600" rtl="0" eaLnBrk="1" latinLnBrk="0" hangingPunct="1"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800600" algn="l" defTabSz="1371600" rtl="0" eaLnBrk="1" latinLnBrk="0" hangingPunct="1"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486400" algn="l" defTabSz="1371600" rtl="0" eaLnBrk="1" latinLnBrk="0" hangingPunct="1"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2400" b="1" dirty="0"/>
                <a:t>Controller</a:t>
              </a:r>
              <a:endParaRPr lang="ko-KR" altLang="en-US" sz="2400" b="1" dirty="0"/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10726807" y="8241357"/>
              <a:ext cx="933450" cy="9525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1371600" rtl="0" eaLnBrk="1" latinLnBrk="0" hangingPunct="1">
                <a:defRPr sz="27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685800" algn="l" defTabSz="1371600" rtl="0" eaLnBrk="1" latinLnBrk="0" hangingPunct="1">
                <a:defRPr sz="27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371600" algn="l" defTabSz="1371600" rtl="0" eaLnBrk="1" latinLnBrk="0" hangingPunct="1">
                <a:defRPr sz="27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2057400" algn="l" defTabSz="1371600" rtl="0" eaLnBrk="1" latinLnBrk="0" hangingPunct="1">
                <a:defRPr sz="27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743200" algn="l" defTabSz="1371600" rtl="0" eaLnBrk="1" latinLnBrk="0" hangingPunct="1">
                <a:defRPr sz="27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3429000" algn="l" defTabSz="1371600" rtl="0" eaLnBrk="1" latinLnBrk="0" hangingPunct="1">
                <a:defRPr sz="27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4114800" algn="l" defTabSz="1371600" rtl="0" eaLnBrk="1" latinLnBrk="0" hangingPunct="1">
                <a:defRPr sz="27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4800600" algn="l" defTabSz="1371600" rtl="0" eaLnBrk="1" latinLnBrk="0" hangingPunct="1">
                <a:defRPr sz="27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5486400" algn="l" defTabSz="1371600" rtl="0" eaLnBrk="1" latinLnBrk="0" hangingPunct="1">
                <a:defRPr sz="27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ko-KR" altLang="en-US"/>
            </a:p>
          </p:txBody>
        </p:sp>
        <p:sp>
          <p:nvSpPr>
            <p:cNvPr id="55" name="TextBox 106"/>
            <p:cNvSpPr txBox="1"/>
            <p:nvPr/>
          </p:nvSpPr>
          <p:spPr>
            <a:xfrm>
              <a:off x="11660257" y="8058150"/>
              <a:ext cx="12183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1371600" rtl="0" eaLnBrk="1" latinLnBrk="0" hangingPunct="1"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algn="l" defTabSz="1371600" rtl="0" eaLnBrk="1" latinLnBrk="0" hangingPunct="1"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371600" algn="l" defTabSz="1371600" rtl="0" eaLnBrk="1" latinLnBrk="0" hangingPunct="1"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057400" algn="l" defTabSz="1371600" rtl="0" eaLnBrk="1" latinLnBrk="0" hangingPunct="1"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200" algn="l" defTabSz="1371600" rtl="0" eaLnBrk="1" latinLnBrk="0" hangingPunct="1"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429000" algn="l" defTabSz="1371600" rtl="0" eaLnBrk="1" latinLnBrk="0" hangingPunct="1"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114800" algn="l" defTabSz="1371600" rtl="0" eaLnBrk="1" latinLnBrk="0" hangingPunct="1"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800600" algn="l" defTabSz="1371600" rtl="0" eaLnBrk="1" latinLnBrk="0" hangingPunct="1"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486400" algn="l" defTabSz="1371600" rtl="0" eaLnBrk="1" latinLnBrk="0" hangingPunct="1"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2400" b="1" dirty="0"/>
                <a:t>Model</a:t>
              </a:r>
              <a:endParaRPr lang="ko-KR" altLang="en-US" sz="2400" b="1" dirty="0"/>
            </a:p>
          </p:txBody>
        </p:sp>
      </p:grpSp>
      <p:cxnSp>
        <p:nvCxnSpPr>
          <p:cNvPr id="41" name="직선 화살표 연결선 40"/>
          <p:cNvCxnSpPr/>
          <p:nvPr/>
        </p:nvCxnSpPr>
        <p:spPr>
          <a:xfrm>
            <a:off x="15697200" y="4420805"/>
            <a:ext cx="0" cy="1245721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/>
          <p:nvPr/>
        </p:nvCxnSpPr>
        <p:spPr>
          <a:xfrm>
            <a:off x="12507999" y="4420805"/>
            <a:ext cx="0" cy="1245721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그룹 45"/>
          <p:cNvGrpSpPr/>
          <p:nvPr/>
        </p:nvGrpSpPr>
        <p:grpSpPr>
          <a:xfrm>
            <a:off x="5888538" y="5438546"/>
            <a:ext cx="6619461" cy="2728488"/>
            <a:chOff x="5888538" y="5799291"/>
            <a:chExt cx="6619461" cy="2728488"/>
          </a:xfrm>
        </p:grpSpPr>
        <p:cxnSp>
          <p:nvCxnSpPr>
            <p:cNvPr id="47" name="직선 화살표 연결선 46"/>
            <p:cNvCxnSpPr/>
            <p:nvPr/>
          </p:nvCxnSpPr>
          <p:spPr>
            <a:xfrm>
              <a:off x="12507999" y="6601593"/>
              <a:ext cx="0" cy="1926186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화살표 연결선 47"/>
            <p:cNvCxnSpPr/>
            <p:nvPr/>
          </p:nvCxnSpPr>
          <p:spPr>
            <a:xfrm>
              <a:off x="5888538" y="5799291"/>
              <a:ext cx="0" cy="2728488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화살표 연결선 48"/>
            <p:cNvCxnSpPr/>
            <p:nvPr/>
          </p:nvCxnSpPr>
          <p:spPr>
            <a:xfrm flipH="1">
              <a:off x="5888538" y="8527779"/>
              <a:ext cx="6619461" cy="0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8" name="직선 화살표 연결선 67"/>
          <p:cNvCxnSpPr/>
          <p:nvPr/>
        </p:nvCxnSpPr>
        <p:spPr>
          <a:xfrm>
            <a:off x="10447020" y="4145280"/>
            <a:ext cx="1097280" cy="1588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/>
          <p:nvPr/>
        </p:nvCxnSpPr>
        <p:spPr>
          <a:xfrm>
            <a:off x="10447020" y="5928360"/>
            <a:ext cx="1097280" cy="1588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22777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Database ERD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934279" y="1825625"/>
            <a:ext cx="16459200" cy="71394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722777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Code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934279" y="1825625"/>
            <a:ext cx="16459200" cy="71394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72277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개체 틀 3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9" b="7819"/>
          <a:stretch>
            <a:fillRect/>
          </a:stretch>
        </p:blipFill>
        <p:spPr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11" name="テキスト プレースホルダー 10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ja-JP" dirty="0"/>
              <a:t>5</a:t>
            </a:r>
            <a:endParaRPr kumimoji="1" lang="ja-JP" altLang="en-US" dirty="0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ko-KR" dirty="0"/>
              <a:t>Rehearsal</a:t>
            </a:r>
            <a:endParaRPr kumimoji="1" lang="ja-JP" altLang="en-US" dirty="0"/>
          </a:p>
        </p:txBody>
      </p:sp>
      <p:sp>
        <p:nvSpPr>
          <p:cNvPr id="14" name="テキスト プレースホルダー 13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5" name="テキスト プレースホルダー 14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6" name="テキスト プレースホルダー 15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7" name="テキスト プレースホルダー 16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7392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323"/>
    </mc:Choice>
    <mc:Fallback xmlns="">
      <p:transition advTm="3323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044938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개체 틀 9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9" r="8239"/>
          <a:stretch>
            <a:fillRect/>
          </a:stretch>
        </p:blipFill>
        <p:spPr/>
      </p:pic>
      <p:sp>
        <p:nvSpPr>
          <p:cNvPr id="7" name="テキスト プレースホルダー 6"/>
          <p:cNvSpPr>
            <a:spLocks noGrp="1"/>
          </p:cNvSpPr>
          <p:nvPr>
            <p:ph type="body" sz="quarter" idx="11"/>
          </p:nvPr>
        </p:nvSpPr>
        <p:spPr>
          <a:solidFill>
            <a:schemeClr val="accent6">
              <a:alpha val="70000"/>
            </a:schemeClr>
          </a:solidFill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8" name="テキスト プレースホルダー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ja-JP" dirty="0"/>
              <a:t>6</a:t>
            </a:r>
            <a:endParaRPr kumimoji="1" lang="ja-JP" altLang="en-US" dirty="0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ko-KR" dirty="0" err="1"/>
              <a:t>Epiloge</a:t>
            </a:r>
            <a:endParaRPr kumimoji="1" lang="ja-JP" altLang="en-US" dirty="0"/>
          </a:p>
        </p:txBody>
      </p:sp>
      <p:sp>
        <p:nvSpPr>
          <p:cNvPr id="2" name="テキスト プレースホルダー 1"/>
          <p:cNvSpPr>
            <a:spLocks noGrp="1"/>
          </p:cNvSpPr>
          <p:nvPr>
            <p:ph type="body" sz="quarter" idx="16"/>
          </p:nvPr>
        </p:nvSpPr>
        <p:spPr>
          <a:solidFill>
            <a:schemeClr val="accent6">
              <a:alpha val="70000"/>
            </a:schemeClr>
          </a:solidFill>
        </p:spPr>
        <p:txBody>
          <a:bodyPr/>
          <a:lstStyle/>
          <a:p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17"/>
          </p:nvPr>
        </p:nvSpPr>
        <p:spPr>
          <a:solidFill>
            <a:schemeClr val="accent6">
              <a:alpha val="70000"/>
            </a:schemeClr>
          </a:solidFill>
        </p:spPr>
        <p:txBody>
          <a:bodyPr/>
          <a:lstStyle/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quarter" idx="18"/>
          </p:nvPr>
        </p:nvSpPr>
        <p:spPr>
          <a:solidFill>
            <a:schemeClr val="accent6">
              <a:alpha val="70000"/>
            </a:schemeClr>
          </a:solidFill>
        </p:spPr>
        <p:txBody>
          <a:bodyPr/>
          <a:lstStyle/>
          <a:p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19"/>
          </p:nvPr>
        </p:nvSpPr>
        <p:spPr>
          <a:solidFill>
            <a:schemeClr val="accent6">
              <a:alpha val="70000"/>
            </a:schemeClr>
          </a:solidFill>
        </p:spPr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0103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376"/>
    </mc:Choice>
    <mc:Fallback xmlns="">
      <p:transition advTm="3376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934279" y="2305879"/>
            <a:ext cx="16459200" cy="66592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개선방향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19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제목 2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業務分担</a:t>
            </a:r>
            <a:endParaRPr lang="ko-KR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2</a:t>
            </a:fld>
            <a:endParaRPr lang="en-US" dirty="0"/>
          </a:p>
        </p:txBody>
      </p:sp>
      <p:graphicFrame>
        <p:nvGraphicFramePr>
          <p:cNvPr id="17" name="다이어그램 16"/>
          <p:cNvGraphicFramePr/>
          <p:nvPr>
            <p:extLst>
              <p:ext uri="{D42A27DB-BD31-4B8C-83A1-F6EECF244321}">
                <p14:modId xmlns:p14="http://schemas.microsoft.com/office/powerpoint/2010/main" val="3235884206"/>
              </p:ext>
            </p:extLst>
          </p:nvPr>
        </p:nvGraphicFramePr>
        <p:xfrm>
          <a:off x="894522" y="2225869"/>
          <a:ext cx="16498956" cy="67732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01856951"/>
      </p:ext>
    </p:extLst>
  </p:cSld>
  <p:clrMapOvr>
    <a:masterClrMapping/>
  </p:clrMapOvr>
  <p:transition spd="slow" advTm="68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7" grpId="0">
        <p:bldAsOne/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タイトル 22"/>
          <p:cNvSpPr>
            <a:spLocks noGrp="1"/>
          </p:cNvSpPr>
          <p:nvPr>
            <p:ph type="title"/>
          </p:nvPr>
        </p:nvSpPr>
        <p:spPr>
          <a:xfrm>
            <a:off x="493213" y="348343"/>
            <a:ext cx="17336022" cy="1280040"/>
          </a:xfrm>
        </p:spPr>
        <p:txBody>
          <a:bodyPr/>
          <a:lstStyle/>
          <a:p>
            <a:r>
              <a:rPr kumimoji="1" lang="ko-KR" altLang="en-US" dirty="0"/>
              <a:t>소감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8" name="正方形/長方形 6"/>
          <p:cNvSpPr/>
          <p:nvPr/>
        </p:nvSpPr>
        <p:spPr>
          <a:xfrm>
            <a:off x="2057954" y="3198679"/>
            <a:ext cx="1827899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円/楕円 4"/>
          <p:cNvSpPr/>
          <p:nvPr/>
        </p:nvSpPr>
        <p:spPr>
          <a:xfrm>
            <a:off x="626586" y="2629606"/>
            <a:ext cx="1136515" cy="1138145"/>
          </a:xfrm>
          <a:prstGeom prst="rect">
            <a:avLst/>
          </a:prstGeom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正方形/長方形 33"/>
          <p:cNvSpPr/>
          <p:nvPr/>
        </p:nvSpPr>
        <p:spPr>
          <a:xfrm>
            <a:off x="7812870" y="3198679"/>
            <a:ext cx="1827899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円/楕円 4"/>
          <p:cNvSpPr/>
          <p:nvPr/>
        </p:nvSpPr>
        <p:spPr>
          <a:xfrm>
            <a:off x="6381502" y="2629606"/>
            <a:ext cx="1136515" cy="1138145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正方形/長方形 47"/>
          <p:cNvSpPr/>
          <p:nvPr/>
        </p:nvSpPr>
        <p:spPr>
          <a:xfrm>
            <a:off x="13600637" y="3198679"/>
            <a:ext cx="1827899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円/楕円 4"/>
          <p:cNvSpPr/>
          <p:nvPr/>
        </p:nvSpPr>
        <p:spPr>
          <a:xfrm>
            <a:off x="12169269" y="2629606"/>
            <a:ext cx="1136515" cy="1138145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正方形/長方形 52"/>
          <p:cNvSpPr/>
          <p:nvPr/>
        </p:nvSpPr>
        <p:spPr>
          <a:xfrm>
            <a:off x="4490714" y="6535796"/>
            <a:ext cx="1827899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円/楕円 4"/>
          <p:cNvSpPr/>
          <p:nvPr/>
        </p:nvSpPr>
        <p:spPr>
          <a:xfrm>
            <a:off x="3059346" y="5966723"/>
            <a:ext cx="1136515" cy="1138145"/>
          </a:xfrm>
          <a:prstGeom prst="rect">
            <a:avLst/>
          </a:prstGeom>
          <a:solidFill>
            <a:schemeClr val="accent4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正方形/長方形 57"/>
          <p:cNvSpPr/>
          <p:nvPr/>
        </p:nvSpPr>
        <p:spPr>
          <a:xfrm>
            <a:off x="10961314" y="6488677"/>
            <a:ext cx="1827899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円/楕円 4"/>
          <p:cNvSpPr/>
          <p:nvPr/>
        </p:nvSpPr>
        <p:spPr>
          <a:xfrm>
            <a:off x="9529946" y="5919604"/>
            <a:ext cx="1136515" cy="1138145"/>
          </a:xfrm>
          <a:prstGeom prst="rect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テキスト ボックス 36"/>
          <p:cNvSpPr txBox="1"/>
          <p:nvPr/>
        </p:nvSpPr>
        <p:spPr>
          <a:xfrm>
            <a:off x="750146" y="2844735"/>
            <a:ext cx="889394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ja-JP" sz="4000" dirty="0">
                <a:solidFill>
                  <a:schemeClr val="bg1"/>
                </a:solidFill>
              </a:rPr>
              <a:t>01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61" name="テキスト ボックス 37"/>
          <p:cNvSpPr txBox="1"/>
          <p:nvPr/>
        </p:nvSpPr>
        <p:spPr>
          <a:xfrm>
            <a:off x="6505062" y="2844735"/>
            <a:ext cx="889394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ja-JP" sz="4000" dirty="0">
                <a:solidFill>
                  <a:schemeClr val="bg1"/>
                </a:solidFill>
              </a:rPr>
              <a:t>02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62" name="テキスト ボックス 38"/>
          <p:cNvSpPr txBox="1"/>
          <p:nvPr/>
        </p:nvSpPr>
        <p:spPr>
          <a:xfrm>
            <a:off x="12292829" y="2844735"/>
            <a:ext cx="889394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ja-JP" sz="4000" dirty="0">
                <a:solidFill>
                  <a:schemeClr val="bg1"/>
                </a:solidFill>
              </a:rPr>
              <a:t>03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63" name="テキスト ボックス 39"/>
          <p:cNvSpPr txBox="1"/>
          <p:nvPr/>
        </p:nvSpPr>
        <p:spPr>
          <a:xfrm>
            <a:off x="3182906" y="6181852"/>
            <a:ext cx="889394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ja-JP" sz="4000" dirty="0">
                <a:solidFill>
                  <a:schemeClr val="bg1"/>
                </a:solidFill>
              </a:rPr>
              <a:t>04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64" name="テキスト ボックス 40"/>
          <p:cNvSpPr txBox="1"/>
          <p:nvPr/>
        </p:nvSpPr>
        <p:spPr>
          <a:xfrm>
            <a:off x="9653506" y="6134733"/>
            <a:ext cx="889394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ja-JP" sz="4000" dirty="0">
                <a:solidFill>
                  <a:schemeClr val="bg1"/>
                </a:solidFill>
              </a:rPr>
              <a:t>05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78" name="テキスト プレースホルダー 23"/>
          <p:cNvSpPr txBox="1">
            <a:spLocks/>
          </p:cNvSpPr>
          <p:nvPr/>
        </p:nvSpPr>
        <p:spPr>
          <a:xfrm>
            <a:off x="1947003" y="3422834"/>
            <a:ext cx="4434499" cy="205680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1371417" rtl="0" eaLnBrk="1" latinLnBrk="0" hangingPunct="1">
              <a:lnSpc>
                <a:spcPct val="130000"/>
              </a:lnSpc>
              <a:spcBef>
                <a:spcPts val="1200"/>
              </a:spcBef>
              <a:buFontTx/>
              <a:buNone/>
              <a:defRPr sz="2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709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417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126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2835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397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106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2814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8523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ko-KR" altLang="en-US" sz="2000" dirty="0" err="1"/>
              <a:t>많은걸</a:t>
            </a:r>
            <a:r>
              <a:rPr kumimoji="1" lang="ko-KR" altLang="en-US" sz="2000" dirty="0"/>
              <a:t> 배우고 느꼈습니다</a:t>
            </a:r>
            <a:r>
              <a:rPr kumimoji="1" lang="en-US" altLang="ko-KR" sz="2000" dirty="0"/>
              <a:t>.</a:t>
            </a:r>
          </a:p>
          <a:p>
            <a:r>
              <a:rPr kumimoji="1" lang="ko-KR" altLang="en-US" sz="2000" dirty="0"/>
              <a:t>힘들었습니다</a:t>
            </a:r>
            <a:r>
              <a:rPr kumimoji="1" lang="en-US" altLang="ko-KR" sz="2000" dirty="0"/>
              <a:t>.</a:t>
            </a:r>
          </a:p>
        </p:txBody>
      </p:sp>
      <p:sp>
        <p:nvSpPr>
          <p:cNvPr id="79" name="テキスト プレースホルダー 24"/>
          <p:cNvSpPr txBox="1">
            <a:spLocks/>
          </p:cNvSpPr>
          <p:nvPr/>
        </p:nvSpPr>
        <p:spPr>
          <a:xfrm>
            <a:off x="1947003" y="2433513"/>
            <a:ext cx="4250597" cy="747032"/>
          </a:xfrm>
          <a:prstGeom prst="rect">
            <a:avLst/>
          </a:prstGeom>
        </p:spPr>
        <p:txBody>
          <a:bodyPr/>
          <a:lstStyle>
            <a:lvl1pPr marL="0" indent="0" algn="l" defTabSz="1371417" rtl="0" eaLnBrk="1" latinLnBrk="0" hangingPunct="1">
              <a:lnSpc>
                <a:spcPct val="130000"/>
              </a:lnSpc>
              <a:spcBef>
                <a:spcPts val="1200"/>
              </a:spcBef>
              <a:buFontTx/>
              <a:buNone/>
              <a:defRPr sz="2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709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417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126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2835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397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106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2814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8523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ko-KR" altLang="en-US" dirty="0"/>
              <a:t>안 경현</a:t>
            </a:r>
            <a:endParaRPr kumimoji="1" lang="ja-JP" altLang="en-US" dirty="0"/>
          </a:p>
        </p:txBody>
      </p:sp>
      <p:sp>
        <p:nvSpPr>
          <p:cNvPr id="80" name="テキスト プレースホルダー 25"/>
          <p:cNvSpPr txBox="1">
            <a:spLocks/>
          </p:cNvSpPr>
          <p:nvPr/>
        </p:nvSpPr>
        <p:spPr>
          <a:xfrm>
            <a:off x="7701919" y="3422834"/>
            <a:ext cx="4434499" cy="205680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371417" rtl="0" eaLnBrk="1" latinLnBrk="0" hangingPunct="1">
              <a:lnSpc>
                <a:spcPct val="130000"/>
              </a:lnSpc>
              <a:spcBef>
                <a:spcPts val="1200"/>
              </a:spcBef>
              <a:buFontTx/>
              <a:buNone/>
              <a:defRPr sz="2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709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417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126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2835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397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106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2814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8523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ko-KR" altLang="en-US" sz="2000" dirty="0"/>
              <a:t>소감문 </a:t>
            </a:r>
            <a:r>
              <a:rPr kumimoji="1" lang="en-US" altLang="ko-KR" sz="2000" dirty="0"/>
              <a:t>2</a:t>
            </a:r>
            <a:endParaRPr kumimoji="1" lang="ja-JP" altLang="en-US" sz="2000" dirty="0"/>
          </a:p>
        </p:txBody>
      </p:sp>
      <p:sp>
        <p:nvSpPr>
          <p:cNvPr id="81" name="テキスト プレースホルダー 26"/>
          <p:cNvSpPr txBox="1">
            <a:spLocks/>
          </p:cNvSpPr>
          <p:nvPr/>
        </p:nvSpPr>
        <p:spPr>
          <a:xfrm>
            <a:off x="7701919" y="2433513"/>
            <a:ext cx="4250597" cy="747032"/>
          </a:xfrm>
          <a:prstGeom prst="rect">
            <a:avLst/>
          </a:prstGeom>
        </p:spPr>
        <p:txBody>
          <a:bodyPr/>
          <a:lstStyle>
            <a:lvl1pPr marL="0" indent="0" algn="l" defTabSz="1371417" rtl="0" eaLnBrk="1" latinLnBrk="0" hangingPunct="1">
              <a:lnSpc>
                <a:spcPct val="130000"/>
              </a:lnSpc>
              <a:spcBef>
                <a:spcPts val="1200"/>
              </a:spcBef>
              <a:buFontTx/>
              <a:buNone/>
              <a:defRPr sz="2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709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417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126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2835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397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106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2814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8523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ko-KR" altLang="en-US" dirty="0"/>
              <a:t>이 승훈</a:t>
            </a:r>
            <a:endParaRPr kumimoji="1" lang="ja-JP" altLang="en-US" dirty="0"/>
          </a:p>
        </p:txBody>
      </p:sp>
      <p:sp>
        <p:nvSpPr>
          <p:cNvPr id="82" name="テキスト プレースホルダー 27"/>
          <p:cNvSpPr txBox="1">
            <a:spLocks/>
          </p:cNvSpPr>
          <p:nvPr/>
        </p:nvSpPr>
        <p:spPr>
          <a:xfrm>
            <a:off x="13489686" y="3422834"/>
            <a:ext cx="4434499" cy="2056805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0" indent="0" algn="l" defTabSz="1371417" rtl="0" eaLnBrk="1" latinLnBrk="0" hangingPunct="1">
              <a:lnSpc>
                <a:spcPct val="130000"/>
              </a:lnSpc>
              <a:spcBef>
                <a:spcPts val="1200"/>
              </a:spcBef>
              <a:buFontTx/>
              <a:buNone/>
              <a:defRPr sz="2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709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417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126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2835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397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106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2814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8523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ko-KR" altLang="en-US" sz="2000" dirty="0"/>
              <a:t>데이터베이스는 조금씩 다뤄 봤지만 웹 사이트를 목적으로 세부적으로 디자인 하고</a:t>
            </a:r>
            <a:r>
              <a:rPr kumimoji="1" lang="en-US" altLang="ko-KR" sz="2000" dirty="0"/>
              <a:t>,</a:t>
            </a:r>
            <a:r>
              <a:rPr kumimoji="1" lang="ko-KR" altLang="en-US" sz="2000" dirty="0"/>
              <a:t> 웹 설계에 참여한 건 처음이라 부족한 점이 많았습니다</a:t>
            </a:r>
            <a:r>
              <a:rPr kumimoji="1" lang="en-US" altLang="ko-KR" sz="2000" dirty="0"/>
              <a:t>. </a:t>
            </a:r>
            <a:r>
              <a:rPr kumimoji="1" lang="ko-KR" altLang="en-US" sz="2000" dirty="0"/>
              <a:t>여러가지로 능력 부족한 설계사 만나서 다들 고생하셨습니다</a:t>
            </a:r>
            <a:r>
              <a:rPr kumimoji="1" lang="en-US" altLang="ko-KR" sz="2000" dirty="0"/>
              <a:t>.</a:t>
            </a:r>
            <a:endParaRPr kumimoji="1" lang="ja-JP" altLang="en-US" sz="2000" dirty="0"/>
          </a:p>
        </p:txBody>
      </p:sp>
      <p:sp>
        <p:nvSpPr>
          <p:cNvPr id="83" name="テキスト プレースホルダー 28"/>
          <p:cNvSpPr txBox="1">
            <a:spLocks/>
          </p:cNvSpPr>
          <p:nvPr/>
        </p:nvSpPr>
        <p:spPr>
          <a:xfrm>
            <a:off x="13489686" y="2433513"/>
            <a:ext cx="4250597" cy="747032"/>
          </a:xfrm>
          <a:prstGeom prst="rect">
            <a:avLst/>
          </a:prstGeom>
        </p:spPr>
        <p:txBody>
          <a:bodyPr/>
          <a:lstStyle>
            <a:lvl1pPr marL="0" indent="0" algn="l" defTabSz="1371417" rtl="0" eaLnBrk="1" latinLnBrk="0" hangingPunct="1">
              <a:lnSpc>
                <a:spcPct val="130000"/>
              </a:lnSpc>
              <a:spcBef>
                <a:spcPts val="1200"/>
              </a:spcBef>
              <a:buFontTx/>
              <a:buNone/>
              <a:defRPr sz="2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709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417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126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2835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397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106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2814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8523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ko-KR" altLang="en-US" dirty="0"/>
              <a:t>정 지은</a:t>
            </a:r>
            <a:endParaRPr kumimoji="1" lang="ja-JP" altLang="en-US" dirty="0"/>
          </a:p>
        </p:txBody>
      </p:sp>
      <p:sp>
        <p:nvSpPr>
          <p:cNvPr id="84" name="テキスト プレースホルダー 29"/>
          <p:cNvSpPr txBox="1">
            <a:spLocks/>
          </p:cNvSpPr>
          <p:nvPr/>
        </p:nvSpPr>
        <p:spPr>
          <a:xfrm>
            <a:off x="4379763" y="6759951"/>
            <a:ext cx="4434499" cy="205680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371417" rtl="0" eaLnBrk="1" latinLnBrk="0" hangingPunct="1">
              <a:lnSpc>
                <a:spcPct val="130000"/>
              </a:lnSpc>
              <a:spcBef>
                <a:spcPts val="1200"/>
              </a:spcBef>
              <a:buFontTx/>
              <a:buNone/>
              <a:defRPr sz="2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709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417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126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2835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397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106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2814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8523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ko-KR" altLang="en-US" sz="2000" dirty="0"/>
              <a:t>소감문 </a:t>
            </a:r>
            <a:r>
              <a:rPr kumimoji="1" lang="en-US" altLang="ko-KR" sz="2000" dirty="0"/>
              <a:t>4</a:t>
            </a:r>
            <a:endParaRPr kumimoji="1" lang="ja-JP" altLang="en-US" sz="2000" dirty="0"/>
          </a:p>
        </p:txBody>
      </p:sp>
      <p:sp>
        <p:nvSpPr>
          <p:cNvPr id="85" name="テキスト プレースホルダー 30"/>
          <p:cNvSpPr txBox="1">
            <a:spLocks/>
          </p:cNvSpPr>
          <p:nvPr/>
        </p:nvSpPr>
        <p:spPr>
          <a:xfrm>
            <a:off x="4379763" y="5770630"/>
            <a:ext cx="4250597" cy="747032"/>
          </a:xfrm>
          <a:prstGeom prst="rect">
            <a:avLst/>
          </a:prstGeom>
        </p:spPr>
        <p:txBody>
          <a:bodyPr/>
          <a:lstStyle>
            <a:lvl1pPr marL="0" indent="0" algn="l" defTabSz="1371417" rtl="0" eaLnBrk="1" latinLnBrk="0" hangingPunct="1">
              <a:lnSpc>
                <a:spcPct val="130000"/>
              </a:lnSpc>
              <a:spcBef>
                <a:spcPts val="1200"/>
              </a:spcBef>
              <a:buFontTx/>
              <a:buNone/>
              <a:defRPr sz="2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709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417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126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2835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397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106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2814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8523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ko-KR" altLang="en-US" dirty="0"/>
              <a:t>민 주현</a:t>
            </a:r>
            <a:endParaRPr kumimoji="1" lang="ja-JP" altLang="en-US" dirty="0"/>
          </a:p>
        </p:txBody>
      </p:sp>
      <p:sp>
        <p:nvSpPr>
          <p:cNvPr id="86" name="テキスト プレースホルダー 31"/>
          <p:cNvSpPr txBox="1">
            <a:spLocks/>
          </p:cNvSpPr>
          <p:nvPr/>
        </p:nvSpPr>
        <p:spPr>
          <a:xfrm>
            <a:off x="10850363" y="6712832"/>
            <a:ext cx="4434499" cy="2056805"/>
          </a:xfrm>
          <a:prstGeom prst="rect">
            <a:avLst/>
          </a:prstGeom>
        </p:spPr>
        <p:txBody>
          <a:bodyPr/>
          <a:lstStyle>
            <a:lvl1pPr marL="0" indent="0" algn="l" defTabSz="1371417" rtl="0" eaLnBrk="1" latinLnBrk="0" hangingPunct="1">
              <a:lnSpc>
                <a:spcPct val="130000"/>
              </a:lnSpc>
              <a:spcBef>
                <a:spcPts val="1200"/>
              </a:spcBef>
              <a:buFontTx/>
              <a:buNone/>
              <a:defRPr sz="2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709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417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126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2835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397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106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2814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8523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ko-KR" altLang="en-US" sz="2000" dirty="0"/>
              <a:t>소감문 </a:t>
            </a:r>
            <a:r>
              <a:rPr kumimoji="1" lang="en-US" altLang="ko-KR" sz="2000" dirty="0"/>
              <a:t>5</a:t>
            </a:r>
            <a:endParaRPr kumimoji="1" lang="ja-JP" altLang="en-US" sz="2000" dirty="0"/>
          </a:p>
        </p:txBody>
      </p:sp>
      <p:sp>
        <p:nvSpPr>
          <p:cNvPr id="87" name="テキスト プレースホルダー 32"/>
          <p:cNvSpPr txBox="1">
            <a:spLocks/>
          </p:cNvSpPr>
          <p:nvPr/>
        </p:nvSpPr>
        <p:spPr>
          <a:xfrm>
            <a:off x="10850363" y="5723511"/>
            <a:ext cx="4250597" cy="747032"/>
          </a:xfrm>
          <a:prstGeom prst="rect">
            <a:avLst/>
          </a:prstGeom>
        </p:spPr>
        <p:txBody>
          <a:bodyPr/>
          <a:lstStyle>
            <a:lvl1pPr marL="0" indent="0" algn="l" defTabSz="1371417" rtl="0" eaLnBrk="1" latinLnBrk="0" hangingPunct="1">
              <a:lnSpc>
                <a:spcPct val="130000"/>
              </a:lnSpc>
              <a:spcBef>
                <a:spcPts val="1200"/>
              </a:spcBef>
              <a:buFontTx/>
              <a:buNone/>
              <a:defRPr sz="2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709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417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126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2835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397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106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2814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8523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ko-KR" altLang="en-US" dirty="0"/>
              <a:t>이 </a:t>
            </a:r>
            <a:r>
              <a:rPr kumimoji="1" lang="ko-KR" altLang="en-US" dirty="0" err="1"/>
              <a:t>득건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35832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2868"/>
    </mc:Choice>
    <mc:Fallback xmlns="">
      <p:transition advTm="12868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Thank you!</a:t>
            </a:r>
            <a:endParaRPr kumimoji="1" lang="ja-JP" altLang="en-US" dirty="0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ja-JP" dirty="0"/>
              <a:t>Any questions?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95709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3544"/>
    </mc:Choice>
    <mc:Fallback xmlns="">
      <p:transition advTm="13544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タイトル 1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CONTENTS</a:t>
            </a:r>
            <a:endParaRPr kumimoji="1" lang="ja-JP" altLang="en-US" dirty="0"/>
          </a:p>
        </p:txBody>
      </p:sp>
      <p:sp>
        <p:nvSpPr>
          <p:cNvPr id="33" name="スライド番号プレースホルダー 3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3</a:t>
            </a:fld>
            <a:endParaRPr lang="en-US" dirty="0"/>
          </a:p>
        </p:txBody>
      </p:sp>
      <p:grpSp>
        <p:nvGrpSpPr>
          <p:cNvPr id="3" name="그룹 2"/>
          <p:cNvGrpSpPr/>
          <p:nvPr/>
        </p:nvGrpSpPr>
        <p:grpSpPr>
          <a:xfrm>
            <a:off x="2350164" y="2742553"/>
            <a:ext cx="14669479" cy="5524566"/>
            <a:chOff x="2350164" y="2742553"/>
            <a:chExt cx="14669479" cy="5524566"/>
          </a:xfrm>
        </p:grpSpPr>
        <p:sp>
          <p:nvSpPr>
            <p:cNvPr id="82" name="テキスト プレースホルダー 19"/>
            <p:cNvSpPr txBox="1">
              <a:spLocks/>
            </p:cNvSpPr>
            <p:nvPr/>
          </p:nvSpPr>
          <p:spPr>
            <a:xfrm>
              <a:off x="3670581" y="3659304"/>
              <a:ext cx="5354446" cy="562841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0" indent="0" algn="l" defTabSz="1371417" rtl="0" eaLnBrk="1" latinLnBrk="0" hangingPunct="1">
                <a:lnSpc>
                  <a:spcPct val="130000"/>
                </a:lnSpc>
                <a:spcBef>
                  <a:spcPts val="1200"/>
                </a:spcBef>
                <a:buFontTx/>
                <a:buNone/>
                <a:defRPr sz="2400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685709" indent="0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Tx/>
                <a:buNone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371417" indent="0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Tx/>
                <a:buNone/>
                <a:defRPr sz="3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057126" indent="0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Tx/>
                <a:buNone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2835" indent="0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Tx/>
                <a:buNone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771397" indent="-342854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457106" indent="-342854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5142814" indent="-342854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828523" indent="-342854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kumimoji="1" lang="en-US" altLang="ko-KR" dirty="0" err="1"/>
                <a:t>Thema</a:t>
              </a:r>
              <a:r>
                <a:rPr kumimoji="1" lang="en-US" altLang="ko-KR" dirty="0"/>
                <a:t>, Benchmarking</a:t>
              </a:r>
              <a:endParaRPr kumimoji="1" lang="ja-JP" altLang="en-US" dirty="0"/>
            </a:p>
          </p:txBody>
        </p:sp>
        <p:sp>
          <p:nvSpPr>
            <p:cNvPr id="83" name="テキスト プレースホルダー 20"/>
            <p:cNvSpPr txBox="1">
              <a:spLocks/>
            </p:cNvSpPr>
            <p:nvPr/>
          </p:nvSpPr>
          <p:spPr>
            <a:xfrm>
              <a:off x="3670581" y="2742553"/>
              <a:ext cx="5354446" cy="747032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l" defTabSz="1371417" rtl="0" eaLnBrk="1" latinLnBrk="0" hangingPunct="1">
                <a:lnSpc>
                  <a:spcPct val="130000"/>
                </a:lnSpc>
                <a:spcBef>
                  <a:spcPts val="1200"/>
                </a:spcBef>
                <a:buFontTx/>
                <a:buNone/>
                <a:defRPr sz="2400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685709" indent="0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Tx/>
                <a:buNone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371417" indent="0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Tx/>
                <a:buNone/>
                <a:defRPr sz="3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057126" indent="0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Tx/>
                <a:buNone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2835" indent="0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Tx/>
                <a:buNone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771397" indent="-342854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457106" indent="-342854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5142814" indent="-342854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828523" indent="-342854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kumimoji="1" lang="en-US" altLang="ko-KR" dirty="0"/>
                <a:t>Introduction</a:t>
              </a:r>
              <a:endParaRPr kumimoji="1" lang="ja-JP" altLang="en-US" dirty="0"/>
            </a:p>
          </p:txBody>
        </p:sp>
        <p:sp>
          <p:nvSpPr>
            <p:cNvPr id="84" name="テキスト プレースホルダー 21"/>
            <p:cNvSpPr txBox="1">
              <a:spLocks/>
            </p:cNvSpPr>
            <p:nvPr/>
          </p:nvSpPr>
          <p:spPr>
            <a:xfrm>
              <a:off x="3670581" y="5681791"/>
              <a:ext cx="5354446" cy="562841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0" indent="0" algn="l" defTabSz="1371417" rtl="0" eaLnBrk="1" latinLnBrk="0" hangingPunct="1">
                <a:lnSpc>
                  <a:spcPct val="130000"/>
                </a:lnSpc>
                <a:spcBef>
                  <a:spcPts val="1200"/>
                </a:spcBef>
                <a:buFontTx/>
                <a:buNone/>
                <a:defRPr sz="2400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685709" indent="0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Tx/>
                <a:buNone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371417" indent="0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Tx/>
                <a:buNone/>
                <a:defRPr sz="3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057126" indent="0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Tx/>
                <a:buNone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2835" indent="0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Tx/>
                <a:buNone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771397" indent="-342854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457106" indent="-342854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5142814" indent="-342854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828523" indent="-342854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kumimoji="1" lang="en-US" altLang="ko-KR"/>
                <a:t>Scheduler, Process</a:t>
              </a:r>
              <a:endParaRPr kumimoji="1" lang="ja-JP" altLang="en-US" dirty="0"/>
            </a:p>
          </p:txBody>
        </p:sp>
        <p:sp>
          <p:nvSpPr>
            <p:cNvPr id="85" name="テキスト プレースホルダー 22"/>
            <p:cNvSpPr txBox="1">
              <a:spLocks/>
            </p:cNvSpPr>
            <p:nvPr/>
          </p:nvSpPr>
          <p:spPr>
            <a:xfrm>
              <a:off x="3670581" y="4765040"/>
              <a:ext cx="5354446" cy="747032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l" defTabSz="1371417" rtl="0" eaLnBrk="1" latinLnBrk="0" hangingPunct="1">
                <a:lnSpc>
                  <a:spcPct val="130000"/>
                </a:lnSpc>
                <a:spcBef>
                  <a:spcPts val="1200"/>
                </a:spcBef>
                <a:buFontTx/>
                <a:buNone/>
                <a:defRPr sz="2400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685709" indent="0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Tx/>
                <a:buNone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371417" indent="0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Tx/>
                <a:buNone/>
                <a:defRPr sz="3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057126" indent="0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Tx/>
                <a:buNone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2835" indent="0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Tx/>
                <a:buNone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771397" indent="-342854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457106" indent="-342854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5142814" indent="-342854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828523" indent="-342854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kumimoji="1" lang="en-US" altLang="ko-KR"/>
                <a:t>Development</a:t>
              </a:r>
              <a:endParaRPr kumimoji="1" lang="ja-JP" altLang="en-US" dirty="0"/>
            </a:p>
          </p:txBody>
        </p:sp>
        <p:sp>
          <p:nvSpPr>
            <p:cNvPr id="86" name="テキスト プレースホルダー 24"/>
            <p:cNvSpPr txBox="1">
              <a:spLocks/>
            </p:cNvSpPr>
            <p:nvPr/>
          </p:nvSpPr>
          <p:spPr>
            <a:xfrm>
              <a:off x="3670581" y="6787527"/>
              <a:ext cx="5354446" cy="747032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l" defTabSz="1371417" rtl="0" eaLnBrk="1" latinLnBrk="0" hangingPunct="1">
                <a:lnSpc>
                  <a:spcPct val="130000"/>
                </a:lnSpc>
                <a:spcBef>
                  <a:spcPts val="1200"/>
                </a:spcBef>
                <a:buFontTx/>
                <a:buNone/>
                <a:defRPr sz="2400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685709" indent="0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Tx/>
                <a:buNone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371417" indent="0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Tx/>
                <a:buNone/>
                <a:defRPr sz="3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057126" indent="0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Tx/>
                <a:buNone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2835" indent="0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Tx/>
                <a:buNone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771397" indent="-342854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457106" indent="-342854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5142814" indent="-342854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828523" indent="-342854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kumimoji="1" lang="en-US" altLang="ko-KR"/>
                <a:t>Layout</a:t>
              </a:r>
              <a:endParaRPr kumimoji="1" lang="ja-JP" altLang="en-US" dirty="0"/>
            </a:p>
          </p:txBody>
        </p:sp>
        <p:sp>
          <p:nvSpPr>
            <p:cNvPr id="87" name="テキスト プレースホルダー 25"/>
            <p:cNvSpPr txBox="1">
              <a:spLocks/>
            </p:cNvSpPr>
            <p:nvPr/>
          </p:nvSpPr>
          <p:spPr>
            <a:xfrm>
              <a:off x="11665197" y="3659304"/>
              <a:ext cx="5354446" cy="562841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0" indent="0" algn="l" defTabSz="1371417" rtl="0" eaLnBrk="1" latinLnBrk="0" hangingPunct="1">
                <a:lnSpc>
                  <a:spcPct val="130000"/>
                </a:lnSpc>
                <a:spcBef>
                  <a:spcPts val="1200"/>
                </a:spcBef>
                <a:buFontTx/>
                <a:buNone/>
                <a:defRPr sz="2400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685709" indent="0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Tx/>
                <a:buNone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371417" indent="0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Tx/>
                <a:buNone/>
                <a:defRPr sz="3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057126" indent="0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Tx/>
                <a:buNone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2835" indent="0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Tx/>
                <a:buNone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771397" indent="-342854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457106" indent="-342854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5142814" indent="-342854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828523" indent="-342854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kumimoji="1" lang="en-US" altLang="ko-KR"/>
                <a:t>Controller, Administrator, Booking</a:t>
              </a:r>
              <a:endParaRPr kumimoji="1" lang="ja-JP" altLang="en-US" dirty="0"/>
            </a:p>
          </p:txBody>
        </p:sp>
        <p:sp>
          <p:nvSpPr>
            <p:cNvPr id="88" name="テキスト プレースホルダー 26"/>
            <p:cNvSpPr txBox="1">
              <a:spLocks/>
            </p:cNvSpPr>
            <p:nvPr/>
          </p:nvSpPr>
          <p:spPr>
            <a:xfrm>
              <a:off x="11665197" y="2742553"/>
              <a:ext cx="5354446" cy="747032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l" defTabSz="1371417" rtl="0" eaLnBrk="1" latinLnBrk="0" hangingPunct="1">
                <a:lnSpc>
                  <a:spcPct val="130000"/>
                </a:lnSpc>
                <a:spcBef>
                  <a:spcPts val="1200"/>
                </a:spcBef>
                <a:buFontTx/>
                <a:buNone/>
                <a:defRPr sz="2400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685709" indent="0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Tx/>
                <a:buNone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371417" indent="0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Tx/>
                <a:buNone/>
                <a:defRPr sz="3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057126" indent="0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Tx/>
                <a:buNone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2835" indent="0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Tx/>
                <a:buNone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771397" indent="-342854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457106" indent="-342854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5142814" indent="-342854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828523" indent="-342854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kumimoji="1" lang="en-US" altLang="ko-KR"/>
                <a:t>Coding</a:t>
              </a:r>
              <a:endParaRPr kumimoji="1" lang="ja-JP" altLang="en-US" dirty="0"/>
            </a:p>
          </p:txBody>
        </p:sp>
        <p:sp>
          <p:nvSpPr>
            <p:cNvPr id="89" name="テキスト プレースホルダー 28"/>
            <p:cNvSpPr txBox="1">
              <a:spLocks/>
            </p:cNvSpPr>
            <p:nvPr/>
          </p:nvSpPr>
          <p:spPr>
            <a:xfrm>
              <a:off x="11665197" y="4765040"/>
              <a:ext cx="5354446" cy="747032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l" defTabSz="1371417" rtl="0" eaLnBrk="1" latinLnBrk="0" hangingPunct="1">
                <a:lnSpc>
                  <a:spcPct val="130000"/>
                </a:lnSpc>
                <a:spcBef>
                  <a:spcPts val="1200"/>
                </a:spcBef>
                <a:buFontTx/>
                <a:buNone/>
                <a:defRPr sz="2400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685709" indent="0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Tx/>
                <a:buNone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371417" indent="0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Tx/>
                <a:buNone/>
                <a:defRPr sz="3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057126" indent="0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Tx/>
                <a:buNone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2835" indent="0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Tx/>
                <a:buNone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771397" indent="-342854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457106" indent="-342854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5142814" indent="-342854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828523" indent="-342854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kumimoji="1" lang="en-US" altLang="ko-KR" dirty="0"/>
                <a:t>Rehearsal</a:t>
              </a:r>
              <a:endParaRPr kumimoji="1" lang="ja-JP" altLang="en-US" dirty="0"/>
            </a:p>
          </p:txBody>
        </p:sp>
        <p:sp>
          <p:nvSpPr>
            <p:cNvPr id="90" name="テキスト プレースホルダー 29"/>
            <p:cNvSpPr txBox="1">
              <a:spLocks/>
            </p:cNvSpPr>
            <p:nvPr/>
          </p:nvSpPr>
          <p:spPr>
            <a:xfrm>
              <a:off x="11665197" y="7704278"/>
              <a:ext cx="5354446" cy="562841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0" indent="0" algn="l" defTabSz="1371417" rtl="0" eaLnBrk="1" latinLnBrk="0" hangingPunct="1">
                <a:lnSpc>
                  <a:spcPct val="130000"/>
                </a:lnSpc>
                <a:spcBef>
                  <a:spcPts val="1200"/>
                </a:spcBef>
                <a:buFontTx/>
                <a:buNone/>
                <a:defRPr sz="2400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685709" indent="0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Tx/>
                <a:buNone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371417" indent="0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Tx/>
                <a:buNone/>
                <a:defRPr sz="3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057126" indent="0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Tx/>
                <a:buNone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2835" indent="0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Tx/>
                <a:buNone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771397" indent="-342854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457106" indent="-342854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5142814" indent="-342854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828523" indent="-342854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kumimoji="1" lang="en-US" altLang="ko-KR" dirty="0"/>
                <a:t>Impression</a:t>
              </a:r>
              <a:r>
                <a:rPr kumimoji="1" lang="ko-KR" altLang="en-US" dirty="0"/>
                <a:t> </a:t>
              </a:r>
              <a:r>
                <a:rPr kumimoji="1" lang="en-US" altLang="ko-KR" dirty="0"/>
                <a:t>and</a:t>
              </a:r>
              <a:r>
                <a:rPr kumimoji="1" lang="ko-KR" altLang="en-US" dirty="0"/>
                <a:t> </a:t>
              </a:r>
              <a:r>
                <a:rPr kumimoji="1" lang="en-US" altLang="ja-JP" dirty="0"/>
                <a:t>Q&amp;A</a:t>
              </a:r>
              <a:endParaRPr kumimoji="1" lang="ja-JP" altLang="en-US" dirty="0"/>
            </a:p>
          </p:txBody>
        </p:sp>
        <p:sp>
          <p:nvSpPr>
            <p:cNvPr id="91" name="テキスト プレースホルダー 30"/>
            <p:cNvSpPr txBox="1">
              <a:spLocks/>
            </p:cNvSpPr>
            <p:nvPr/>
          </p:nvSpPr>
          <p:spPr>
            <a:xfrm>
              <a:off x="11665197" y="6787527"/>
              <a:ext cx="5354446" cy="747032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l" defTabSz="1371417" rtl="0" eaLnBrk="1" latinLnBrk="0" hangingPunct="1">
                <a:lnSpc>
                  <a:spcPct val="130000"/>
                </a:lnSpc>
                <a:spcBef>
                  <a:spcPts val="1200"/>
                </a:spcBef>
                <a:buFontTx/>
                <a:buNone/>
                <a:defRPr sz="2400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685709" indent="0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Tx/>
                <a:buNone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371417" indent="0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Tx/>
                <a:buNone/>
                <a:defRPr sz="3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057126" indent="0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Tx/>
                <a:buNone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2835" indent="0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Tx/>
                <a:buNone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771397" indent="-342854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457106" indent="-342854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5142814" indent="-342854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828523" indent="-342854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kumimoji="1" lang="en-US" altLang="ja-JP"/>
                <a:t>Epiloge</a:t>
              </a:r>
              <a:endParaRPr kumimoji="1" lang="ja-JP" altLang="en-US" dirty="0"/>
            </a:p>
          </p:txBody>
        </p:sp>
        <p:sp>
          <p:nvSpPr>
            <p:cNvPr id="92" name="正方形/長方形 6"/>
            <p:cNvSpPr/>
            <p:nvPr/>
          </p:nvSpPr>
          <p:spPr>
            <a:xfrm>
              <a:off x="3781532" y="3507719"/>
              <a:ext cx="1827899" cy="720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3" name="円/楕円 4"/>
            <p:cNvSpPr/>
            <p:nvPr/>
          </p:nvSpPr>
          <p:spPr>
            <a:xfrm>
              <a:off x="2350164" y="2938646"/>
              <a:ext cx="1136515" cy="1138145"/>
            </a:xfrm>
            <a:prstGeom prst="rect">
              <a:avLst/>
            </a:prstGeom>
            <a:ln w="57150">
              <a:solidFill>
                <a:schemeClr val="bg1"/>
              </a:solidFill>
            </a:ln>
            <a:effectLst>
              <a:outerShdw blurRad="12700" sx="102000" sy="102000" algn="ctr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4" name="テキスト ボックス 36"/>
            <p:cNvSpPr txBox="1"/>
            <p:nvPr/>
          </p:nvSpPr>
          <p:spPr>
            <a:xfrm>
              <a:off x="2473724" y="3153775"/>
              <a:ext cx="889394" cy="707886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kumimoji="1" lang="en-US" altLang="ja-JP" sz="4000" dirty="0">
                  <a:solidFill>
                    <a:schemeClr val="bg1"/>
                  </a:solidFill>
                </a:rPr>
                <a:t>01</a:t>
              </a:r>
              <a:endParaRPr kumimoji="1" lang="ja-JP" altLang="en-US" sz="4000" dirty="0">
                <a:solidFill>
                  <a:schemeClr val="bg1"/>
                </a:solidFill>
              </a:endParaRPr>
            </a:p>
          </p:txBody>
        </p:sp>
        <p:sp>
          <p:nvSpPr>
            <p:cNvPr id="95" name="正方形/長方形 39"/>
            <p:cNvSpPr/>
            <p:nvPr/>
          </p:nvSpPr>
          <p:spPr>
            <a:xfrm>
              <a:off x="3781532" y="5530206"/>
              <a:ext cx="1827899" cy="7200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6" name="円/楕円 4"/>
            <p:cNvSpPr/>
            <p:nvPr/>
          </p:nvSpPr>
          <p:spPr>
            <a:xfrm>
              <a:off x="2350164" y="4961133"/>
              <a:ext cx="1136515" cy="1138145"/>
            </a:xfrm>
            <a:prstGeom prst="rect">
              <a:avLst/>
            </a:prstGeom>
            <a:solidFill>
              <a:schemeClr val="accent2"/>
            </a:solidFill>
            <a:ln w="57150">
              <a:solidFill>
                <a:schemeClr val="bg1"/>
              </a:solidFill>
            </a:ln>
            <a:effectLst>
              <a:outerShdw blurRad="12700" sx="102000" sy="102000" algn="ctr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7" name="テキスト ボックス 41"/>
            <p:cNvSpPr txBox="1"/>
            <p:nvPr/>
          </p:nvSpPr>
          <p:spPr>
            <a:xfrm>
              <a:off x="2473724" y="5176262"/>
              <a:ext cx="889394" cy="707886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kumimoji="1" lang="en-US" altLang="ja-JP" sz="4000" dirty="0">
                  <a:solidFill>
                    <a:schemeClr val="bg1"/>
                  </a:solidFill>
                </a:rPr>
                <a:t>02</a:t>
              </a:r>
              <a:endParaRPr kumimoji="1" lang="ja-JP" altLang="en-US" sz="4000" dirty="0">
                <a:solidFill>
                  <a:schemeClr val="bg1"/>
                </a:solidFill>
              </a:endParaRPr>
            </a:p>
          </p:txBody>
        </p:sp>
        <p:sp>
          <p:nvSpPr>
            <p:cNvPr id="98" name="テキスト プレースホルダー 12"/>
            <p:cNvSpPr txBox="1">
              <a:spLocks/>
            </p:cNvSpPr>
            <p:nvPr/>
          </p:nvSpPr>
          <p:spPr>
            <a:xfrm>
              <a:off x="3670581" y="7704278"/>
              <a:ext cx="5354446" cy="562841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l" defTabSz="1371417" rtl="0" eaLnBrk="1" latinLnBrk="0" hangingPunct="1">
                <a:lnSpc>
                  <a:spcPct val="130000"/>
                </a:lnSpc>
                <a:spcBef>
                  <a:spcPts val="1200"/>
                </a:spcBef>
                <a:buFontTx/>
                <a:buNone/>
                <a:defRPr sz="2000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685709" indent="0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Tx/>
                <a:buNone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371417" indent="0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Tx/>
                <a:buNone/>
                <a:defRPr sz="3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057126" indent="0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Tx/>
                <a:buNone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2835" indent="0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Tx/>
                <a:buNone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771397" indent="-342854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457106" indent="-342854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5142814" indent="-342854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828523" indent="-342854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kumimoji="1" lang="en-US" altLang="ko-KR" dirty="0"/>
                <a:t>Web Layout, Mobile Layout</a:t>
              </a:r>
              <a:endParaRPr kumimoji="1" lang="ja-JP" altLang="en-US" dirty="0"/>
            </a:p>
          </p:txBody>
        </p:sp>
        <p:sp>
          <p:nvSpPr>
            <p:cNvPr id="99" name="正方形/長方形 44"/>
            <p:cNvSpPr/>
            <p:nvPr/>
          </p:nvSpPr>
          <p:spPr>
            <a:xfrm>
              <a:off x="3781532" y="7552693"/>
              <a:ext cx="1827899" cy="7200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0" name="円/楕円 4"/>
            <p:cNvSpPr/>
            <p:nvPr/>
          </p:nvSpPr>
          <p:spPr>
            <a:xfrm>
              <a:off x="2350164" y="6983620"/>
              <a:ext cx="1136515" cy="1138145"/>
            </a:xfrm>
            <a:prstGeom prst="rect">
              <a:avLst/>
            </a:prstGeom>
            <a:solidFill>
              <a:schemeClr val="accent3"/>
            </a:solidFill>
            <a:ln w="57150">
              <a:solidFill>
                <a:schemeClr val="bg1"/>
              </a:solidFill>
            </a:ln>
            <a:effectLst>
              <a:outerShdw blurRad="12700" sx="102000" sy="102000" algn="ctr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1" name="テキスト ボックス 66"/>
            <p:cNvSpPr txBox="1"/>
            <p:nvPr/>
          </p:nvSpPr>
          <p:spPr>
            <a:xfrm>
              <a:off x="2473724" y="7198749"/>
              <a:ext cx="889394" cy="707886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kumimoji="1" lang="en-US" altLang="ja-JP" sz="4000" dirty="0">
                  <a:solidFill>
                    <a:schemeClr val="bg1"/>
                  </a:solidFill>
                </a:rPr>
                <a:t>03</a:t>
              </a:r>
              <a:endParaRPr kumimoji="1" lang="ja-JP" altLang="en-US" sz="4000" dirty="0">
                <a:solidFill>
                  <a:schemeClr val="bg1"/>
                </a:solidFill>
              </a:endParaRPr>
            </a:p>
          </p:txBody>
        </p:sp>
        <p:sp>
          <p:nvSpPr>
            <p:cNvPr id="102" name="正方形/長方形 69"/>
            <p:cNvSpPr/>
            <p:nvPr/>
          </p:nvSpPr>
          <p:spPr>
            <a:xfrm>
              <a:off x="11776148" y="3507719"/>
              <a:ext cx="1827899" cy="7200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3" name="円/楕円 4"/>
            <p:cNvSpPr/>
            <p:nvPr/>
          </p:nvSpPr>
          <p:spPr>
            <a:xfrm>
              <a:off x="10344780" y="2938646"/>
              <a:ext cx="1136515" cy="1138145"/>
            </a:xfrm>
            <a:prstGeom prst="rect">
              <a:avLst/>
            </a:prstGeom>
            <a:solidFill>
              <a:schemeClr val="accent4"/>
            </a:solidFill>
            <a:ln w="57150">
              <a:solidFill>
                <a:schemeClr val="bg1"/>
              </a:solidFill>
            </a:ln>
            <a:effectLst>
              <a:outerShdw blurRad="12700" sx="102000" sy="102000" algn="ctr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4" name="テキスト ボックス 71"/>
            <p:cNvSpPr txBox="1"/>
            <p:nvPr/>
          </p:nvSpPr>
          <p:spPr>
            <a:xfrm>
              <a:off x="10468340" y="3153775"/>
              <a:ext cx="889394" cy="707886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kumimoji="1" lang="en-US" altLang="ja-JP" sz="4000" dirty="0">
                  <a:solidFill>
                    <a:schemeClr val="bg1"/>
                  </a:solidFill>
                </a:rPr>
                <a:t>04</a:t>
              </a:r>
              <a:endParaRPr kumimoji="1" lang="ja-JP" altLang="en-US" sz="4000" dirty="0">
                <a:solidFill>
                  <a:schemeClr val="bg1"/>
                </a:solidFill>
              </a:endParaRPr>
            </a:p>
          </p:txBody>
        </p:sp>
        <p:sp>
          <p:nvSpPr>
            <p:cNvPr id="105" name="テキスト プレースホルダー 12"/>
            <p:cNvSpPr txBox="1">
              <a:spLocks/>
            </p:cNvSpPr>
            <p:nvPr/>
          </p:nvSpPr>
          <p:spPr>
            <a:xfrm>
              <a:off x="11665197" y="5681791"/>
              <a:ext cx="5354446" cy="562841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l" defTabSz="1371417" rtl="0" eaLnBrk="1" latinLnBrk="0" hangingPunct="1">
                <a:lnSpc>
                  <a:spcPct val="130000"/>
                </a:lnSpc>
                <a:spcBef>
                  <a:spcPts val="1200"/>
                </a:spcBef>
                <a:buFontTx/>
                <a:buNone/>
                <a:defRPr sz="2000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685709" indent="0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Tx/>
                <a:buNone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371417" indent="0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Tx/>
                <a:buNone/>
                <a:defRPr sz="3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057126" indent="0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Tx/>
                <a:buNone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2835" indent="0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Tx/>
                <a:buNone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771397" indent="-342854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457106" indent="-342854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5142814" indent="-342854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828523" indent="-342854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kumimoji="1" lang="en-US" altLang="ja-JP" dirty="0"/>
                <a:t>Rehearsal</a:t>
              </a:r>
              <a:endParaRPr kumimoji="1" lang="ja-JP" altLang="en-US" dirty="0"/>
            </a:p>
          </p:txBody>
        </p:sp>
        <p:sp>
          <p:nvSpPr>
            <p:cNvPr id="106" name="正方形/長方形 74"/>
            <p:cNvSpPr/>
            <p:nvPr/>
          </p:nvSpPr>
          <p:spPr>
            <a:xfrm>
              <a:off x="11776148" y="5530206"/>
              <a:ext cx="1827899" cy="7200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7" name="円/楕円 4"/>
            <p:cNvSpPr/>
            <p:nvPr/>
          </p:nvSpPr>
          <p:spPr>
            <a:xfrm>
              <a:off x="10344780" y="4961133"/>
              <a:ext cx="1136515" cy="1138145"/>
            </a:xfrm>
            <a:prstGeom prst="rect">
              <a:avLst/>
            </a:prstGeom>
            <a:solidFill>
              <a:schemeClr val="accent5"/>
            </a:solidFill>
            <a:ln w="57150">
              <a:solidFill>
                <a:schemeClr val="bg1"/>
              </a:solidFill>
            </a:ln>
            <a:effectLst>
              <a:outerShdw blurRad="12700" sx="102000" sy="102000" algn="ctr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8" name="テキスト ボックス 76"/>
            <p:cNvSpPr txBox="1"/>
            <p:nvPr/>
          </p:nvSpPr>
          <p:spPr>
            <a:xfrm>
              <a:off x="10468340" y="5176262"/>
              <a:ext cx="889394" cy="707886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kumimoji="1" lang="en-US" altLang="ja-JP" sz="4000" dirty="0">
                  <a:solidFill>
                    <a:schemeClr val="bg1"/>
                  </a:solidFill>
                </a:rPr>
                <a:t>05</a:t>
              </a:r>
              <a:endParaRPr kumimoji="1" lang="ja-JP" altLang="en-US" sz="4000" dirty="0">
                <a:solidFill>
                  <a:schemeClr val="bg1"/>
                </a:solidFill>
              </a:endParaRPr>
            </a:p>
          </p:txBody>
        </p:sp>
        <p:sp>
          <p:nvSpPr>
            <p:cNvPr id="109" name="正方形/長方形 79"/>
            <p:cNvSpPr/>
            <p:nvPr/>
          </p:nvSpPr>
          <p:spPr>
            <a:xfrm>
              <a:off x="11776148" y="7552693"/>
              <a:ext cx="1827899" cy="7200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0" name="円/楕円 4"/>
            <p:cNvSpPr/>
            <p:nvPr/>
          </p:nvSpPr>
          <p:spPr>
            <a:xfrm>
              <a:off x="10344780" y="6983620"/>
              <a:ext cx="1136515" cy="1138145"/>
            </a:xfrm>
            <a:prstGeom prst="rect">
              <a:avLst/>
            </a:prstGeom>
            <a:solidFill>
              <a:schemeClr val="accent6"/>
            </a:solidFill>
            <a:ln w="57150">
              <a:solidFill>
                <a:schemeClr val="bg1"/>
              </a:solidFill>
            </a:ln>
            <a:effectLst>
              <a:outerShdw blurRad="12700" sx="102000" sy="102000" algn="ctr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1" name="テキスト ボックス 81"/>
            <p:cNvSpPr txBox="1"/>
            <p:nvPr/>
          </p:nvSpPr>
          <p:spPr>
            <a:xfrm>
              <a:off x="10468340" y="7198749"/>
              <a:ext cx="889394" cy="707886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kumimoji="1" lang="en-US" altLang="ja-JP" sz="4000" dirty="0">
                  <a:solidFill>
                    <a:schemeClr val="bg1"/>
                  </a:solidFill>
                </a:rPr>
                <a:t>06</a:t>
              </a:r>
              <a:endParaRPr kumimoji="1" lang="ja-JP" altLang="en-US" sz="40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10977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2272"/>
    </mc:Choice>
    <mc:Fallback xmlns="">
      <p:transition advTm="1227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テキスト プレースホルダー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10" name="テキスト プレースホルダー 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ko-KR" dirty="0"/>
              <a:t>Introduction</a:t>
            </a:r>
            <a:endParaRPr kumimoji="1" lang="ja-JP" altLang="en-US" dirty="0"/>
          </a:p>
        </p:txBody>
      </p:sp>
      <p:sp>
        <p:nvSpPr>
          <p:cNvPr id="2" name="テキスト プレースホルダー 1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1" name="그림 개체 틀 10">
            <a:extLst>
              <a:ext uri="{FF2B5EF4-FFF2-40B4-BE49-F238E27FC236}">
                <a16:creationId xmlns:a16="http://schemas.microsoft.com/office/drawing/2014/main" id="{528FA7D0-4059-4367-BBEB-8802DF6219C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2389681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374"/>
    </mc:Choice>
    <mc:Fallback xmlns="">
      <p:transition advTm="3374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Site Development 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ja-JP" altLang="ko-KR" dirty="0"/>
              <a:t>ホットペッパービューティー</a:t>
            </a:r>
            <a:endParaRPr lang="en-US" altLang="ja-JP" dirty="0"/>
          </a:p>
          <a:p>
            <a:r>
              <a:rPr kumimoji="1" lang="en-US" altLang="ko-KR" dirty="0"/>
              <a:t>(https://beauty.hotpepper.jp/)</a:t>
            </a:r>
            <a:endParaRPr kumimoji="1" lang="en-US" altLang="ja-JP" dirty="0"/>
          </a:p>
        </p:txBody>
      </p:sp>
      <p:sp>
        <p:nvSpPr>
          <p:cNvPr id="8" name="テキスト プレースホルダー 7"/>
          <p:cNvSpPr>
            <a:spLocks noGrp="1"/>
          </p:cNvSpPr>
          <p:nvPr>
            <p:ph type="body" sz="quarter" idx="12"/>
          </p:nvPr>
        </p:nvSpPr>
        <p:spPr>
          <a:xfrm>
            <a:off x="342542" y="7383209"/>
            <a:ext cx="17945100" cy="1931123"/>
          </a:xfrm>
        </p:spPr>
        <p:txBody>
          <a:bodyPr>
            <a:normAutofit/>
          </a:bodyPr>
          <a:lstStyle/>
          <a:p>
            <a:endParaRPr lang="ko-KR" altLang="ko-KR" dirty="0"/>
          </a:p>
        </p:txBody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3583B84F-43C5-41BB-A01E-70B90BE8EDC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</p:spTree>
    <p:extLst>
      <p:ext uri="{BB962C8B-B14F-4D97-AF65-F5344CB8AC3E}">
        <p14:creationId xmlns:p14="http://schemas.microsoft.com/office/powerpoint/2010/main" val="7231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769"/>
    </mc:Choice>
    <mc:Fallback xmlns="">
      <p:transition advTm="4769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개체 틀 5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55" r="12355"/>
          <a:stretch>
            <a:fillRect/>
          </a:stretch>
        </p:blipFill>
        <p:spPr/>
      </p:pic>
      <p:sp>
        <p:nvSpPr>
          <p:cNvPr id="7" name="テキスト プレースホルダー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8" name="テキスト プレースホルダー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ja-JP" dirty="0"/>
              <a:t>2</a:t>
            </a:r>
            <a:endParaRPr kumimoji="1" lang="ja-JP" altLang="en-US" dirty="0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ko-KR" dirty="0"/>
              <a:t>Development</a:t>
            </a:r>
          </a:p>
        </p:txBody>
      </p:sp>
      <p:sp>
        <p:nvSpPr>
          <p:cNvPr id="10" name="テキスト プレースホルダー 9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1" name="テキスト プレースホルダー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1211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668"/>
    </mc:Choice>
    <mc:Fallback xmlns="">
      <p:transition advTm="3668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ko-KR" altLang="en-US" dirty="0"/>
              <a:t>개발 환경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9" name="スライド番号プレースホルダー 3"/>
          <p:cNvSpPr txBox="1">
            <a:spLocks/>
          </p:cNvSpPr>
          <p:nvPr/>
        </p:nvSpPr>
        <p:spPr>
          <a:xfrm>
            <a:off x="17110868" y="9600055"/>
            <a:ext cx="1176775" cy="489036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1371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EB59E2-90B9-4CD3-AC74-D672227E13C3}" type="slidenum"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13716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11" name="그룹 44"/>
          <p:cNvGrpSpPr/>
          <p:nvPr/>
        </p:nvGrpSpPr>
        <p:grpSpPr>
          <a:xfrm>
            <a:off x="1480680" y="1935600"/>
            <a:ext cx="15361089" cy="3399437"/>
            <a:chOff x="1463455" y="2154259"/>
            <a:chExt cx="15361089" cy="1985648"/>
          </a:xfrm>
        </p:grpSpPr>
        <p:sp>
          <p:nvSpPr>
            <p:cNvPr id="19" name="テキスト プレースホルダー 12"/>
            <p:cNvSpPr txBox="1">
              <a:spLocks/>
            </p:cNvSpPr>
            <p:nvPr/>
          </p:nvSpPr>
          <p:spPr>
            <a:xfrm>
              <a:off x="1463455" y="3082772"/>
              <a:ext cx="4594445" cy="105713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algn="ctr">
                <a:spcBef>
                  <a:spcPts val="0"/>
                </a:spcBef>
                <a:defRPr sz="2000" baseline="0"/>
              </a:lvl1pPr>
            </a:lstStyle>
            <a:p>
              <a:pPr marL="0" marR="0" lvl="0" indent="0" algn="ctr" defTabSz="1371417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2400" dirty="0">
                  <a:solidFill>
                    <a:schemeClr val="tx2"/>
                  </a:solidFill>
                </a:rPr>
                <a:t>Java(</a:t>
              </a:r>
              <a:r>
                <a:rPr kumimoji="1" lang="en-US" altLang="ja-JP" sz="2400" dirty="0" err="1">
                  <a:solidFill>
                    <a:schemeClr val="tx2"/>
                  </a:solidFill>
                </a:rPr>
                <a:t>jsp</a:t>
              </a:r>
              <a:r>
                <a:rPr kumimoji="1" lang="en-US" altLang="ja-JP" sz="2400" dirty="0">
                  <a:solidFill>
                    <a:schemeClr val="tx2"/>
                  </a:solidFill>
                </a:rPr>
                <a:t>, Servlet), </a:t>
              </a:r>
            </a:p>
            <a:p>
              <a:pPr marL="0" marR="0" lvl="0" indent="0" algn="ctr" defTabSz="1371417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2400" dirty="0">
                  <a:solidFill>
                    <a:schemeClr val="tx2"/>
                  </a:solidFill>
                </a:rPr>
                <a:t>HTML, CSS, JavaScript</a:t>
              </a:r>
              <a:endPara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0" name="テキスト プレースホルダー 12"/>
            <p:cNvSpPr txBox="1">
              <a:spLocks/>
            </p:cNvSpPr>
            <p:nvPr/>
          </p:nvSpPr>
          <p:spPr>
            <a:xfrm>
              <a:off x="1463455" y="2154259"/>
              <a:ext cx="4594445" cy="74703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>
                <a:lnSpc>
                  <a:spcPct val="100000"/>
                </a:lnSpc>
                <a:spcBef>
                  <a:spcPts val="0"/>
                </a:spcBef>
                <a:defRPr sz="2800" baseline="0">
                  <a:solidFill>
                    <a:schemeClr val="tx2"/>
                  </a:solidFill>
                  <a:latin typeface="Ubuntu Medium" panose="020B0604030602030204" pitchFamily="34" charset="0"/>
                </a:defRPr>
              </a:lvl1pPr>
            </a:lstStyle>
            <a:p>
              <a:pPr marL="0" marR="0" lvl="0" indent="0" algn="ctr" defTabSz="13714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3000" dirty="0"/>
                <a:t>Language</a:t>
              </a:r>
              <a:endParaRPr kumimoji="1" lang="ja-JP" altLang="en-US" sz="3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Ubuntu Medium" panose="020B0604030602030204" pitchFamily="34" charset="0"/>
                <a:ea typeface="+mn-ea"/>
                <a:cs typeface="+mn-cs"/>
              </a:endParaRPr>
            </a:p>
          </p:txBody>
        </p:sp>
        <p:sp>
          <p:nvSpPr>
            <p:cNvPr id="21" name="テキスト プレースホルダー 12"/>
            <p:cNvSpPr txBox="1">
              <a:spLocks/>
            </p:cNvSpPr>
            <p:nvPr/>
          </p:nvSpPr>
          <p:spPr>
            <a:xfrm>
              <a:off x="6846777" y="3082772"/>
              <a:ext cx="4594445" cy="105713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algn="ctr">
                <a:spcBef>
                  <a:spcPts val="0"/>
                </a:spcBef>
                <a:defRPr sz="2000" baseline="0"/>
              </a:lvl1pPr>
            </a:lstStyle>
            <a:p>
              <a:pPr marL="0" marR="0" lvl="0" indent="0" algn="ctr" defTabSz="1371417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2400" dirty="0">
                  <a:solidFill>
                    <a:schemeClr val="tx2"/>
                  </a:solidFill>
                </a:rPr>
                <a:t>Windows 7 64bit, </a:t>
              </a:r>
            </a:p>
            <a:p>
              <a:pPr marL="0" marR="0" lvl="0" indent="0" algn="ctr" defTabSz="1371417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Windows</a:t>
              </a:r>
              <a:r>
                <a:rPr kumimoji="1" lang="en-US" altLang="ja-JP" sz="2400" b="0" i="0" u="none" strike="noStrike" kern="1200" cap="none" spc="0" normalizeH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1" lang="en-US" altLang="ja-JP" sz="2400" dirty="0">
                  <a:solidFill>
                    <a:schemeClr val="tx2"/>
                  </a:solidFill>
                </a:rPr>
                <a:t>8</a:t>
              </a:r>
              <a:r>
                <a:rPr kumimoji="1" lang="en-US" altLang="ja-JP" sz="2400" b="0" i="0" u="none" strike="noStrike" kern="1200" cap="none" spc="0" normalizeH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64bit,</a:t>
              </a:r>
            </a:p>
            <a:p>
              <a:pPr marL="0" marR="0" lvl="0" indent="0" algn="ctr" defTabSz="1371417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2400" baseline="0" dirty="0">
                  <a:solidFill>
                    <a:schemeClr val="tx2"/>
                  </a:solidFill>
                </a:rPr>
                <a:t>Windows</a:t>
              </a:r>
              <a:r>
                <a:rPr kumimoji="1" lang="en-US" altLang="ja-JP" sz="2400" dirty="0">
                  <a:solidFill>
                    <a:schemeClr val="tx2"/>
                  </a:solidFill>
                </a:rPr>
                <a:t> 10 64 bit</a:t>
              </a:r>
              <a:endPara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2" name="テキスト プレースホルダー 12"/>
            <p:cNvSpPr txBox="1">
              <a:spLocks/>
            </p:cNvSpPr>
            <p:nvPr/>
          </p:nvSpPr>
          <p:spPr>
            <a:xfrm>
              <a:off x="6846777" y="2154259"/>
              <a:ext cx="4594445" cy="74703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>
                <a:lnSpc>
                  <a:spcPct val="100000"/>
                </a:lnSpc>
                <a:spcBef>
                  <a:spcPts val="0"/>
                </a:spcBef>
                <a:defRPr sz="2800" baseline="0">
                  <a:solidFill>
                    <a:schemeClr val="tx2"/>
                  </a:solidFill>
                  <a:latin typeface="Ubuntu Medium" panose="020B0604030602030204" pitchFamily="34" charset="0"/>
                </a:defRPr>
              </a:lvl1pPr>
            </a:lstStyle>
            <a:p>
              <a:pPr marL="0" marR="0" lvl="0" indent="0" algn="ctr" defTabSz="13714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3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Ubuntu Medium" panose="020B0604030602030204" pitchFamily="34" charset="0"/>
                  <a:ea typeface="+mn-ea"/>
                  <a:cs typeface="+mn-cs"/>
                </a:rPr>
                <a:t>OS</a:t>
              </a:r>
              <a:endParaRPr kumimoji="1" lang="ja-JP" altLang="en-US" sz="3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Ubuntu Medium" panose="020B0604030602030204" pitchFamily="34" charset="0"/>
                <a:ea typeface="+mn-ea"/>
                <a:cs typeface="+mn-cs"/>
              </a:endParaRPr>
            </a:p>
          </p:txBody>
        </p:sp>
        <p:sp>
          <p:nvSpPr>
            <p:cNvPr id="23" name="テキスト プレースホルダー 12"/>
            <p:cNvSpPr txBox="1">
              <a:spLocks/>
            </p:cNvSpPr>
            <p:nvPr/>
          </p:nvSpPr>
          <p:spPr>
            <a:xfrm>
              <a:off x="12230099" y="3082772"/>
              <a:ext cx="4594445" cy="105713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algn="ctr">
                <a:spcBef>
                  <a:spcPts val="0"/>
                </a:spcBef>
                <a:defRPr sz="2000" baseline="0"/>
              </a:lvl1pPr>
            </a:lstStyle>
            <a:p>
              <a:pPr marL="0" marR="0" lvl="0" indent="0" algn="ctr" defTabSz="1371417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Eclipse neon, </a:t>
              </a:r>
              <a:r>
                <a:rPr kumimoji="1" lang="en-US" altLang="ja-JP" sz="2400" dirty="0">
                  <a:solidFill>
                    <a:schemeClr val="tx2"/>
                  </a:solidFill>
                </a:rPr>
                <a:t>Oxygen</a:t>
              </a:r>
            </a:p>
            <a:p>
              <a:pPr marL="0" marR="0" lvl="0" indent="0" algn="ctr" defTabSz="1371417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2400" b="0" i="0" u="none" strike="noStrike" kern="1200" cap="none" spc="0" normalizeH="0" baseline="0" noProof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Oracle Development</a:t>
              </a:r>
              <a:endPara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4" name="テキスト プレースホルダー 12"/>
            <p:cNvSpPr txBox="1">
              <a:spLocks/>
            </p:cNvSpPr>
            <p:nvPr/>
          </p:nvSpPr>
          <p:spPr>
            <a:xfrm>
              <a:off x="12230099" y="2154259"/>
              <a:ext cx="4594445" cy="74703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>
                <a:lnSpc>
                  <a:spcPct val="100000"/>
                </a:lnSpc>
                <a:spcBef>
                  <a:spcPts val="0"/>
                </a:spcBef>
                <a:defRPr sz="2800" baseline="0">
                  <a:solidFill>
                    <a:schemeClr val="tx2"/>
                  </a:solidFill>
                  <a:latin typeface="Ubuntu Medium" panose="020B0604030602030204" pitchFamily="34" charset="0"/>
                </a:defRPr>
              </a:lvl1pPr>
            </a:lstStyle>
            <a:p>
              <a:pPr marL="0" marR="0" lvl="0" indent="0" algn="ctr" defTabSz="13714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3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Ubuntu Medium" panose="020B0604030602030204" pitchFamily="34" charset="0"/>
                  <a:ea typeface="+mn-ea"/>
                  <a:cs typeface="+mn-cs"/>
                </a:rPr>
                <a:t>Edit Tool</a:t>
              </a:r>
              <a:endParaRPr kumimoji="1" lang="ja-JP" altLang="en-US" sz="3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Ubuntu Medium" panose="020B0604030602030204" pitchFamily="34" charset="0"/>
                <a:ea typeface="+mn-ea"/>
                <a:cs typeface="+mn-cs"/>
              </a:endParaRPr>
            </a:p>
          </p:txBody>
        </p:sp>
        <p:sp>
          <p:nvSpPr>
            <p:cNvPr id="25" name="正方形/長方形 77"/>
            <p:cNvSpPr/>
            <p:nvPr/>
          </p:nvSpPr>
          <p:spPr>
            <a:xfrm>
              <a:off x="2850933" y="2920023"/>
              <a:ext cx="1827899" cy="720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正方形/長方形 78"/>
            <p:cNvSpPr/>
            <p:nvPr/>
          </p:nvSpPr>
          <p:spPr>
            <a:xfrm>
              <a:off x="8230050" y="2920023"/>
              <a:ext cx="1827899" cy="7200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正方形/長方形 79"/>
            <p:cNvSpPr/>
            <p:nvPr/>
          </p:nvSpPr>
          <p:spPr>
            <a:xfrm>
              <a:off x="13613371" y="2903566"/>
              <a:ext cx="1827899" cy="7200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3" name="テキスト プレースホルダー 12"/>
          <p:cNvSpPr txBox="1">
            <a:spLocks/>
          </p:cNvSpPr>
          <p:nvPr/>
        </p:nvSpPr>
        <p:spPr>
          <a:xfrm>
            <a:off x="1875118" y="7677081"/>
            <a:ext cx="4594445" cy="18098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ctr">
              <a:spcBef>
                <a:spcPts val="0"/>
              </a:spcBef>
              <a:defRPr sz="2000" baseline="0"/>
            </a:lvl1pPr>
          </a:lstStyle>
          <a:p>
            <a:pPr marL="0" marR="0" lvl="0" indent="0" algn="ctr" defTabSz="1371417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400" dirty="0">
                <a:solidFill>
                  <a:schemeClr val="tx2"/>
                </a:solidFill>
              </a:rPr>
              <a:t>Apache Tomcat 8.0.45 / 9.0</a:t>
            </a:r>
            <a:endParaRPr kumimoji="1" lang="ja-JP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テキスト プレースホルダー 12"/>
          <p:cNvSpPr txBox="1">
            <a:spLocks/>
          </p:cNvSpPr>
          <p:nvPr/>
        </p:nvSpPr>
        <p:spPr>
          <a:xfrm>
            <a:off x="1875118" y="6087463"/>
            <a:ext cx="4594445" cy="127892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marL="0" marR="0" lvl="0" indent="0" algn="ctr" defTabSz="13714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3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Ubuntu Medium" panose="020B0604030602030204" pitchFamily="34" charset="0"/>
                <a:ea typeface="+mn-ea"/>
                <a:cs typeface="+mn-cs"/>
              </a:rPr>
              <a:t>Server</a:t>
            </a:r>
            <a:endParaRPr kumimoji="1" lang="ja-JP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Ubuntu Medium" panose="020B0604030602030204" pitchFamily="34" charset="0"/>
              <a:ea typeface="+mn-ea"/>
              <a:cs typeface="+mn-cs"/>
            </a:endParaRPr>
          </a:p>
        </p:txBody>
      </p:sp>
      <p:sp>
        <p:nvSpPr>
          <p:cNvPr id="15" name="テキスト プレースホルダー 12"/>
          <p:cNvSpPr txBox="1">
            <a:spLocks/>
          </p:cNvSpPr>
          <p:nvPr/>
        </p:nvSpPr>
        <p:spPr>
          <a:xfrm>
            <a:off x="7258440" y="7677081"/>
            <a:ext cx="4594445" cy="18098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ctr">
              <a:spcBef>
                <a:spcPts val="0"/>
              </a:spcBef>
              <a:defRPr sz="2000" baseline="0"/>
            </a:lvl1pPr>
          </a:lstStyle>
          <a:p>
            <a:pPr marL="0" marR="0" lvl="0" indent="0" algn="ctr" defTabSz="1371417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400" dirty="0">
                <a:solidFill>
                  <a:schemeClr val="tx2"/>
                </a:solidFill>
              </a:rPr>
              <a:t>Oracle DB 11g / 11g ex</a:t>
            </a:r>
            <a:endParaRPr kumimoji="1" lang="ja-JP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テキスト プレースホルダー 12"/>
          <p:cNvSpPr txBox="1">
            <a:spLocks/>
          </p:cNvSpPr>
          <p:nvPr/>
        </p:nvSpPr>
        <p:spPr>
          <a:xfrm>
            <a:off x="7258440" y="6087463"/>
            <a:ext cx="4594445" cy="127892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marL="0" marR="0" lvl="0" indent="0" algn="ctr" defTabSz="13714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3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Ubuntu Medium" panose="020B0604030602030204" pitchFamily="34" charset="0"/>
                <a:ea typeface="+mn-ea"/>
                <a:cs typeface="+mn-cs"/>
              </a:rPr>
              <a:t>DB</a:t>
            </a:r>
            <a:endParaRPr kumimoji="1" lang="ja-JP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Ubuntu Medium" panose="020B0604030602030204" pitchFamily="34" charset="0"/>
              <a:ea typeface="+mn-ea"/>
              <a:cs typeface="+mn-cs"/>
            </a:endParaRPr>
          </a:p>
        </p:txBody>
      </p:sp>
      <p:sp>
        <p:nvSpPr>
          <p:cNvPr id="17" name="正方形/長方形 77"/>
          <p:cNvSpPr/>
          <p:nvPr/>
        </p:nvSpPr>
        <p:spPr>
          <a:xfrm>
            <a:off x="3262596" y="7398454"/>
            <a:ext cx="1827899" cy="12327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78"/>
          <p:cNvSpPr/>
          <p:nvPr/>
        </p:nvSpPr>
        <p:spPr>
          <a:xfrm>
            <a:off x="8641713" y="7398454"/>
            <a:ext cx="1827899" cy="12327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プレースホルダー 12">
            <a:extLst>
              <a:ext uri="{FF2B5EF4-FFF2-40B4-BE49-F238E27FC236}">
                <a16:creationId xmlns:a16="http://schemas.microsoft.com/office/drawing/2014/main" id="{2AFD0C06-3D7B-40D7-BBA3-1E6A0661CA4B}"/>
              </a:ext>
            </a:extLst>
          </p:cNvPr>
          <p:cNvSpPr txBox="1">
            <a:spLocks/>
          </p:cNvSpPr>
          <p:nvPr/>
        </p:nvSpPr>
        <p:spPr>
          <a:xfrm>
            <a:off x="12247322" y="7709150"/>
            <a:ext cx="4594445" cy="18098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ctr">
              <a:spcBef>
                <a:spcPts val="0"/>
              </a:spcBef>
              <a:defRPr sz="2000" baseline="0"/>
            </a:lvl1pPr>
          </a:lstStyle>
          <a:p>
            <a:pPr marL="0" marR="0" lvl="0" indent="0" algn="ctr" defTabSz="1371417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Git hub desktop</a:t>
            </a:r>
            <a:endParaRPr kumimoji="1" lang="ja-JP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9" name="テキスト プレースホルダー 12">
            <a:extLst>
              <a:ext uri="{FF2B5EF4-FFF2-40B4-BE49-F238E27FC236}">
                <a16:creationId xmlns:a16="http://schemas.microsoft.com/office/drawing/2014/main" id="{0A72CBBB-44BE-442D-9C2D-AB0D440F174C}"/>
              </a:ext>
            </a:extLst>
          </p:cNvPr>
          <p:cNvSpPr txBox="1">
            <a:spLocks/>
          </p:cNvSpPr>
          <p:nvPr/>
        </p:nvSpPr>
        <p:spPr>
          <a:xfrm>
            <a:off x="12247322" y="6119532"/>
            <a:ext cx="4594445" cy="127892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marL="0" marR="0" lvl="0" indent="0" algn="ctr" defTabSz="13714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3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Ubuntu Medium" panose="020B0604030602030204" pitchFamily="34" charset="0"/>
                <a:ea typeface="+mn-ea"/>
                <a:cs typeface="+mn-cs"/>
              </a:rPr>
              <a:t>SVC</a:t>
            </a:r>
            <a:endParaRPr kumimoji="1" lang="ja-JP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Ubuntu Medium" panose="020B0604030602030204" pitchFamily="34" charset="0"/>
              <a:ea typeface="+mn-ea"/>
              <a:cs typeface="+mn-cs"/>
            </a:endParaRPr>
          </a:p>
        </p:txBody>
      </p:sp>
      <p:sp>
        <p:nvSpPr>
          <p:cNvPr id="30" name="正方形/長方形 78">
            <a:extLst>
              <a:ext uri="{FF2B5EF4-FFF2-40B4-BE49-F238E27FC236}">
                <a16:creationId xmlns:a16="http://schemas.microsoft.com/office/drawing/2014/main" id="{E3659D86-71C9-42CE-929E-B612DBB21E58}"/>
              </a:ext>
            </a:extLst>
          </p:cNvPr>
          <p:cNvSpPr/>
          <p:nvPr/>
        </p:nvSpPr>
        <p:spPr>
          <a:xfrm>
            <a:off x="13630595" y="7430523"/>
            <a:ext cx="1827899" cy="12327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제목 2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Schedule</a:t>
            </a:r>
            <a:endParaRPr lang="ko-KR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8</a:t>
            </a:fld>
            <a:endParaRPr lang="en-US" dirty="0"/>
          </a:p>
        </p:txBody>
      </p:sp>
      <p:grpSp>
        <p:nvGrpSpPr>
          <p:cNvPr id="69" name="그룹 68"/>
          <p:cNvGrpSpPr/>
          <p:nvPr/>
        </p:nvGrpSpPr>
        <p:grpSpPr>
          <a:xfrm>
            <a:off x="1010692" y="1719535"/>
            <a:ext cx="15208156" cy="8065334"/>
            <a:chOff x="1010692" y="1719535"/>
            <a:chExt cx="15208156" cy="8065334"/>
          </a:xfrm>
        </p:grpSpPr>
        <p:sp>
          <p:nvSpPr>
            <p:cNvPr id="45" name="正方形/長方形 17"/>
            <p:cNvSpPr/>
            <p:nvPr/>
          </p:nvSpPr>
          <p:spPr>
            <a:xfrm>
              <a:off x="3943775" y="2882498"/>
              <a:ext cx="11854124" cy="5286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" name="正方形/長方形 28"/>
            <p:cNvSpPr/>
            <p:nvPr/>
          </p:nvSpPr>
          <p:spPr>
            <a:xfrm>
              <a:off x="3943775" y="3528967"/>
              <a:ext cx="11854124" cy="5286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7" name="正方形/長方形 33"/>
            <p:cNvSpPr/>
            <p:nvPr/>
          </p:nvSpPr>
          <p:spPr>
            <a:xfrm>
              <a:off x="3943775" y="4198296"/>
              <a:ext cx="11854124" cy="5286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8" name="正方形/長方形 38"/>
            <p:cNvSpPr/>
            <p:nvPr/>
          </p:nvSpPr>
          <p:spPr>
            <a:xfrm>
              <a:off x="3943775" y="4799045"/>
              <a:ext cx="11854124" cy="5286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9" name="正方形/長方形 43"/>
            <p:cNvSpPr/>
            <p:nvPr/>
          </p:nvSpPr>
          <p:spPr>
            <a:xfrm>
              <a:off x="3943775" y="5399792"/>
              <a:ext cx="11854124" cy="5286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0" name="正方形/長方形 48"/>
            <p:cNvSpPr/>
            <p:nvPr/>
          </p:nvSpPr>
          <p:spPr>
            <a:xfrm>
              <a:off x="3943775" y="2258889"/>
              <a:ext cx="11854124" cy="5286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1" name="正方形/長方形 17"/>
            <p:cNvSpPr/>
            <p:nvPr/>
          </p:nvSpPr>
          <p:spPr>
            <a:xfrm>
              <a:off x="3930951" y="6669638"/>
              <a:ext cx="11854124" cy="5286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2" name="正方形/長方形 28"/>
            <p:cNvSpPr/>
            <p:nvPr/>
          </p:nvSpPr>
          <p:spPr>
            <a:xfrm>
              <a:off x="3930951" y="7316107"/>
              <a:ext cx="11854124" cy="5286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3" name="正方形/長方形 33"/>
            <p:cNvSpPr/>
            <p:nvPr/>
          </p:nvSpPr>
          <p:spPr>
            <a:xfrm>
              <a:off x="3930951" y="7985436"/>
              <a:ext cx="11854124" cy="5286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4" name="正方形/長方形 38"/>
            <p:cNvSpPr/>
            <p:nvPr/>
          </p:nvSpPr>
          <p:spPr>
            <a:xfrm>
              <a:off x="3930951" y="8586185"/>
              <a:ext cx="11854124" cy="5286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5" name="正方形/長方形 43"/>
            <p:cNvSpPr/>
            <p:nvPr/>
          </p:nvSpPr>
          <p:spPr>
            <a:xfrm>
              <a:off x="3930951" y="9186932"/>
              <a:ext cx="11854124" cy="5286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6" name="正方形/長方形 48"/>
            <p:cNvSpPr/>
            <p:nvPr/>
          </p:nvSpPr>
          <p:spPr>
            <a:xfrm>
              <a:off x="3930951" y="6046029"/>
              <a:ext cx="11854124" cy="5286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7" name="テキスト ボックス 60"/>
            <p:cNvSpPr txBox="1"/>
            <p:nvPr/>
          </p:nvSpPr>
          <p:spPr>
            <a:xfrm>
              <a:off x="1641965" y="2292376"/>
              <a:ext cx="2069517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kumimoji="1" lang="ja-JP" altLang="en-US" sz="2400" b="1" dirty="0">
                  <a:solidFill>
                    <a:schemeClr val="tx2"/>
                  </a:solidFill>
                  <a:latin typeface="+mj-lt"/>
                </a:rPr>
                <a:t>テーマ選定</a:t>
              </a:r>
            </a:p>
          </p:txBody>
        </p:sp>
        <p:sp>
          <p:nvSpPr>
            <p:cNvPr id="58" name="テキスト ボックス 61"/>
            <p:cNvSpPr txBox="1"/>
            <p:nvPr/>
          </p:nvSpPr>
          <p:spPr>
            <a:xfrm>
              <a:off x="1641965" y="4832531"/>
              <a:ext cx="2069517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kumimoji="1" lang="en-US" altLang="ja-JP" sz="2400" b="1" dirty="0" err="1">
                  <a:solidFill>
                    <a:schemeClr val="tx2"/>
                  </a:solidFill>
                  <a:latin typeface="+mj-lt"/>
                </a:rPr>
                <a:t>BackEnd</a:t>
              </a:r>
              <a:endParaRPr kumimoji="1" lang="ja-JP" altLang="en-US" sz="2400" b="1" dirty="0">
                <a:solidFill>
                  <a:schemeClr val="tx2"/>
                </a:solidFill>
                <a:latin typeface="+mj-lt"/>
              </a:endParaRPr>
            </a:p>
          </p:txBody>
        </p:sp>
        <p:sp>
          <p:nvSpPr>
            <p:cNvPr id="59" name="テキスト ボックス 62"/>
            <p:cNvSpPr txBox="1"/>
            <p:nvPr/>
          </p:nvSpPr>
          <p:spPr>
            <a:xfrm>
              <a:off x="1641965" y="2915984"/>
              <a:ext cx="2069517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kumimoji="1" lang="ja-JP" altLang="en-US" sz="2400" b="1" dirty="0">
                  <a:solidFill>
                    <a:schemeClr val="tx2"/>
                  </a:solidFill>
                  <a:latin typeface="+mj-lt"/>
                </a:rPr>
                <a:t>資料調査</a:t>
              </a:r>
            </a:p>
          </p:txBody>
        </p:sp>
        <p:sp>
          <p:nvSpPr>
            <p:cNvPr id="60" name="テキスト ボックス 63"/>
            <p:cNvSpPr txBox="1"/>
            <p:nvPr/>
          </p:nvSpPr>
          <p:spPr>
            <a:xfrm>
              <a:off x="1010692" y="3562453"/>
              <a:ext cx="2693170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kumimoji="1" lang="ja-JP" altLang="en-US" sz="2400" b="1" dirty="0">
                  <a:solidFill>
                    <a:schemeClr val="tx2"/>
                  </a:solidFill>
                  <a:latin typeface="+mj-lt"/>
                </a:rPr>
                <a:t>プログラム設計</a:t>
              </a:r>
            </a:p>
          </p:txBody>
        </p:sp>
        <p:sp>
          <p:nvSpPr>
            <p:cNvPr id="61" name="テキスト ボックス 64"/>
            <p:cNvSpPr txBox="1"/>
            <p:nvPr/>
          </p:nvSpPr>
          <p:spPr>
            <a:xfrm>
              <a:off x="1641965" y="4231782"/>
              <a:ext cx="2069517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kumimoji="1" lang="en-US" altLang="ja-JP" sz="2400" b="1" dirty="0">
                  <a:solidFill>
                    <a:schemeClr val="tx2"/>
                  </a:solidFill>
                  <a:latin typeface="+mj-lt"/>
                </a:rPr>
                <a:t>DB</a:t>
              </a:r>
              <a:r>
                <a:rPr kumimoji="1" lang="ja-JP" altLang="en-US" sz="2400" b="1" dirty="0">
                  <a:solidFill>
                    <a:schemeClr val="tx2"/>
                  </a:solidFill>
                  <a:latin typeface="+mj-lt"/>
                </a:rPr>
                <a:t>設計</a:t>
              </a:r>
            </a:p>
          </p:txBody>
        </p:sp>
        <p:sp>
          <p:nvSpPr>
            <p:cNvPr id="62" name="テキスト ボックス 65"/>
            <p:cNvSpPr txBox="1"/>
            <p:nvPr/>
          </p:nvSpPr>
          <p:spPr>
            <a:xfrm>
              <a:off x="1641965" y="5433278"/>
              <a:ext cx="2069517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kumimoji="1" lang="en-US" altLang="ja-JP" sz="2400" b="1" dirty="0" err="1">
                  <a:solidFill>
                    <a:schemeClr val="tx2"/>
                  </a:solidFill>
                  <a:latin typeface="+mj-lt"/>
                </a:rPr>
                <a:t>FrontEnd</a:t>
              </a:r>
              <a:endParaRPr kumimoji="1" lang="ja-JP" altLang="en-US" sz="2400" b="1" dirty="0">
                <a:solidFill>
                  <a:schemeClr val="tx2"/>
                </a:solidFill>
                <a:latin typeface="+mj-lt"/>
              </a:endParaRPr>
            </a:p>
          </p:txBody>
        </p:sp>
        <p:sp>
          <p:nvSpPr>
            <p:cNvPr id="63" name="正方形/長方形 18"/>
            <p:cNvSpPr/>
            <p:nvPr/>
          </p:nvSpPr>
          <p:spPr>
            <a:xfrm>
              <a:off x="5567943" y="3002817"/>
              <a:ext cx="2776537" cy="28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4" name="正方形/長方形 29"/>
            <p:cNvSpPr/>
            <p:nvPr/>
          </p:nvSpPr>
          <p:spPr>
            <a:xfrm>
              <a:off x="5567943" y="3649285"/>
              <a:ext cx="1571625" cy="288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5" name="正方形/長方形 34"/>
            <p:cNvSpPr/>
            <p:nvPr/>
          </p:nvSpPr>
          <p:spPr>
            <a:xfrm>
              <a:off x="7555493" y="4318614"/>
              <a:ext cx="1974850" cy="288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6" name="正方形/長方形 39"/>
            <p:cNvSpPr/>
            <p:nvPr/>
          </p:nvSpPr>
          <p:spPr>
            <a:xfrm>
              <a:off x="7139568" y="4903244"/>
              <a:ext cx="5969000" cy="32024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7" name="正方形/長方形 44"/>
            <p:cNvSpPr/>
            <p:nvPr/>
          </p:nvSpPr>
          <p:spPr>
            <a:xfrm>
              <a:off x="7139567" y="5512841"/>
              <a:ext cx="4375151" cy="30253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0" name="正方形/長方形 18"/>
            <p:cNvSpPr/>
            <p:nvPr/>
          </p:nvSpPr>
          <p:spPr>
            <a:xfrm>
              <a:off x="7939668" y="6794156"/>
              <a:ext cx="2760662" cy="27960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1" name="正方形/長方形 29"/>
            <p:cNvSpPr/>
            <p:nvPr/>
          </p:nvSpPr>
          <p:spPr>
            <a:xfrm>
              <a:off x="11101967" y="7431351"/>
              <a:ext cx="2795587" cy="29815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2" name="正方形/長方形 34"/>
            <p:cNvSpPr/>
            <p:nvPr/>
          </p:nvSpPr>
          <p:spPr>
            <a:xfrm>
              <a:off x="7930142" y="8102835"/>
              <a:ext cx="6757987" cy="29383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3" name="正方形/長方形 39"/>
            <p:cNvSpPr/>
            <p:nvPr/>
          </p:nvSpPr>
          <p:spPr>
            <a:xfrm>
              <a:off x="7930143" y="8699158"/>
              <a:ext cx="6757987" cy="302691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4" name="正方形/長方形 44"/>
            <p:cNvSpPr/>
            <p:nvPr/>
          </p:nvSpPr>
          <p:spPr>
            <a:xfrm flipH="1">
              <a:off x="14302367" y="9261941"/>
              <a:ext cx="788987" cy="380817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grpSp>
          <p:nvGrpSpPr>
            <p:cNvPr id="75" name="グループ化 45"/>
            <p:cNvGrpSpPr/>
            <p:nvPr/>
          </p:nvGrpSpPr>
          <p:grpSpPr>
            <a:xfrm>
              <a:off x="15074105" y="9064869"/>
              <a:ext cx="822661" cy="720000"/>
              <a:chOff x="7310211" y="3284942"/>
              <a:chExt cx="998510" cy="873905"/>
            </a:xfrm>
          </p:grpSpPr>
          <p:sp>
            <p:nvSpPr>
              <p:cNvPr id="76" name="涙形 46"/>
              <p:cNvSpPr/>
              <p:nvPr/>
            </p:nvSpPr>
            <p:spPr>
              <a:xfrm rot="13500000">
                <a:off x="7403304" y="3284942"/>
                <a:ext cx="873905" cy="873905"/>
              </a:xfrm>
              <a:prstGeom prst="teardrop">
                <a:avLst/>
              </a:prstGeom>
              <a:solidFill>
                <a:schemeClr val="accent6"/>
              </a:solidFill>
              <a:ln w="57150">
                <a:solidFill>
                  <a:schemeClr val="bg1"/>
                </a:solidFill>
              </a:ln>
              <a:effectLst>
                <a:outerShdw sx="102000" sy="102000" algn="ctr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77" name="テキスト ボックス 47"/>
              <p:cNvSpPr txBox="1"/>
              <p:nvPr/>
            </p:nvSpPr>
            <p:spPr>
              <a:xfrm>
                <a:off x="7310211" y="3418681"/>
                <a:ext cx="998510" cy="5603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ja-JP" sz="2400" b="1" dirty="0">
                    <a:solidFill>
                      <a:schemeClr val="bg1"/>
                    </a:solidFill>
                  </a:rPr>
                  <a:t>8/18</a:t>
                </a:r>
                <a:endParaRPr kumimoji="1" lang="ja-JP" altLang="en-US" sz="24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78" name="正方形/長方形 49"/>
            <p:cNvSpPr/>
            <p:nvPr/>
          </p:nvSpPr>
          <p:spPr>
            <a:xfrm>
              <a:off x="7139568" y="6156616"/>
              <a:ext cx="1201738" cy="30746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9" name="テキスト ボックス 60"/>
            <p:cNvSpPr txBox="1"/>
            <p:nvPr/>
          </p:nvSpPr>
          <p:spPr>
            <a:xfrm>
              <a:off x="1641965" y="6043938"/>
              <a:ext cx="2069517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kumimoji="1" lang="en-US" altLang="ja-JP" sz="2400" b="1" dirty="0">
                  <a:solidFill>
                    <a:schemeClr val="tx2"/>
                  </a:solidFill>
                  <a:latin typeface="+mj-lt"/>
                </a:rPr>
                <a:t>Sitemap</a:t>
              </a:r>
              <a:endParaRPr kumimoji="1" lang="ja-JP" altLang="en-US" sz="2400" b="1" dirty="0">
                <a:solidFill>
                  <a:schemeClr val="tx2"/>
                </a:solidFill>
                <a:latin typeface="+mj-lt"/>
              </a:endParaRPr>
            </a:p>
          </p:txBody>
        </p:sp>
        <p:sp>
          <p:nvSpPr>
            <p:cNvPr id="80" name="テキスト ボックス 61"/>
            <p:cNvSpPr txBox="1"/>
            <p:nvPr/>
          </p:nvSpPr>
          <p:spPr>
            <a:xfrm>
              <a:off x="1641965" y="8619671"/>
              <a:ext cx="2069517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kumimoji="1" lang="en-US" altLang="ja-JP" sz="2400" b="1" dirty="0">
                  <a:solidFill>
                    <a:schemeClr val="tx2"/>
                  </a:solidFill>
                  <a:latin typeface="+mj-lt"/>
                </a:rPr>
                <a:t>PPT</a:t>
              </a:r>
              <a:endParaRPr kumimoji="1" lang="ja-JP" altLang="en-US" sz="2400" b="1" dirty="0">
                <a:solidFill>
                  <a:schemeClr val="tx2"/>
                </a:solidFill>
                <a:latin typeface="+mj-lt"/>
              </a:endParaRPr>
            </a:p>
          </p:txBody>
        </p:sp>
        <p:sp>
          <p:nvSpPr>
            <p:cNvPr id="81" name="テキスト ボックス 62"/>
            <p:cNvSpPr txBox="1"/>
            <p:nvPr/>
          </p:nvSpPr>
          <p:spPr>
            <a:xfrm>
              <a:off x="1641965" y="6703124"/>
              <a:ext cx="2069517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kumimoji="1" lang="ja-JP" altLang="en-US" sz="2400" b="1" dirty="0">
                  <a:solidFill>
                    <a:schemeClr val="tx2"/>
                  </a:solidFill>
                  <a:latin typeface="+mj-lt"/>
                </a:rPr>
                <a:t>開発書</a:t>
              </a:r>
            </a:p>
          </p:txBody>
        </p:sp>
        <p:sp>
          <p:nvSpPr>
            <p:cNvPr id="82" name="テキスト ボックス 63"/>
            <p:cNvSpPr txBox="1"/>
            <p:nvPr/>
          </p:nvSpPr>
          <p:spPr>
            <a:xfrm>
              <a:off x="1641965" y="7309359"/>
              <a:ext cx="2069517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kumimoji="1" lang="en-US" altLang="ja-JP" sz="2400" b="1" dirty="0">
                  <a:solidFill>
                    <a:schemeClr val="tx2"/>
                  </a:solidFill>
                  <a:latin typeface="+mj-lt"/>
                </a:rPr>
                <a:t>Test</a:t>
              </a:r>
              <a:endParaRPr kumimoji="1" lang="ja-JP" altLang="en-US" sz="2400" b="1" dirty="0">
                <a:solidFill>
                  <a:schemeClr val="tx2"/>
                </a:solidFill>
                <a:latin typeface="+mj-lt"/>
              </a:endParaRPr>
            </a:p>
          </p:txBody>
        </p:sp>
        <p:sp>
          <p:nvSpPr>
            <p:cNvPr id="83" name="テキスト ボックス 64"/>
            <p:cNvSpPr txBox="1"/>
            <p:nvPr/>
          </p:nvSpPr>
          <p:spPr>
            <a:xfrm>
              <a:off x="1641965" y="8018922"/>
              <a:ext cx="2069517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kumimoji="1" lang="ja-JP" altLang="en-US" sz="2400" b="1" dirty="0">
                  <a:solidFill>
                    <a:schemeClr val="tx2"/>
                  </a:solidFill>
                  <a:latin typeface="+mj-lt"/>
                </a:rPr>
                <a:t>翻訳</a:t>
              </a:r>
            </a:p>
          </p:txBody>
        </p:sp>
        <p:sp>
          <p:nvSpPr>
            <p:cNvPr id="84" name="テキスト ボックス 65"/>
            <p:cNvSpPr txBox="1"/>
            <p:nvPr/>
          </p:nvSpPr>
          <p:spPr>
            <a:xfrm>
              <a:off x="1641965" y="9220418"/>
              <a:ext cx="2069517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kumimoji="1" lang="ja-JP" altLang="en-US" sz="2400" b="1" dirty="0">
                  <a:solidFill>
                    <a:schemeClr val="tx2"/>
                  </a:solidFill>
                  <a:latin typeface="+mj-lt"/>
                </a:rPr>
                <a:t>発表</a:t>
              </a:r>
            </a:p>
          </p:txBody>
        </p:sp>
        <p:sp>
          <p:nvSpPr>
            <p:cNvPr id="93" name="正方形/長方形 49"/>
            <p:cNvSpPr/>
            <p:nvPr/>
          </p:nvSpPr>
          <p:spPr>
            <a:xfrm>
              <a:off x="4761220" y="2379208"/>
              <a:ext cx="806723" cy="288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95" name="グループ化 50"/>
            <p:cNvGrpSpPr/>
            <p:nvPr/>
          </p:nvGrpSpPr>
          <p:grpSpPr>
            <a:xfrm rot="10800000">
              <a:off x="3915201" y="2165769"/>
              <a:ext cx="822662" cy="720000"/>
              <a:chOff x="7335960" y="3284940"/>
              <a:chExt cx="998511" cy="873905"/>
            </a:xfrm>
          </p:grpSpPr>
          <p:sp>
            <p:nvSpPr>
              <p:cNvPr id="96" name="涙形 51"/>
              <p:cNvSpPr/>
              <p:nvPr/>
            </p:nvSpPr>
            <p:spPr>
              <a:xfrm rot="13500000">
                <a:off x="7403304" y="3284940"/>
                <a:ext cx="873905" cy="873906"/>
              </a:xfrm>
              <a:prstGeom prst="teardrop">
                <a:avLst/>
              </a:prstGeom>
              <a:solidFill>
                <a:schemeClr val="accent1"/>
              </a:solidFill>
              <a:ln w="57150">
                <a:solidFill>
                  <a:schemeClr val="bg1"/>
                </a:solidFill>
              </a:ln>
              <a:effectLst>
                <a:outerShdw sx="102000" sy="102000" algn="ctr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97" name="テキスト ボックス 52"/>
              <p:cNvSpPr txBox="1"/>
              <p:nvPr/>
            </p:nvSpPr>
            <p:spPr>
              <a:xfrm rot="10800000">
                <a:off x="7335960" y="3440632"/>
                <a:ext cx="998511" cy="5603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ja-JP" sz="2400" dirty="0">
                    <a:solidFill>
                      <a:schemeClr val="bg1"/>
                    </a:solidFill>
                  </a:rPr>
                  <a:t>7/24</a:t>
                </a:r>
                <a:endParaRPr kumimoji="1" lang="ja-JP" altLang="en-US" sz="24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1" name="그룹 10"/>
            <p:cNvGrpSpPr/>
            <p:nvPr/>
          </p:nvGrpSpPr>
          <p:grpSpPr>
            <a:xfrm>
              <a:off x="3518010" y="1719535"/>
              <a:ext cx="12700838" cy="7996036"/>
              <a:chOff x="3206280" y="1331612"/>
              <a:chExt cx="12700838" cy="8451803"/>
            </a:xfrm>
          </p:grpSpPr>
          <p:cxnSp>
            <p:nvCxnSpPr>
              <p:cNvPr id="68" name="直線コネクタ 66"/>
              <p:cNvCxnSpPr/>
              <p:nvPr/>
            </p:nvCxnSpPr>
            <p:spPr>
              <a:xfrm rot="16200000" flipH="1">
                <a:off x="11512950" y="5744260"/>
                <a:ext cx="7946438" cy="20990"/>
              </a:xfrm>
              <a:prstGeom prst="line">
                <a:avLst/>
              </a:prstGeom>
              <a:ln w="19050">
                <a:solidFill>
                  <a:schemeClr val="tx2">
                    <a:lumMod val="60000"/>
                    <a:lumOff val="4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テキスト ボックス 68"/>
              <p:cNvSpPr txBox="1"/>
              <p:nvPr/>
            </p:nvSpPr>
            <p:spPr>
              <a:xfrm>
                <a:off x="3206280" y="1345482"/>
                <a:ext cx="822661" cy="461666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pPr algn="ctr"/>
                <a:r>
                  <a:rPr kumimoji="1" lang="en-US" altLang="ja-JP" sz="240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7/22</a:t>
                </a:r>
                <a:endParaRPr kumimoji="1" lang="ja-JP" altLang="en-US" sz="2400" dirty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86" name="テキスト ボックス 68"/>
              <p:cNvSpPr txBox="1"/>
              <p:nvPr/>
            </p:nvSpPr>
            <p:spPr>
              <a:xfrm>
                <a:off x="5229102" y="1345477"/>
                <a:ext cx="822661" cy="461666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pPr algn="ctr"/>
                <a:r>
                  <a:rPr kumimoji="1" lang="en-US" altLang="ja-JP" sz="240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7/27</a:t>
                </a:r>
                <a:endParaRPr kumimoji="1" lang="ja-JP" altLang="en-US" sz="2400" dirty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87" name="テキスト ボックス 68"/>
              <p:cNvSpPr txBox="1"/>
              <p:nvPr/>
            </p:nvSpPr>
            <p:spPr>
              <a:xfrm>
                <a:off x="7293492" y="1331617"/>
                <a:ext cx="649538" cy="461666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pPr algn="ctr"/>
                <a:r>
                  <a:rPr kumimoji="1" lang="en-US" altLang="ja-JP" sz="240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8/1</a:t>
                </a:r>
                <a:endParaRPr kumimoji="1" lang="ja-JP" altLang="en-US" sz="2400" dirty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88" name="テキスト ボックス 68"/>
              <p:cNvSpPr txBox="1"/>
              <p:nvPr/>
            </p:nvSpPr>
            <p:spPr>
              <a:xfrm>
                <a:off x="9288607" y="1331612"/>
                <a:ext cx="649538" cy="461666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pPr algn="ctr"/>
                <a:r>
                  <a:rPr kumimoji="1" lang="en-US" altLang="ja-JP" sz="240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8/6</a:t>
                </a:r>
                <a:endParaRPr kumimoji="1" lang="ja-JP" altLang="en-US" sz="2400" dirty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89" name="テキスト ボックス 68"/>
              <p:cNvSpPr txBox="1"/>
              <p:nvPr/>
            </p:nvSpPr>
            <p:spPr>
              <a:xfrm>
                <a:off x="11200597" y="1331612"/>
                <a:ext cx="822661" cy="461666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pPr algn="ctr"/>
                <a:r>
                  <a:rPr kumimoji="1" lang="en-US" altLang="ja-JP" sz="240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8/11</a:t>
                </a:r>
                <a:endParaRPr kumimoji="1" lang="ja-JP" altLang="en-US" sz="2400" dirty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90" name="テキスト ボックス 68"/>
              <p:cNvSpPr txBox="1"/>
              <p:nvPr/>
            </p:nvSpPr>
            <p:spPr>
              <a:xfrm>
                <a:off x="13181862" y="1331612"/>
                <a:ext cx="822661" cy="461666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pPr algn="ctr"/>
                <a:r>
                  <a:rPr kumimoji="1" lang="en-US" altLang="ja-JP" sz="240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8/16</a:t>
                </a:r>
                <a:endParaRPr kumimoji="1" lang="ja-JP" altLang="en-US" sz="2400" dirty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  <p:cxnSp>
            <p:nvCxnSpPr>
              <p:cNvPr id="91" name="直線コネクタ 67"/>
              <p:cNvCxnSpPr/>
              <p:nvPr/>
            </p:nvCxnSpPr>
            <p:spPr>
              <a:xfrm rot="5400000">
                <a:off x="1639492" y="5760877"/>
                <a:ext cx="8001879" cy="43197"/>
              </a:xfrm>
              <a:prstGeom prst="line">
                <a:avLst/>
              </a:prstGeom>
              <a:ln w="19050">
                <a:solidFill>
                  <a:schemeClr val="tx2">
                    <a:lumMod val="60000"/>
                    <a:lumOff val="4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直線コネクタ 67"/>
              <p:cNvCxnSpPr/>
              <p:nvPr/>
            </p:nvCxnSpPr>
            <p:spPr>
              <a:xfrm rot="5400000">
                <a:off x="3617321" y="5760877"/>
                <a:ext cx="8001879" cy="43197"/>
              </a:xfrm>
              <a:prstGeom prst="line">
                <a:avLst/>
              </a:prstGeom>
              <a:ln w="19050">
                <a:solidFill>
                  <a:schemeClr val="tx2">
                    <a:lumMod val="60000"/>
                    <a:lumOff val="4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直線コネクタ 67"/>
              <p:cNvCxnSpPr/>
              <p:nvPr/>
            </p:nvCxnSpPr>
            <p:spPr>
              <a:xfrm rot="5400000">
                <a:off x="5612437" y="5760878"/>
                <a:ext cx="8001879" cy="43196"/>
              </a:xfrm>
              <a:prstGeom prst="line">
                <a:avLst/>
              </a:prstGeom>
              <a:ln w="19050">
                <a:solidFill>
                  <a:schemeClr val="tx2">
                    <a:lumMod val="60000"/>
                    <a:lumOff val="4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直線コネクタ 67"/>
              <p:cNvCxnSpPr/>
              <p:nvPr/>
            </p:nvCxnSpPr>
            <p:spPr>
              <a:xfrm rot="5400000">
                <a:off x="7610988" y="5760878"/>
                <a:ext cx="8001879" cy="43196"/>
              </a:xfrm>
              <a:prstGeom prst="line">
                <a:avLst/>
              </a:prstGeom>
              <a:ln w="19050">
                <a:solidFill>
                  <a:schemeClr val="tx2">
                    <a:lumMod val="60000"/>
                    <a:lumOff val="4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直線コネクタ 67"/>
              <p:cNvCxnSpPr/>
              <p:nvPr/>
            </p:nvCxnSpPr>
            <p:spPr>
              <a:xfrm rot="5400000">
                <a:off x="9592253" y="5760878"/>
                <a:ext cx="8001879" cy="43196"/>
              </a:xfrm>
              <a:prstGeom prst="line">
                <a:avLst/>
              </a:prstGeom>
              <a:ln w="19050">
                <a:solidFill>
                  <a:schemeClr val="tx2">
                    <a:lumMod val="60000"/>
                    <a:lumOff val="4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0" name="テキスト ボックス 68"/>
              <p:cNvSpPr txBox="1"/>
              <p:nvPr/>
            </p:nvSpPr>
            <p:spPr>
              <a:xfrm>
                <a:off x="15065220" y="1331612"/>
                <a:ext cx="841898" cy="461666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pPr algn="ctr"/>
                <a:r>
                  <a:rPr kumimoji="1" lang="en-US" altLang="ja-JP" sz="240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8/18</a:t>
                </a:r>
                <a:endParaRPr kumimoji="1" lang="ja-JP" altLang="en-US" sz="2400" dirty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  <p:cxnSp>
            <p:nvCxnSpPr>
              <p:cNvPr id="101" name="直線コネクタ 67"/>
              <p:cNvCxnSpPr/>
              <p:nvPr/>
            </p:nvCxnSpPr>
            <p:spPr>
              <a:xfrm rot="5400000">
                <a:off x="-373136" y="5760877"/>
                <a:ext cx="8001879" cy="43197"/>
              </a:xfrm>
              <a:prstGeom prst="line">
                <a:avLst/>
              </a:prstGeom>
              <a:ln w="19050">
                <a:solidFill>
                  <a:schemeClr val="tx2">
                    <a:lumMod val="60000"/>
                    <a:lumOff val="4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248643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2270"/>
    </mc:Choice>
    <mc:Fallback xmlns="">
      <p:transition advTm="1227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タイトル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Dev API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9</a:t>
            </a:fld>
            <a:endParaRPr lang="en-US" dirty="0"/>
          </a:p>
        </p:txBody>
      </p:sp>
      <p:grpSp>
        <p:nvGrpSpPr>
          <p:cNvPr id="3" name="그룹 2"/>
          <p:cNvGrpSpPr/>
          <p:nvPr/>
        </p:nvGrpSpPr>
        <p:grpSpPr>
          <a:xfrm>
            <a:off x="493213" y="2370479"/>
            <a:ext cx="17358354" cy="6336803"/>
            <a:chOff x="493213" y="2370479"/>
            <a:chExt cx="17358354" cy="6336803"/>
          </a:xfrm>
        </p:grpSpPr>
        <p:sp>
          <p:nvSpPr>
            <p:cNvPr id="43" name="楕円 34"/>
            <p:cNvSpPr/>
            <p:nvPr/>
          </p:nvSpPr>
          <p:spPr>
            <a:xfrm>
              <a:off x="10223622" y="3099867"/>
              <a:ext cx="992116" cy="1008457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4" name="楕円 32"/>
            <p:cNvSpPr/>
            <p:nvPr/>
          </p:nvSpPr>
          <p:spPr>
            <a:xfrm>
              <a:off x="13866888" y="6213624"/>
              <a:ext cx="961809" cy="961809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" name="楕円 23"/>
            <p:cNvSpPr/>
            <p:nvPr/>
          </p:nvSpPr>
          <p:spPr>
            <a:xfrm>
              <a:off x="636409" y="6250538"/>
              <a:ext cx="1533779" cy="153377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6" name="楕円 30"/>
            <p:cNvSpPr/>
            <p:nvPr/>
          </p:nvSpPr>
          <p:spPr>
            <a:xfrm>
              <a:off x="8582762" y="7735218"/>
              <a:ext cx="614369" cy="624488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7" name="楕円 29"/>
            <p:cNvSpPr/>
            <p:nvPr/>
          </p:nvSpPr>
          <p:spPr>
            <a:xfrm>
              <a:off x="3965059" y="7738314"/>
              <a:ext cx="591738" cy="59173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8" name="楕円 4"/>
            <p:cNvSpPr/>
            <p:nvPr/>
          </p:nvSpPr>
          <p:spPr>
            <a:xfrm>
              <a:off x="493213" y="2547535"/>
              <a:ext cx="4973638" cy="4973638"/>
            </a:xfrm>
            <a:prstGeom prst="ellipse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9" name="楕円 18"/>
            <p:cNvSpPr/>
            <p:nvPr/>
          </p:nvSpPr>
          <p:spPr>
            <a:xfrm>
              <a:off x="5303688" y="4921333"/>
              <a:ext cx="3785949" cy="3785949"/>
            </a:xfrm>
            <a:prstGeom prst="ellipse">
              <a:avLst/>
            </a:prstGeom>
            <a:solidFill>
              <a:schemeClr val="accent2">
                <a:alpha val="9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0" name="楕円 24"/>
            <p:cNvSpPr/>
            <p:nvPr/>
          </p:nvSpPr>
          <p:spPr>
            <a:xfrm>
              <a:off x="9580059" y="4614648"/>
              <a:ext cx="3557109" cy="3557109"/>
            </a:xfrm>
            <a:prstGeom prst="ellipse">
              <a:avLst/>
            </a:prstGeom>
            <a:solidFill>
              <a:schemeClr val="accent4">
                <a:alpha val="9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1" name="楕円 25"/>
            <p:cNvSpPr/>
            <p:nvPr/>
          </p:nvSpPr>
          <p:spPr>
            <a:xfrm>
              <a:off x="13198396" y="2629765"/>
              <a:ext cx="3944488" cy="3944488"/>
            </a:xfrm>
            <a:prstGeom prst="ellipse">
              <a:avLst/>
            </a:prstGeom>
            <a:solidFill>
              <a:schemeClr val="accent5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2" name="楕円 27"/>
            <p:cNvSpPr/>
            <p:nvPr/>
          </p:nvSpPr>
          <p:spPr>
            <a:xfrm>
              <a:off x="5534416" y="3223041"/>
              <a:ext cx="1029225" cy="102922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3" name="楕円 28"/>
            <p:cNvSpPr/>
            <p:nvPr/>
          </p:nvSpPr>
          <p:spPr>
            <a:xfrm>
              <a:off x="493213" y="2370479"/>
              <a:ext cx="855529" cy="855529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4" name="楕円 31"/>
            <p:cNvSpPr/>
            <p:nvPr/>
          </p:nvSpPr>
          <p:spPr>
            <a:xfrm>
              <a:off x="13027675" y="7247023"/>
              <a:ext cx="742541" cy="742541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5" name="楕円 33"/>
            <p:cNvSpPr/>
            <p:nvPr/>
          </p:nvSpPr>
          <p:spPr>
            <a:xfrm>
              <a:off x="16966759" y="4532006"/>
              <a:ext cx="884808" cy="884808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0" name="テキスト プレースホルダー 18"/>
            <p:cNvSpPr txBox="1">
              <a:spLocks/>
            </p:cNvSpPr>
            <p:nvPr/>
          </p:nvSpPr>
          <p:spPr>
            <a:xfrm>
              <a:off x="675547" y="3528792"/>
              <a:ext cx="4608971" cy="525141"/>
            </a:xfrm>
            <a:prstGeom prst="rect">
              <a:avLst/>
            </a:prstGeom>
            <a:effectLst/>
          </p:spPr>
          <p:txBody>
            <a:bodyPr anchor="t"/>
            <a:lstStyle>
              <a:lvl1pPr marL="0" indent="0" algn="l" defTabSz="1371417" rtl="0" eaLnBrk="1" latinLnBrk="0" hangingPunct="1">
                <a:lnSpc>
                  <a:spcPct val="130000"/>
                </a:lnSpc>
                <a:spcBef>
                  <a:spcPts val="1200"/>
                </a:spcBef>
                <a:buFontTx/>
                <a:buNone/>
                <a:defRPr sz="2400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685709" indent="0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Tx/>
                <a:buNone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371417" indent="0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Tx/>
                <a:buNone/>
                <a:defRPr sz="3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057126" indent="0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Tx/>
                <a:buNone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2835" indent="0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Tx/>
                <a:buNone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771397" indent="-342854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457106" indent="-342854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5142814" indent="-342854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828523" indent="-342854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en-US" altLang="ja-JP" sz="3600" b="1" dirty="0">
                  <a:solidFill>
                    <a:schemeClr val="tx1"/>
                  </a:solidFill>
                </a:rPr>
                <a:t>Java.sql.*</a:t>
              </a:r>
              <a:endParaRPr kumimoji="1" lang="ja-JP" altLang="en-US" sz="3600" b="1" dirty="0">
                <a:solidFill>
                  <a:schemeClr val="tx1"/>
                </a:solidFill>
              </a:endParaRPr>
            </a:p>
          </p:txBody>
        </p:sp>
        <p:sp>
          <p:nvSpPr>
            <p:cNvPr id="81" name="テキスト プレースホルダー 19"/>
            <p:cNvSpPr txBox="1">
              <a:spLocks/>
            </p:cNvSpPr>
            <p:nvPr/>
          </p:nvSpPr>
          <p:spPr>
            <a:xfrm>
              <a:off x="13251616" y="3280428"/>
              <a:ext cx="3838048" cy="525141"/>
            </a:xfrm>
            <a:prstGeom prst="rect">
              <a:avLst/>
            </a:prstGeom>
            <a:effectLst/>
          </p:spPr>
          <p:txBody>
            <a:bodyPr anchor="t"/>
            <a:lstStyle>
              <a:lvl1pPr marL="0" indent="0" algn="l" defTabSz="1371417" rtl="0" eaLnBrk="1" latinLnBrk="0" hangingPunct="1">
                <a:lnSpc>
                  <a:spcPct val="130000"/>
                </a:lnSpc>
                <a:spcBef>
                  <a:spcPts val="1200"/>
                </a:spcBef>
                <a:buFontTx/>
                <a:buNone/>
                <a:defRPr sz="2400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685709" indent="0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Tx/>
                <a:buNone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371417" indent="0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Tx/>
                <a:buNone/>
                <a:defRPr sz="3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057126" indent="0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Tx/>
                <a:buNone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2835" indent="0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Tx/>
                <a:buNone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771397" indent="-342854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457106" indent="-342854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5142814" indent="-342854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828523" indent="-342854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en-US" altLang="ja-JP" sz="3600" b="1" dirty="0">
                  <a:solidFill>
                    <a:schemeClr val="tx1"/>
                  </a:solidFill>
                </a:rPr>
                <a:t>Javax.servlet.*</a:t>
              </a:r>
              <a:endParaRPr kumimoji="1" lang="ja-JP" altLang="en-US" sz="3600" b="1" dirty="0">
                <a:solidFill>
                  <a:schemeClr val="tx1"/>
                </a:solidFill>
              </a:endParaRPr>
            </a:p>
          </p:txBody>
        </p:sp>
        <p:sp>
          <p:nvSpPr>
            <p:cNvPr id="82" name="テキスト プレースホルダー 20"/>
            <p:cNvSpPr txBox="1">
              <a:spLocks/>
            </p:cNvSpPr>
            <p:nvPr/>
          </p:nvSpPr>
          <p:spPr>
            <a:xfrm>
              <a:off x="9775007" y="5408632"/>
              <a:ext cx="3167212" cy="989167"/>
            </a:xfrm>
            <a:prstGeom prst="rect">
              <a:avLst/>
            </a:prstGeom>
            <a:effectLst/>
          </p:spPr>
          <p:txBody>
            <a:bodyPr anchor="t"/>
            <a:lstStyle>
              <a:lvl1pPr marL="0" indent="0" algn="l" defTabSz="1371417" rtl="0" eaLnBrk="1" latinLnBrk="0" hangingPunct="1">
                <a:lnSpc>
                  <a:spcPct val="130000"/>
                </a:lnSpc>
                <a:spcBef>
                  <a:spcPts val="1200"/>
                </a:spcBef>
                <a:buFontTx/>
                <a:buNone/>
                <a:defRPr sz="2400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685709" indent="0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Tx/>
                <a:buNone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371417" indent="0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Tx/>
                <a:buNone/>
                <a:defRPr sz="3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057126" indent="0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Tx/>
                <a:buNone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2835" indent="0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Tx/>
                <a:buNone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771397" indent="-342854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457106" indent="-342854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5142814" indent="-342854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828523" indent="-342854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en-US" altLang="ja-JP" sz="3600" b="1" dirty="0">
                  <a:solidFill>
                    <a:schemeClr val="tx1"/>
                  </a:solidFill>
                </a:rPr>
                <a:t>Java.util.*</a:t>
              </a:r>
              <a:endParaRPr kumimoji="1" lang="ja-JP" altLang="en-US" sz="3600" b="1" dirty="0">
                <a:solidFill>
                  <a:schemeClr val="tx1"/>
                </a:solidFill>
              </a:endParaRPr>
            </a:p>
          </p:txBody>
        </p:sp>
        <p:sp>
          <p:nvSpPr>
            <p:cNvPr id="83" name="テキスト プレースホルダー 21"/>
            <p:cNvSpPr txBox="1">
              <a:spLocks/>
            </p:cNvSpPr>
            <p:nvPr/>
          </p:nvSpPr>
          <p:spPr>
            <a:xfrm>
              <a:off x="5593881" y="5615508"/>
              <a:ext cx="3167212" cy="989167"/>
            </a:xfrm>
            <a:prstGeom prst="rect">
              <a:avLst/>
            </a:prstGeom>
            <a:effectLst/>
          </p:spPr>
          <p:txBody>
            <a:bodyPr anchor="t"/>
            <a:lstStyle>
              <a:lvl1pPr marL="0" indent="0" algn="l" defTabSz="1371417" rtl="0" eaLnBrk="1" latinLnBrk="0" hangingPunct="1">
                <a:lnSpc>
                  <a:spcPct val="130000"/>
                </a:lnSpc>
                <a:spcBef>
                  <a:spcPts val="1200"/>
                </a:spcBef>
                <a:buFontTx/>
                <a:buNone/>
                <a:defRPr sz="2400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685709" indent="0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Tx/>
                <a:buNone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371417" indent="0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Tx/>
                <a:buNone/>
                <a:defRPr sz="3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057126" indent="0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Tx/>
                <a:buNone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2835" indent="0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Tx/>
                <a:buNone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771397" indent="-342854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457106" indent="-342854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5142814" indent="-342854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828523" indent="-342854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en-US" altLang="ja-JP" sz="3600" b="1" dirty="0">
                  <a:solidFill>
                    <a:schemeClr val="tx1"/>
                  </a:solidFill>
                </a:rPr>
                <a:t>Java.io.*</a:t>
              </a:r>
              <a:endParaRPr kumimoji="1" lang="ja-JP" altLang="en-US" sz="3600" b="1" dirty="0">
                <a:solidFill>
                  <a:schemeClr val="tx1"/>
                </a:solidFill>
              </a:endParaRPr>
            </a:p>
          </p:txBody>
        </p:sp>
        <p:sp>
          <p:nvSpPr>
            <p:cNvPr id="84" name="テキスト プレースホルダー 17"/>
            <p:cNvSpPr txBox="1">
              <a:spLocks/>
            </p:cNvSpPr>
            <p:nvPr/>
          </p:nvSpPr>
          <p:spPr>
            <a:xfrm>
              <a:off x="971550" y="4473966"/>
              <a:ext cx="3936531" cy="1937350"/>
            </a:xfrm>
            <a:prstGeom prst="rect">
              <a:avLst/>
            </a:prstGeom>
            <a:effectLst/>
          </p:spPr>
          <p:txBody>
            <a:bodyPr anchor="t">
              <a:noAutofit/>
            </a:bodyPr>
            <a:lstStyle>
              <a:lvl1pPr marL="0" indent="0" algn="l" defTabSz="1371417" rtl="0" eaLnBrk="1" latinLnBrk="0" hangingPunct="1">
                <a:lnSpc>
                  <a:spcPct val="130000"/>
                </a:lnSpc>
                <a:spcBef>
                  <a:spcPts val="1200"/>
                </a:spcBef>
                <a:buFontTx/>
                <a:buNone/>
                <a:defRPr sz="2400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685709" indent="0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Tx/>
                <a:buNone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371417" indent="0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Tx/>
                <a:buNone/>
                <a:defRPr sz="3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057126" indent="0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Tx/>
                <a:buNone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2835" indent="0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Tx/>
                <a:buNone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771397" indent="-342854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457106" indent="-342854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5142814" indent="-342854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828523" indent="-342854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en-US" altLang="ja-JP" sz="2200" b="1" dirty="0">
                  <a:solidFill>
                    <a:schemeClr val="tx1"/>
                  </a:solidFill>
                </a:rPr>
                <a:t>Connection, </a:t>
              </a:r>
            </a:p>
            <a:p>
              <a:pPr algn="ctr"/>
              <a:r>
                <a:rPr kumimoji="1" lang="en-US" altLang="ja-JP" sz="2200" b="1" dirty="0" err="1">
                  <a:solidFill>
                    <a:schemeClr val="tx1"/>
                  </a:solidFill>
                </a:rPr>
                <a:t>PreparedStatement</a:t>
              </a:r>
              <a:r>
                <a:rPr kumimoji="1" lang="en-US" altLang="ja-JP" sz="2200" b="1" dirty="0">
                  <a:solidFill>
                    <a:schemeClr val="tx1"/>
                  </a:solidFill>
                </a:rPr>
                <a:t>,</a:t>
              </a:r>
            </a:p>
            <a:p>
              <a:pPr algn="ctr"/>
              <a:r>
                <a:rPr kumimoji="1" lang="en-US" altLang="ja-JP" sz="2200" b="1" dirty="0" err="1">
                  <a:solidFill>
                    <a:schemeClr val="tx1"/>
                  </a:solidFill>
                </a:rPr>
                <a:t>ResultSet</a:t>
              </a:r>
              <a:r>
                <a:rPr kumimoji="1" lang="en-US" altLang="ja-JP" sz="2200" b="1" dirty="0">
                  <a:solidFill>
                    <a:schemeClr val="tx1"/>
                  </a:solidFill>
                </a:rPr>
                <a:t>, </a:t>
              </a:r>
            </a:p>
            <a:p>
              <a:pPr algn="ctr"/>
              <a:r>
                <a:rPr kumimoji="1" lang="en-US" altLang="ja-JP" sz="2200" b="1" dirty="0" err="1">
                  <a:solidFill>
                    <a:schemeClr val="tx1"/>
                  </a:solidFill>
                </a:rPr>
                <a:t>SQLException</a:t>
              </a:r>
              <a:endParaRPr kumimoji="1" lang="ja-JP" altLang="en-US" sz="2200" b="1" dirty="0">
                <a:solidFill>
                  <a:schemeClr val="tx1"/>
                </a:solidFill>
              </a:endParaRPr>
            </a:p>
          </p:txBody>
        </p:sp>
        <p:sp>
          <p:nvSpPr>
            <p:cNvPr id="85" name="テキスト プレースホルダー 22"/>
            <p:cNvSpPr txBox="1">
              <a:spLocks/>
            </p:cNvSpPr>
            <p:nvPr/>
          </p:nvSpPr>
          <p:spPr>
            <a:xfrm>
              <a:off x="5324894" y="6555313"/>
              <a:ext cx="3705186" cy="1317496"/>
            </a:xfrm>
            <a:prstGeom prst="rect">
              <a:avLst/>
            </a:prstGeom>
            <a:effectLst/>
          </p:spPr>
          <p:txBody>
            <a:bodyPr anchor="t"/>
            <a:lstStyle>
              <a:lvl1pPr marL="0" indent="0" algn="l" defTabSz="1371417" rtl="0" eaLnBrk="1" latinLnBrk="0" hangingPunct="1">
                <a:lnSpc>
                  <a:spcPct val="130000"/>
                </a:lnSpc>
                <a:spcBef>
                  <a:spcPts val="1200"/>
                </a:spcBef>
                <a:buFontTx/>
                <a:buNone/>
                <a:defRPr sz="2400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685709" indent="0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Tx/>
                <a:buNone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371417" indent="0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Tx/>
                <a:buNone/>
                <a:defRPr sz="3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057126" indent="0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Tx/>
                <a:buNone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2835" indent="0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Tx/>
                <a:buNone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771397" indent="-342854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457106" indent="-342854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5142814" indent="-342854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828523" indent="-342854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en-US" altLang="ja-JP" sz="2200" b="1" dirty="0" err="1">
                  <a:solidFill>
                    <a:schemeClr val="tx1"/>
                  </a:solidFill>
                </a:rPr>
                <a:t>PrintWriter</a:t>
              </a:r>
              <a:r>
                <a:rPr kumimoji="1" lang="en-US" altLang="ja-JP" sz="2200" b="1" dirty="0">
                  <a:solidFill>
                    <a:schemeClr val="tx1"/>
                  </a:solidFill>
                </a:rPr>
                <a:t>, </a:t>
              </a:r>
            </a:p>
            <a:p>
              <a:pPr algn="ctr"/>
              <a:r>
                <a:rPr kumimoji="1" lang="en-US" altLang="ja-JP" sz="2200" b="1" dirty="0" err="1">
                  <a:solidFill>
                    <a:schemeClr val="tx1"/>
                  </a:solidFill>
                </a:rPr>
                <a:t>IOException</a:t>
              </a:r>
              <a:endParaRPr kumimoji="1" lang="ja-JP" altLang="en-US" sz="2200" b="1" dirty="0">
                <a:solidFill>
                  <a:schemeClr val="tx1"/>
                </a:solidFill>
              </a:endParaRPr>
            </a:p>
          </p:txBody>
        </p:sp>
        <p:sp>
          <p:nvSpPr>
            <p:cNvPr id="86" name="テキスト プレースホルダー 23"/>
            <p:cNvSpPr txBox="1">
              <a:spLocks/>
            </p:cNvSpPr>
            <p:nvPr/>
          </p:nvSpPr>
          <p:spPr>
            <a:xfrm>
              <a:off x="9751470" y="6419920"/>
              <a:ext cx="3214286" cy="1317496"/>
            </a:xfrm>
            <a:prstGeom prst="rect">
              <a:avLst/>
            </a:prstGeom>
            <a:effectLst/>
          </p:spPr>
          <p:txBody>
            <a:bodyPr anchor="t"/>
            <a:lstStyle>
              <a:lvl1pPr marL="0" indent="0" algn="l" defTabSz="1371417" rtl="0" eaLnBrk="1" latinLnBrk="0" hangingPunct="1">
                <a:lnSpc>
                  <a:spcPct val="130000"/>
                </a:lnSpc>
                <a:spcBef>
                  <a:spcPts val="1200"/>
                </a:spcBef>
                <a:buFontTx/>
                <a:buNone/>
                <a:defRPr sz="2400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685709" indent="0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Tx/>
                <a:buNone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371417" indent="0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Tx/>
                <a:buNone/>
                <a:defRPr sz="3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057126" indent="0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Tx/>
                <a:buNone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2835" indent="0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Tx/>
                <a:buNone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771397" indent="-342854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457106" indent="-342854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5142814" indent="-342854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828523" indent="-342854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en-US" altLang="ja-JP" sz="2200" b="1" dirty="0" err="1">
                  <a:solidFill>
                    <a:schemeClr val="tx1"/>
                  </a:solidFill>
                </a:rPr>
                <a:t>ArryList</a:t>
              </a:r>
              <a:endParaRPr kumimoji="1" lang="ja-JP" altLang="en-US" sz="2200" b="1" dirty="0">
                <a:solidFill>
                  <a:schemeClr val="tx1"/>
                </a:solidFill>
              </a:endParaRPr>
            </a:p>
          </p:txBody>
        </p:sp>
        <p:sp>
          <p:nvSpPr>
            <p:cNvPr id="87" name="テキスト プレースホルダー 24"/>
            <p:cNvSpPr txBox="1">
              <a:spLocks/>
            </p:cNvSpPr>
            <p:nvPr/>
          </p:nvSpPr>
          <p:spPr>
            <a:xfrm>
              <a:off x="13318047" y="4027536"/>
              <a:ext cx="3705186" cy="1976538"/>
            </a:xfrm>
            <a:prstGeom prst="rect">
              <a:avLst/>
            </a:prstGeom>
            <a:effectLst/>
          </p:spPr>
          <p:txBody>
            <a:bodyPr anchor="t">
              <a:noAutofit/>
            </a:bodyPr>
            <a:lstStyle>
              <a:lvl1pPr marL="0" indent="0" algn="l" defTabSz="1371417" rtl="0" eaLnBrk="1" latinLnBrk="0" hangingPunct="1">
                <a:lnSpc>
                  <a:spcPct val="130000"/>
                </a:lnSpc>
                <a:spcBef>
                  <a:spcPts val="1200"/>
                </a:spcBef>
                <a:buFontTx/>
                <a:buNone/>
                <a:defRPr sz="2400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685709" indent="0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Tx/>
                <a:buNone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371417" indent="0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Tx/>
                <a:buNone/>
                <a:defRPr sz="3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057126" indent="0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Tx/>
                <a:buNone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2835" indent="0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Tx/>
                <a:buNone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771397" indent="-342854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457106" indent="-342854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5142814" indent="-342854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828523" indent="-342854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en-US" altLang="ja-JP" sz="2200" b="1" dirty="0" err="1">
                  <a:solidFill>
                    <a:schemeClr val="tx1"/>
                  </a:solidFill>
                </a:rPr>
                <a:t>RequestDispatcher</a:t>
              </a:r>
              <a:r>
                <a:rPr kumimoji="1" lang="en-US" altLang="ja-JP" sz="2200" b="1" dirty="0">
                  <a:solidFill>
                    <a:schemeClr val="tx1"/>
                  </a:solidFill>
                </a:rPr>
                <a:t>, </a:t>
              </a:r>
            </a:p>
            <a:p>
              <a:pPr algn="ctr"/>
              <a:r>
                <a:rPr kumimoji="1" lang="en-US" altLang="ja-JP" sz="2200" b="1" dirty="0" err="1">
                  <a:solidFill>
                    <a:schemeClr val="tx1"/>
                  </a:solidFill>
                </a:rPr>
                <a:t>ServletException</a:t>
              </a:r>
              <a:r>
                <a:rPr kumimoji="1" lang="en-US" altLang="ja-JP" sz="2200" b="1" dirty="0">
                  <a:solidFill>
                    <a:schemeClr val="tx1"/>
                  </a:solidFill>
                </a:rPr>
                <a:t>, </a:t>
              </a:r>
            </a:p>
            <a:p>
              <a:pPr algn="ctr"/>
              <a:r>
                <a:rPr kumimoji="1" lang="en-US" altLang="ja-JP" sz="2200" b="1" dirty="0" err="1">
                  <a:solidFill>
                    <a:schemeClr val="tx1"/>
                  </a:solidFill>
                </a:rPr>
                <a:t>WebServlet</a:t>
              </a:r>
              <a:r>
                <a:rPr kumimoji="1" lang="en-US" altLang="ja-JP" sz="2200" b="1" dirty="0">
                  <a:solidFill>
                    <a:schemeClr val="tx1"/>
                  </a:solidFill>
                </a:rPr>
                <a:t>, </a:t>
              </a:r>
            </a:p>
            <a:p>
              <a:pPr algn="ctr"/>
              <a:r>
                <a:rPr kumimoji="1" lang="en-US" altLang="ja-JP" sz="2200" b="1" dirty="0" err="1">
                  <a:solidFill>
                    <a:schemeClr val="tx1"/>
                  </a:solidFill>
                </a:rPr>
                <a:t>HttpServlet</a:t>
              </a:r>
              <a:r>
                <a:rPr kumimoji="1" lang="en-US" altLang="ja-JP" sz="2200" b="1" dirty="0">
                  <a:solidFill>
                    <a:schemeClr val="tx1"/>
                  </a:solidFill>
                </a:rPr>
                <a:t> etc.</a:t>
              </a:r>
              <a:endParaRPr kumimoji="1" lang="ja-JP" altLang="en-US" sz="2200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98170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088"/>
    </mc:Choice>
    <mc:Fallback xmlns="">
      <p:transition advTm="6088"/>
    </mc:Fallback>
  </mc:AlternateContent>
</p:sld>
</file>

<file path=ppt/theme/theme1.xml><?xml version="1.0" encoding="utf-8"?>
<a:theme xmlns:a="http://schemas.openxmlformats.org/drawingml/2006/main" name="Arcturus - Content">
  <a:themeElements>
    <a:clrScheme name="Arcturus">
      <a:dk1>
        <a:srgbClr val="3B3B3B"/>
      </a:dk1>
      <a:lt1>
        <a:sysClr val="window" lastClr="FFFFFF"/>
      </a:lt1>
      <a:dk2>
        <a:srgbClr val="556272"/>
      </a:dk2>
      <a:lt2>
        <a:srgbClr val="EEECE1"/>
      </a:lt2>
      <a:accent1>
        <a:srgbClr val="4ECDC4"/>
      </a:accent1>
      <a:accent2>
        <a:srgbClr val="A3E511"/>
      </a:accent2>
      <a:accent3>
        <a:srgbClr val="FF6B6B"/>
      </a:accent3>
      <a:accent4>
        <a:srgbClr val="C54D57"/>
      </a:accent4>
      <a:accent5>
        <a:srgbClr val="1694B2"/>
      </a:accent5>
      <a:accent6>
        <a:srgbClr val="EABD00"/>
      </a:accent6>
      <a:hlink>
        <a:srgbClr val="4ECDC4"/>
      </a:hlink>
      <a:folHlink>
        <a:srgbClr val="2EA59D"/>
      </a:folHlink>
    </a:clrScheme>
    <a:fontScheme name="Arcturus">
      <a:majorFont>
        <a:latin typeface="Ubuntu Medium"/>
        <a:ea typeface="Spica Neue P Light"/>
        <a:cs typeface=""/>
      </a:majorFont>
      <a:minorFont>
        <a:latin typeface="Ubuntu"/>
        <a:ea typeface="Spica Neue P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2">
              <a:lumMod val="60000"/>
              <a:lumOff val="4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Arcturus - Content - No Header">
  <a:themeElements>
    <a:clrScheme name="Arcturus">
      <a:dk1>
        <a:srgbClr val="3B3B3B"/>
      </a:dk1>
      <a:lt1>
        <a:sysClr val="window" lastClr="FFFFFF"/>
      </a:lt1>
      <a:dk2>
        <a:srgbClr val="556272"/>
      </a:dk2>
      <a:lt2>
        <a:srgbClr val="EEECE1"/>
      </a:lt2>
      <a:accent1>
        <a:srgbClr val="4ECDC4"/>
      </a:accent1>
      <a:accent2>
        <a:srgbClr val="A3E511"/>
      </a:accent2>
      <a:accent3>
        <a:srgbClr val="FF6B6B"/>
      </a:accent3>
      <a:accent4>
        <a:srgbClr val="C54D57"/>
      </a:accent4>
      <a:accent5>
        <a:srgbClr val="1694B2"/>
      </a:accent5>
      <a:accent6>
        <a:srgbClr val="EABD00"/>
      </a:accent6>
      <a:hlink>
        <a:srgbClr val="4ECDC4"/>
      </a:hlink>
      <a:folHlink>
        <a:srgbClr val="2EA59D"/>
      </a:folHlink>
    </a:clrScheme>
    <a:fontScheme name="Arcturus">
      <a:majorFont>
        <a:latin typeface="Ubuntu Medium"/>
        <a:ea typeface="Spica Neue P Light"/>
        <a:cs typeface=""/>
      </a:majorFont>
      <a:minorFont>
        <a:latin typeface="Ubuntu"/>
        <a:ea typeface="Spica Neue P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solidFill>
          <a:schemeClr val="accent1"/>
        </a:solidFill>
        <a:ln w="0">
          <a:noFill/>
          <a:prstDash val="solid"/>
          <a:round/>
          <a:headEnd/>
          <a:tailEnd/>
        </a:ln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algn="ctr">
          <a:defRPr kumimoji="1"/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Arcturus - Free Layout">
  <a:themeElements>
    <a:clrScheme name="Arcturus">
      <a:dk1>
        <a:srgbClr val="3B3B3B"/>
      </a:dk1>
      <a:lt1>
        <a:sysClr val="window" lastClr="FFFFFF"/>
      </a:lt1>
      <a:dk2>
        <a:srgbClr val="556272"/>
      </a:dk2>
      <a:lt2>
        <a:srgbClr val="EEECE1"/>
      </a:lt2>
      <a:accent1>
        <a:srgbClr val="4ECDC4"/>
      </a:accent1>
      <a:accent2>
        <a:srgbClr val="A3E511"/>
      </a:accent2>
      <a:accent3>
        <a:srgbClr val="FF6B6B"/>
      </a:accent3>
      <a:accent4>
        <a:srgbClr val="C54D57"/>
      </a:accent4>
      <a:accent5>
        <a:srgbClr val="1694B2"/>
      </a:accent5>
      <a:accent6>
        <a:srgbClr val="EABD00"/>
      </a:accent6>
      <a:hlink>
        <a:srgbClr val="4ECDC4"/>
      </a:hlink>
      <a:folHlink>
        <a:srgbClr val="2EA59D"/>
      </a:folHlink>
    </a:clrScheme>
    <a:fontScheme name="Arcturus">
      <a:majorFont>
        <a:latin typeface="Ubuntu Medium"/>
        <a:ea typeface="Spica Neue P Light"/>
        <a:cs typeface=""/>
      </a:majorFont>
      <a:minorFont>
        <a:latin typeface="Ubuntu"/>
        <a:ea typeface="Spica Neue P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Arcturus - Colored Background">
  <a:themeElements>
    <a:clrScheme name="Arcturus">
      <a:dk1>
        <a:srgbClr val="3B3B3B"/>
      </a:dk1>
      <a:lt1>
        <a:sysClr val="window" lastClr="FFFFFF"/>
      </a:lt1>
      <a:dk2>
        <a:srgbClr val="556272"/>
      </a:dk2>
      <a:lt2>
        <a:srgbClr val="EEECE1"/>
      </a:lt2>
      <a:accent1>
        <a:srgbClr val="4ECDC4"/>
      </a:accent1>
      <a:accent2>
        <a:srgbClr val="A3E511"/>
      </a:accent2>
      <a:accent3>
        <a:srgbClr val="FF6B6B"/>
      </a:accent3>
      <a:accent4>
        <a:srgbClr val="C54D57"/>
      </a:accent4>
      <a:accent5>
        <a:srgbClr val="1694B2"/>
      </a:accent5>
      <a:accent6>
        <a:srgbClr val="EABD00"/>
      </a:accent6>
      <a:hlink>
        <a:srgbClr val="4ECDC4"/>
      </a:hlink>
      <a:folHlink>
        <a:srgbClr val="2EA59D"/>
      </a:folHlink>
    </a:clrScheme>
    <a:fontScheme name="Arcturus">
      <a:majorFont>
        <a:latin typeface="Ubuntu Medium"/>
        <a:ea typeface="Spica Neue P Light"/>
        <a:cs typeface=""/>
      </a:majorFont>
      <a:minorFont>
        <a:latin typeface="Ubuntu"/>
        <a:ea typeface="Spica Neue P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Arcturus - Content - Right Title">
  <a:themeElements>
    <a:clrScheme name="Arcturus">
      <a:dk1>
        <a:srgbClr val="3B3B3B"/>
      </a:dk1>
      <a:lt1>
        <a:sysClr val="window" lastClr="FFFFFF"/>
      </a:lt1>
      <a:dk2>
        <a:srgbClr val="556272"/>
      </a:dk2>
      <a:lt2>
        <a:srgbClr val="EEECE1"/>
      </a:lt2>
      <a:accent1>
        <a:srgbClr val="4ECDC4"/>
      </a:accent1>
      <a:accent2>
        <a:srgbClr val="A3E511"/>
      </a:accent2>
      <a:accent3>
        <a:srgbClr val="FF6B6B"/>
      </a:accent3>
      <a:accent4>
        <a:srgbClr val="C54D57"/>
      </a:accent4>
      <a:accent5>
        <a:srgbClr val="1694B2"/>
      </a:accent5>
      <a:accent6>
        <a:srgbClr val="EABD00"/>
      </a:accent6>
      <a:hlink>
        <a:srgbClr val="4ECDC4"/>
      </a:hlink>
      <a:folHlink>
        <a:srgbClr val="2EA59D"/>
      </a:folHlink>
    </a:clrScheme>
    <a:fontScheme name="Arcturus">
      <a:majorFont>
        <a:latin typeface="Ubuntu Medium"/>
        <a:ea typeface="Spica Neue P Light"/>
        <a:cs typeface=""/>
      </a:majorFont>
      <a:minorFont>
        <a:latin typeface="Ubuntu"/>
        <a:ea typeface="Spica Neue P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7437</TotalTime>
  <Words>340</Words>
  <Application>Microsoft Office PowerPoint</Application>
  <PresentationFormat>사용자 지정</PresentationFormat>
  <Paragraphs>163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5</vt:i4>
      </vt:variant>
      <vt:variant>
        <vt:lpstr>슬라이드 제목</vt:lpstr>
      </vt:variant>
      <vt:variant>
        <vt:i4>21</vt:i4>
      </vt:variant>
    </vt:vector>
  </HeadingPairs>
  <TitlesOfParts>
    <vt:vector size="36" baseType="lpstr">
      <vt:lpstr>ＭＳ Ｐゴシック</vt:lpstr>
      <vt:lpstr>ＭＳ Ｐゴシック</vt:lpstr>
      <vt:lpstr>Spica Neue P</vt:lpstr>
      <vt:lpstr>Spica Neue P Light</vt:lpstr>
      <vt:lpstr>Ubuntu</vt:lpstr>
      <vt:lpstr>Ubuntu Bold</vt:lpstr>
      <vt:lpstr>Ubuntu Medium</vt:lpstr>
      <vt:lpstr>Arial</vt:lpstr>
      <vt:lpstr>Calibri</vt:lpstr>
      <vt:lpstr>Wingdings</vt:lpstr>
      <vt:lpstr>Arcturus - Content</vt:lpstr>
      <vt:lpstr>Arcturus - Content - No Header</vt:lpstr>
      <vt:lpstr>Arcturus - Free Layout</vt:lpstr>
      <vt:lpstr>Arcturus - Colored Background</vt:lpstr>
      <vt:lpstr>Arcturus - Content - Right Title</vt:lpstr>
      <vt:lpstr>Baseball community Site(BB PARK)</vt:lpstr>
      <vt:lpstr>業務分担</vt:lpstr>
      <vt:lpstr>CONTENTS</vt:lpstr>
      <vt:lpstr>PowerPoint 프레젠테이션</vt:lpstr>
      <vt:lpstr>Site Development </vt:lpstr>
      <vt:lpstr>PowerPoint 프레젠테이션</vt:lpstr>
      <vt:lpstr>개발 환경</vt:lpstr>
      <vt:lpstr>Schedule</vt:lpstr>
      <vt:lpstr>Dev API</vt:lpstr>
      <vt:lpstr>PowerPoint 프레젠테이션</vt:lpstr>
      <vt:lpstr>PowerPoint 프레젠테이션</vt:lpstr>
      <vt:lpstr>PowerPoint 프레젠테이션</vt:lpstr>
      <vt:lpstr>FlowChart</vt:lpstr>
      <vt:lpstr>Database ERD</vt:lpstr>
      <vt:lpstr>Code</vt:lpstr>
      <vt:lpstr>PowerPoint 프레젠테이션</vt:lpstr>
      <vt:lpstr>PowerPoint 프레젠테이션</vt:lpstr>
      <vt:lpstr>PowerPoint 프레젠테이션</vt:lpstr>
      <vt:lpstr>개선방향</vt:lpstr>
      <vt:lpstr>소감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Arcturus</dc:title>
  <dc:creator>Jun Akizaki</dc:creator>
  <cp:lastModifiedBy>IT64</cp:lastModifiedBy>
  <cp:revision>674</cp:revision>
  <dcterms:created xsi:type="dcterms:W3CDTF">2015-08-02T15:43:04Z</dcterms:created>
  <dcterms:modified xsi:type="dcterms:W3CDTF">2017-12-08T00:59:08Z</dcterms:modified>
</cp:coreProperties>
</file>