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4"/>
  </p:notesMasterIdLst>
  <p:sldIdLst>
    <p:sldId id="258" r:id="rId6"/>
    <p:sldId id="267" r:id="rId7"/>
    <p:sldId id="266" r:id="rId8"/>
    <p:sldId id="272" r:id="rId9"/>
    <p:sldId id="442" r:id="rId10"/>
    <p:sldId id="402" r:id="rId11"/>
    <p:sldId id="412" r:id="rId12"/>
    <p:sldId id="445" r:id="rId13"/>
    <p:sldId id="415" r:id="rId14"/>
    <p:sldId id="312" r:id="rId15"/>
    <p:sldId id="448" r:id="rId16"/>
    <p:sldId id="449" r:id="rId17"/>
    <p:sldId id="330" r:id="rId18"/>
    <p:sldId id="405" r:id="rId19"/>
    <p:sldId id="447" r:id="rId20"/>
    <p:sldId id="446" r:id="rId21"/>
    <p:sldId id="437" r:id="rId22"/>
    <p:sldId id="355" r:id="rId23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orient="horz" pos="3243">
          <p15:clr>
            <a:srgbClr val="A4A3A4"/>
          </p15:clr>
        </p15:guide>
        <p15:guide id="4" orient="horz" pos="1920">
          <p15:clr>
            <a:srgbClr val="A4A3A4"/>
          </p15:clr>
        </p15:guide>
        <p15:guide id="5" orient="horz" pos="4929">
          <p15:clr>
            <a:srgbClr val="A4A3A4"/>
          </p15:clr>
        </p15:guide>
        <p15:guide id="6" pos="5759">
          <p15:clr>
            <a:srgbClr val="A4A3A4"/>
          </p15:clr>
        </p15:guide>
        <p15:guide id="7" pos="594">
          <p15:clr>
            <a:srgbClr val="A4A3A4"/>
          </p15:clr>
        </p15:guide>
        <p15:guide id="8" pos="10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6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14" y="192"/>
      </p:cViewPr>
      <p:guideLst>
        <p:guide orient="horz" pos="3262"/>
        <p:guide pos="5760"/>
        <p:guide orient="horz" pos="3243"/>
        <p:guide orient="horz" pos="1920"/>
        <p:guide orient="horz" pos="4929"/>
        <p:guide pos="5759"/>
        <p:guide pos="594"/>
        <p:guide pos="109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22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50A21-DAD2-4D0C-B48C-8BDCAEF0EF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F35AF0A-06D5-4347-9373-228FD2CF3A7B}">
      <dgm:prSet phldrT="[텍스트]" custT="1"/>
      <dgm:spPr>
        <a:solidFill>
          <a:schemeClr val="tx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dirty="0">
            <a:latin typeface="MS PGothic" pitchFamily="34" charset="-128"/>
          </a:endParaRPr>
        </a:p>
      </dgm:t>
    </dgm:pt>
    <dgm:pt modelId="{F369666A-8AFD-4EAD-A1C8-B012584658A5}" type="par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3050F9E-7C47-4691-8DC0-4A68D6DEF48E}" type="sib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DB8CA0D-53B7-4C3A-8BAF-0B234FD5F1B3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dirty="0">
            <a:latin typeface="MS PGothic" pitchFamily="34" charset="-128"/>
          </a:endParaRPr>
        </a:p>
      </dgm:t>
    </dgm:pt>
    <dgm:pt modelId="{C11642AF-48BD-4738-862C-29E7AD6135B5}" type="parTrans" cxnId="{6810D85A-BC77-4579-9A67-19C741B8404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CC53854B-9468-4605-999C-983A0B79590C}" type="sibTrans" cxnId="{6810D85A-BC77-4579-9A67-19C741B84044}">
      <dgm:prSet/>
      <dgm:spPr/>
      <dgm:t>
        <a:bodyPr/>
        <a:lstStyle/>
        <a:p>
          <a:pPr latinLnBrk="1"/>
          <a:endParaRPr lang="ko-KR" altLang="en-US" sz="1050"/>
        </a:p>
      </dgm:t>
    </dgm:pt>
    <dgm:pt modelId="{6A689522-632F-433A-A7D0-CCD66D6CC0B4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dirty="0">
            <a:latin typeface="MS PGothic" pitchFamily="34" charset="-128"/>
          </a:endParaRPr>
        </a:p>
      </dgm:t>
    </dgm:pt>
    <dgm:pt modelId="{1047295A-A6EC-41E6-9D5C-31303A7A0F0D}" type="parTrans" cxnId="{E87B2096-751D-496C-B4F4-5010E7ED707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64024765-1BEA-4D80-B2FE-FCDBFE008C80}" type="sibTrans" cxnId="{E87B2096-751D-496C-B4F4-5010E7ED7074}">
      <dgm:prSet/>
      <dgm:spPr/>
      <dgm:t>
        <a:bodyPr/>
        <a:lstStyle/>
        <a:p>
          <a:pPr latinLnBrk="1"/>
          <a:endParaRPr lang="ko-KR" altLang="en-US" sz="1050"/>
        </a:p>
      </dgm:t>
    </dgm:pt>
    <dgm:pt modelId="{7B7866E3-C155-46DD-9EAF-FE137B72D2C8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dirty="0">
            <a:latin typeface="MS PGothic" pitchFamily="34" charset="-128"/>
          </a:endParaRPr>
        </a:p>
      </dgm:t>
    </dgm:pt>
    <dgm:pt modelId="{DFEE8044-60C1-40F5-BB86-3F48DF15AAE1}" type="parTrans" cxnId="{694674ED-14D2-49D2-982A-316F55F0AF2A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2821F5A9-2C2A-476D-BBB3-2C91DF8A2B95}" type="sibTrans" cxnId="{694674ED-14D2-49D2-982A-316F55F0AF2A}">
      <dgm:prSet/>
      <dgm:spPr/>
      <dgm:t>
        <a:bodyPr/>
        <a:lstStyle/>
        <a:p>
          <a:pPr latinLnBrk="1"/>
          <a:endParaRPr lang="ko-KR" altLang="en-US" sz="1050"/>
        </a:p>
      </dgm:t>
    </dgm:pt>
    <dgm:pt modelId="{9E44FA45-B598-44FE-B1DF-CA45DC82E92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Servlet</a:t>
          </a:r>
        </a:p>
      </dgm:t>
    </dgm:pt>
    <dgm:pt modelId="{4E40EF27-A8A2-461E-BF40-E39DEBB3277D}" type="parTrans" cxnId="{B206771D-9DBF-4E42-9DF4-7AF28AEB43CD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91418F40-6D8D-4B5C-806B-E1ADF617EBDE}" type="sibTrans" cxnId="{B206771D-9DBF-4E42-9DF4-7AF28AEB43CD}">
      <dgm:prSet/>
      <dgm:spPr/>
      <dgm:t>
        <a:bodyPr/>
        <a:lstStyle/>
        <a:p>
          <a:pPr latinLnBrk="1"/>
          <a:endParaRPr lang="ko-KR" altLang="en-US" sz="1050"/>
        </a:p>
      </dgm:t>
    </dgm:pt>
    <dgm:pt modelId="{32C06C30-1574-444D-9CB0-F6A340FA0AF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dirty="0">
            <a:latin typeface="MS PGothic" pitchFamily="34" charset="-128"/>
          </a:endParaRPr>
        </a:p>
      </dgm:t>
    </dgm:pt>
    <dgm:pt modelId="{B97772DC-7A03-4CE7-A161-6A18A7CD98F6}" type="parTrans" cxnId="{1D1994FB-CD39-4DA0-86D1-04FC69192F0C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F6CD98C0-6111-4ECE-998D-27872698CFA9}" type="sibTrans" cxnId="{1D1994FB-CD39-4DA0-86D1-04FC69192F0C}">
      <dgm:prSet/>
      <dgm:spPr/>
      <dgm:t>
        <a:bodyPr/>
        <a:lstStyle/>
        <a:p>
          <a:pPr latinLnBrk="1"/>
          <a:endParaRPr lang="ko-KR" altLang="en-US" sz="1050"/>
        </a:p>
      </dgm:t>
    </dgm:pt>
    <dgm:pt modelId="{7CD1A997-8F0F-4C24-B10C-D627C97D6368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dirty="0">
            <a:latin typeface="MS PGothic" pitchFamily="34" charset="-128"/>
          </a:endParaRPr>
        </a:p>
      </dgm:t>
    </dgm:pt>
    <dgm:pt modelId="{3CFC8EB8-95C1-4403-85EF-6D2CAAAB1FED}" type="parTrans" cxnId="{F6DB0815-152A-4A08-9F21-33A6E828E437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302AD5E5-9192-4232-908B-953C893F3D10}" type="sibTrans" cxnId="{F6DB0815-152A-4A08-9F21-33A6E828E437}">
      <dgm:prSet/>
      <dgm:spPr/>
      <dgm:t>
        <a:bodyPr/>
        <a:lstStyle/>
        <a:p>
          <a:pPr latinLnBrk="1"/>
          <a:endParaRPr lang="ko-KR" altLang="en-US" sz="1050"/>
        </a:p>
      </dgm:t>
    </dgm:pt>
    <dgm:pt modelId="{410469BF-86AE-4ABB-B565-84198EE327F8}" type="pres">
      <dgm:prSet presAssocID="{14850A21-DAD2-4D0C-B48C-8BDCAEF0EF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F0D268-FF7F-44AC-AA40-4964307BD5D8}" type="pres">
      <dgm:prSet presAssocID="{0F35AF0A-06D5-4347-9373-228FD2CF3A7B}" presName="hierRoot1" presStyleCnt="0">
        <dgm:presLayoutVars>
          <dgm:hierBranch val="init"/>
        </dgm:presLayoutVars>
      </dgm:prSet>
      <dgm:spPr/>
    </dgm:pt>
    <dgm:pt modelId="{40794AFC-8464-48F9-A619-043F88A77965}" type="pres">
      <dgm:prSet presAssocID="{0F35AF0A-06D5-4347-9373-228FD2CF3A7B}" presName="rootComposite1" presStyleCnt="0"/>
      <dgm:spPr/>
    </dgm:pt>
    <dgm:pt modelId="{1CEA7A39-6094-4B47-A969-EF2439BAB812}" type="pres">
      <dgm:prSet presAssocID="{0F35AF0A-06D5-4347-9373-228FD2CF3A7B}" presName="rootText1" presStyleLbl="node0" presStyleIdx="0" presStyleCnt="1">
        <dgm:presLayoutVars>
          <dgm:chPref val="3"/>
        </dgm:presLayoutVars>
      </dgm:prSet>
      <dgm:spPr/>
    </dgm:pt>
    <dgm:pt modelId="{2BA3D19B-9808-4D58-AEDD-138148075ED7}" type="pres">
      <dgm:prSet presAssocID="{0F35AF0A-06D5-4347-9373-228FD2CF3A7B}" presName="rootConnector1" presStyleLbl="node1" presStyleIdx="0" presStyleCnt="0"/>
      <dgm:spPr/>
    </dgm:pt>
    <dgm:pt modelId="{0C258CC4-8FB4-42EC-9D1C-A5EEEA06A6B1}" type="pres">
      <dgm:prSet presAssocID="{0F35AF0A-06D5-4347-9373-228FD2CF3A7B}" presName="hierChild2" presStyleCnt="0"/>
      <dgm:spPr/>
    </dgm:pt>
    <dgm:pt modelId="{BDC61E7C-B071-42C1-AFEA-8E37F86A4582}" type="pres">
      <dgm:prSet presAssocID="{C11642AF-48BD-4738-862C-29E7AD6135B5}" presName="Name64" presStyleLbl="parChTrans1D2" presStyleIdx="0" presStyleCnt="3"/>
      <dgm:spPr/>
    </dgm:pt>
    <dgm:pt modelId="{15B68032-94BE-4B1B-9D9D-FB1D3F6C2EAF}" type="pres">
      <dgm:prSet presAssocID="{7DB8CA0D-53B7-4C3A-8BAF-0B234FD5F1B3}" presName="hierRoot2" presStyleCnt="0">
        <dgm:presLayoutVars>
          <dgm:hierBranch val="init"/>
        </dgm:presLayoutVars>
      </dgm:prSet>
      <dgm:spPr/>
    </dgm:pt>
    <dgm:pt modelId="{15E469FB-0239-4703-808E-86A80AFF748C}" type="pres">
      <dgm:prSet presAssocID="{7DB8CA0D-53B7-4C3A-8BAF-0B234FD5F1B3}" presName="rootComposite" presStyleCnt="0"/>
      <dgm:spPr/>
    </dgm:pt>
    <dgm:pt modelId="{7B480074-2871-46DB-8FAA-47D7446EFB33}" type="pres">
      <dgm:prSet presAssocID="{7DB8CA0D-53B7-4C3A-8BAF-0B234FD5F1B3}" presName="rootText" presStyleLbl="node2" presStyleIdx="0" presStyleCnt="3">
        <dgm:presLayoutVars>
          <dgm:chPref val="3"/>
        </dgm:presLayoutVars>
      </dgm:prSet>
      <dgm:spPr/>
    </dgm:pt>
    <dgm:pt modelId="{D1324B94-AA61-425C-97C9-CD9295EC382D}" type="pres">
      <dgm:prSet presAssocID="{7DB8CA0D-53B7-4C3A-8BAF-0B234FD5F1B3}" presName="rootConnector" presStyleLbl="node2" presStyleIdx="0" presStyleCnt="3"/>
      <dgm:spPr/>
    </dgm:pt>
    <dgm:pt modelId="{9DF61CBE-22C1-4A66-9D62-EF99735A074C}" type="pres">
      <dgm:prSet presAssocID="{7DB8CA0D-53B7-4C3A-8BAF-0B234FD5F1B3}" presName="hierChild4" presStyleCnt="0"/>
      <dgm:spPr/>
    </dgm:pt>
    <dgm:pt modelId="{C3235814-ADAC-4CCB-8DF9-3F728A30D1E5}" type="pres">
      <dgm:prSet presAssocID="{4E40EF27-A8A2-461E-BF40-E39DEBB3277D}" presName="Name64" presStyleLbl="parChTrans1D3" presStyleIdx="0" presStyleCnt="3"/>
      <dgm:spPr/>
    </dgm:pt>
    <dgm:pt modelId="{FF249465-92B3-4A9F-A326-589479F244E0}" type="pres">
      <dgm:prSet presAssocID="{9E44FA45-B598-44FE-B1DF-CA45DC82E927}" presName="hierRoot2" presStyleCnt="0">
        <dgm:presLayoutVars>
          <dgm:hierBranch val="init"/>
        </dgm:presLayoutVars>
      </dgm:prSet>
      <dgm:spPr/>
    </dgm:pt>
    <dgm:pt modelId="{9D87ACA2-CD22-4206-95C8-C9F22293566C}" type="pres">
      <dgm:prSet presAssocID="{9E44FA45-B598-44FE-B1DF-CA45DC82E927}" presName="rootComposite" presStyleCnt="0"/>
      <dgm:spPr/>
    </dgm:pt>
    <dgm:pt modelId="{7D221D19-8EA2-4661-ADEF-C0AB813687BB}" type="pres">
      <dgm:prSet presAssocID="{9E44FA45-B598-44FE-B1DF-CA45DC82E927}" presName="rootText" presStyleLbl="node3" presStyleIdx="0" presStyleCnt="3">
        <dgm:presLayoutVars>
          <dgm:chPref val="3"/>
        </dgm:presLayoutVars>
      </dgm:prSet>
      <dgm:spPr/>
    </dgm:pt>
    <dgm:pt modelId="{74DFCB3D-022F-4359-9F50-829D1A998C40}" type="pres">
      <dgm:prSet presAssocID="{9E44FA45-B598-44FE-B1DF-CA45DC82E927}" presName="rootConnector" presStyleLbl="node3" presStyleIdx="0" presStyleCnt="3"/>
      <dgm:spPr/>
    </dgm:pt>
    <dgm:pt modelId="{5B2640CF-702A-421C-B680-5FF4BD920870}" type="pres">
      <dgm:prSet presAssocID="{9E44FA45-B598-44FE-B1DF-CA45DC82E927}" presName="hierChild4" presStyleCnt="0"/>
      <dgm:spPr/>
    </dgm:pt>
    <dgm:pt modelId="{1A8972BC-9EFA-4025-931B-CC914CAA2D29}" type="pres">
      <dgm:prSet presAssocID="{9E44FA45-B598-44FE-B1DF-CA45DC82E927}" presName="hierChild5" presStyleCnt="0"/>
      <dgm:spPr/>
    </dgm:pt>
    <dgm:pt modelId="{BB777C9A-823F-4551-985A-5B047DEAB8BD}" type="pres">
      <dgm:prSet presAssocID="{B97772DC-7A03-4CE7-A161-6A18A7CD98F6}" presName="Name64" presStyleLbl="parChTrans1D3" presStyleIdx="1" presStyleCnt="3"/>
      <dgm:spPr/>
    </dgm:pt>
    <dgm:pt modelId="{A0E21762-604A-477E-A30A-C0807C91B10D}" type="pres">
      <dgm:prSet presAssocID="{32C06C30-1574-444D-9CB0-F6A340FA0AF7}" presName="hierRoot2" presStyleCnt="0">
        <dgm:presLayoutVars>
          <dgm:hierBranch val="init"/>
        </dgm:presLayoutVars>
      </dgm:prSet>
      <dgm:spPr/>
    </dgm:pt>
    <dgm:pt modelId="{48E44DA9-5346-4069-BA9A-EBD550346A5D}" type="pres">
      <dgm:prSet presAssocID="{32C06C30-1574-444D-9CB0-F6A340FA0AF7}" presName="rootComposite" presStyleCnt="0"/>
      <dgm:spPr/>
    </dgm:pt>
    <dgm:pt modelId="{E0E7DB13-5CC1-4FE3-8985-090577317588}" type="pres">
      <dgm:prSet presAssocID="{32C06C30-1574-444D-9CB0-F6A340FA0AF7}" presName="rootText" presStyleLbl="node3" presStyleIdx="1" presStyleCnt="3">
        <dgm:presLayoutVars>
          <dgm:chPref val="3"/>
        </dgm:presLayoutVars>
      </dgm:prSet>
      <dgm:spPr/>
    </dgm:pt>
    <dgm:pt modelId="{69C7A380-4427-4F84-B221-36D84C14BF3A}" type="pres">
      <dgm:prSet presAssocID="{32C06C30-1574-444D-9CB0-F6A340FA0AF7}" presName="rootConnector" presStyleLbl="node3" presStyleIdx="1" presStyleCnt="3"/>
      <dgm:spPr/>
    </dgm:pt>
    <dgm:pt modelId="{68F28170-BDD5-4399-A453-50BCA017D663}" type="pres">
      <dgm:prSet presAssocID="{32C06C30-1574-444D-9CB0-F6A340FA0AF7}" presName="hierChild4" presStyleCnt="0"/>
      <dgm:spPr/>
    </dgm:pt>
    <dgm:pt modelId="{9550E61A-7A02-4222-B922-A86773FF3E8B}" type="pres">
      <dgm:prSet presAssocID="{32C06C30-1574-444D-9CB0-F6A340FA0AF7}" presName="hierChild5" presStyleCnt="0"/>
      <dgm:spPr/>
    </dgm:pt>
    <dgm:pt modelId="{8BE9762C-3EBE-4291-AE99-1ACB6A620102}" type="pres">
      <dgm:prSet presAssocID="{7DB8CA0D-53B7-4C3A-8BAF-0B234FD5F1B3}" presName="hierChild5" presStyleCnt="0"/>
      <dgm:spPr/>
    </dgm:pt>
    <dgm:pt modelId="{1BA445FE-13E1-49CB-AD67-81CA9A1B6734}" type="pres">
      <dgm:prSet presAssocID="{DFEE8044-60C1-40F5-BB86-3F48DF15AAE1}" presName="Name64" presStyleLbl="parChTrans1D2" presStyleIdx="1" presStyleCnt="3"/>
      <dgm:spPr/>
    </dgm:pt>
    <dgm:pt modelId="{5DB0192C-8F0F-4A4C-BDC1-A5BAF2EEC33A}" type="pres">
      <dgm:prSet presAssocID="{7B7866E3-C155-46DD-9EAF-FE137B72D2C8}" presName="hierRoot2" presStyleCnt="0">
        <dgm:presLayoutVars>
          <dgm:hierBranch val="init"/>
        </dgm:presLayoutVars>
      </dgm:prSet>
      <dgm:spPr/>
    </dgm:pt>
    <dgm:pt modelId="{F890B68F-C552-402B-A97E-D261BAB8A3EC}" type="pres">
      <dgm:prSet presAssocID="{7B7866E3-C155-46DD-9EAF-FE137B72D2C8}" presName="rootComposite" presStyleCnt="0"/>
      <dgm:spPr/>
    </dgm:pt>
    <dgm:pt modelId="{33CC376B-ECA2-4641-8F68-21C941EC8FC6}" type="pres">
      <dgm:prSet presAssocID="{7B7866E3-C155-46DD-9EAF-FE137B72D2C8}" presName="rootText" presStyleLbl="node2" presStyleIdx="1" presStyleCnt="3">
        <dgm:presLayoutVars>
          <dgm:chPref val="3"/>
        </dgm:presLayoutVars>
      </dgm:prSet>
      <dgm:spPr/>
    </dgm:pt>
    <dgm:pt modelId="{34B4086B-98CE-4561-8D35-AEDA62AEFEAF}" type="pres">
      <dgm:prSet presAssocID="{7B7866E3-C155-46DD-9EAF-FE137B72D2C8}" presName="rootConnector" presStyleLbl="node2" presStyleIdx="1" presStyleCnt="3"/>
      <dgm:spPr/>
    </dgm:pt>
    <dgm:pt modelId="{2A87E193-ECAF-43D3-B696-36B50AAD5467}" type="pres">
      <dgm:prSet presAssocID="{7B7866E3-C155-46DD-9EAF-FE137B72D2C8}" presName="hierChild4" presStyleCnt="0"/>
      <dgm:spPr/>
    </dgm:pt>
    <dgm:pt modelId="{802F428D-7730-4D20-9B77-27437B7686FE}" type="pres">
      <dgm:prSet presAssocID="{7B7866E3-C155-46DD-9EAF-FE137B72D2C8}" presName="hierChild5" presStyleCnt="0"/>
      <dgm:spPr/>
    </dgm:pt>
    <dgm:pt modelId="{C9177812-FA47-47A2-9C0F-5519F5E0566F}" type="pres">
      <dgm:prSet presAssocID="{1047295A-A6EC-41E6-9D5C-31303A7A0F0D}" presName="Name64" presStyleLbl="parChTrans1D2" presStyleIdx="2" presStyleCnt="3"/>
      <dgm:spPr/>
    </dgm:pt>
    <dgm:pt modelId="{5D9214E4-10A2-40C2-8F01-47BF41788674}" type="pres">
      <dgm:prSet presAssocID="{6A689522-632F-433A-A7D0-CCD66D6CC0B4}" presName="hierRoot2" presStyleCnt="0">
        <dgm:presLayoutVars>
          <dgm:hierBranch val="init"/>
        </dgm:presLayoutVars>
      </dgm:prSet>
      <dgm:spPr/>
    </dgm:pt>
    <dgm:pt modelId="{387BB207-5ADB-485D-85A0-4FD26960B52A}" type="pres">
      <dgm:prSet presAssocID="{6A689522-632F-433A-A7D0-CCD66D6CC0B4}" presName="rootComposite" presStyleCnt="0"/>
      <dgm:spPr/>
    </dgm:pt>
    <dgm:pt modelId="{1427F7C1-820E-4933-9FF8-CDE95E83654B}" type="pres">
      <dgm:prSet presAssocID="{6A689522-632F-433A-A7D0-CCD66D6CC0B4}" presName="rootText" presStyleLbl="node2" presStyleIdx="2" presStyleCnt="3">
        <dgm:presLayoutVars>
          <dgm:chPref val="3"/>
        </dgm:presLayoutVars>
      </dgm:prSet>
      <dgm:spPr/>
    </dgm:pt>
    <dgm:pt modelId="{0B15CBCF-D3B3-47CD-A419-AA0E1B3DE5DF}" type="pres">
      <dgm:prSet presAssocID="{6A689522-632F-433A-A7D0-CCD66D6CC0B4}" presName="rootConnector" presStyleLbl="node2" presStyleIdx="2" presStyleCnt="3"/>
      <dgm:spPr/>
    </dgm:pt>
    <dgm:pt modelId="{B04D6389-6AD8-4346-975E-6012C285A938}" type="pres">
      <dgm:prSet presAssocID="{6A689522-632F-433A-A7D0-CCD66D6CC0B4}" presName="hierChild4" presStyleCnt="0"/>
      <dgm:spPr/>
    </dgm:pt>
    <dgm:pt modelId="{9FADDAC1-68CC-4FA0-BDA9-E7725ECE367F}" type="pres">
      <dgm:prSet presAssocID="{3CFC8EB8-95C1-4403-85EF-6D2CAAAB1FED}" presName="Name64" presStyleLbl="parChTrans1D3" presStyleIdx="2" presStyleCnt="3"/>
      <dgm:spPr/>
    </dgm:pt>
    <dgm:pt modelId="{03054238-5DF2-476A-9390-4978D0A70EA1}" type="pres">
      <dgm:prSet presAssocID="{7CD1A997-8F0F-4C24-B10C-D627C97D6368}" presName="hierRoot2" presStyleCnt="0">
        <dgm:presLayoutVars>
          <dgm:hierBranch val="init"/>
        </dgm:presLayoutVars>
      </dgm:prSet>
      <dgm:spPr/>
    </dgm:pt>
    <dgm:pt modelId="{5DB08524-4BFB-4AFB-B9CB-F319BA6B79D8}" type="pres">
      <dgm:prSet presAssocID="{7CD1A997-8F0F-4C24-B10C-D627C97D6368}" presName="rootComposite" presStyleCnt="0"/>
      <dgm:spPr/>
    </dgm:pt>
    <dgm:pt modelId="{C9EB3D23-8F19-4CFA-A21C-FD7327FB5A5E}" type="pres">
      <dgm:prSet presAssocID="{7CD1A997-8F0F-4C24-B10C-D627C97D6368}" presName="rootText" presStyleLbl="node3" presStyleIdx="2" presStyleCnt="3">
        <dgm:presLayoutVars>
          <dgm:chPref val="3"/>
        </dgm:presLayoutVars>
      </dgm:prSet>
      <dgm:spPr/>
    </dgm:pt>
    <dgm:pt modelId="{AD0CD15F-4313-4190-9073-BCDD1EBB4F42}" type="pres">
      <dgm:prSet presAssocID="{7CD1A997-8F0F-4C24-B10C-D627C97D6368}" presName="rootConnector" presStyleLbl="node3" presStyleIdx="2" presStyleCnt="3"/>
      <dgm:spPr/>
    </dgm:pt>
    <dgm:pt modelId="{2038B14A-4584-4C6F-AEE0-D8F58FF707DA}" type="pres">
      <dgm:prSet presAssocID="{7CD1A997-8F0F-4C24-B10C-D627C97D6368}" presName="hierChild4" presStyleCnt="0"/>
      <dgm:spPr/>
    </dgm:pt>
    <dgm:pt modelId="{E9291BE1-9CBC-41CE-8C52-956FD860237C}" type="pres">
      <dgm:prSet presAssocID="{7CD1A997-8F0F-4C24-B10C-D627C97D6368}" presName="hierChild5" presStyleCnt="0"/>
      <dgm:spPr/>
    </dgm:pt>
    <dgm:pt modelId="{48E052E0-DC1C-4BB5-9281-D472B393589B}" type="pres">
      <dgm:prSet presAssocID="{6A689522-632F-433A-A7D0-CCD66D6CC0B4}" presName="hierChild5" presStyleCnt="0"/>
      <dgm:spPr/>
    </dgm:pt>
    <dgm:pt modelId="{36C2FC12-DCC1-4503-9F3D-185852901E86}" type="pres">
      <dgm:prSet presAssocID="{0F35AF0A-06D5-4347-9373-228FD2CF3A7B}" presName="hierChild3" presStyleCnt="0"/>
      <dgm:spPr/>
    </dgm:pt>
  </dgm:ptLst>
  <dgm:cxnLst>
    <dgm:cxn modelId="{8AA2020F-ABA2-46F2-A794-3E6331154A33}" type="presOf" srcId="{9E44FA45-B598-44FE-B1DF-CA45DC82E927}" destId="{74DFCB3D-022F-4359-9F50-829D1A998C40}" srcOrd="1" destOrd="0" presId="urn:microsoft.com/office/officeart/2009/3/layout/HorizontalOrganizationChart"/>
    <dgm:cxn modelId="{01910C10-3EE5-4FE6-8906-34C9AABAE241}" type="presOf" srcId="{0F35AF0A-06D5-4347-9373-228FD2CF3A7B}" destId="{2BA3D19B-9808-4D58-AEDD-138148075ED7}" srcOrd="1" destOrd="0" presId="urn:microsoft.com/office/officeart/2009/3/layout/HorizontalOrganizationChart"/>
    <dgm:cxn modelId="{22586B14-866D-4447-B0B8-6CB639D3CE77}" type="presOf" srcId="{1047295A-A6EC-41E6-9D5C-31303A7A0F0D}" destId="{C9177812-FA47-47A2-9C0F-5519F5E0566F}" srcOrd="0" destOrd="0" presId="urn:microsoft.com/office/officeart/2009/3/layout/HorizontalOrganizationChart"/>
    <dgm:cxn modelId="{F6DB0815-152A-4A08-9F21-33A6E828E437}" srcId="{6A689522-632F-433A-A7D0-CCD66D6CC0B4}" destId="{7CD1A997-8F0F-4C24-B10C-D627C97D6368}" srcOrd="0" destOrd="0" parTransId="{3CFC8EB8-95C1-4403-85EF-6D2CAAAB1FED}" sibTransId="{302AD5E5-9192-4232-908B-953C893F3D10}"/>
    <dgm:cxn modelId="{B206771D-9DBF-4E42-9DF4-7AF28AEB43CD}" srcId="{7DB8CA0D-53B7-4C3A-8BAF-0B234FD5F1B3}" destId="{9E44FA45-B598-44FE-B1DF-CA45DC82E927}" srcOrd="0" destOrd="0" parTransId="{4E40EF27-A8A2-461E-BF40-E39DEBB3277D}" sibTransId="{91418F40-6D8D-4B5C-806B-E1ADF617EBDE}"/>
    <dgm:cxn modelId="{D6E33C27-B3C8-480F-84B8-AE1EF58DCFAD}" type="presOf" srcId="{4E40EF27-A8A2-461E-BF40-E39DEBB3277D}" destId="{C3235814-ADAC-4CCB-8DF9-3F728A30D1E5}" srcOrd="0" destOrd="0" presId="urn:microsoft.com/office/officeart/2009/3/layout/HorizontalOrganizationChart"/>
    <dgm:cxn modelId="{E65A2B35-5039-4EF9-AAE7-1208E5BD98B2}" type="presOf" srcId="{6A689522-632F-433A-A7D0-CCD66D6CC0B4}" destId="{1427F7C1-820E-4933-9FF8-CDE95E83654B}" srcOrd="0" destOrd="0" presId="urn:microsoft.com/office/officeart/2009/3/layout/HorizontalOrganizationChart"/>
    <dgm:cxn modelId="{6B8B6639-5624-4A34-8C5B-506E03D1B0CE}" type="presOf" srcId="{32C06C30-1574-444D-9CB0-F6A340FA0AF7}" destId="{E0E7DB13-5CC1-4FE3-8985-090577317588}" srcOrd="0" destOrd="0" presId="urn:microsoft.com/office/officeart/2009/3/layout/HorizontalOrganizationChart"/>
    <dgm:cxn modelId="{23958365-F1A2-4EFB-B45C-CAF341AC8F0A}" type="presOf" srcId="{7DB8CA0D-53B7-4C3A-8BAF-0B234FD5F1B3}" destId="{D1324B94-AA61-425C-97C9-CD9295EC382D}" srcOrd="1" destOrd="0" presId="urn:microsoft.com/office/officeart/2009/3/layout/HorizontalOrganizationChart"/>
    <dgm:cxn modelId="{D0167367-9680-4B71-907C-1A2449B626D4}" type="presOf" srcId="{B97772DC-7A03-4CE7-A161-6A18A7CD98F6}" destId="{BB777C9A-823F-4551-985A-5B047DEAB8BD}" srcOrd="0" destOrd="0" presId="urn:microsoft.com/office/officeart/2009/3/layout/HorizontalOrganizationChart"/>
    <dgm:cxn modelId="{4C386A48-BBFA-488D-B0EC-A9FBDE4F7E4E}" type="presOf" srcId="{3CFC8EB8-95C1-4403-85EF-6D2CAAAB1FED}" destId="{9FADDAC1-68CC-4FA0-BDA9-E7725ECE367F}" srcOrd="0" destOrd="0" presId="urn:microsoft.com/office/officeart/2009/3/layout/HorizontalOrganizationChart"/>
    <dgm:cxn modelId="{82C7366C-2BD1-4BD7-9A61-1F166DFAA198}" type="presOf" srcId="{7CD1A997-8F0F-4C24-B10C-D627C97D6368}" destId="{AD0CD15F-4313-4190-9073-BCDD1EBB4F42}" srcOrd="1" destOrd="0" presId="urn:microsoft.com/office/officeart/2009/3/layout/HorizontalOrganizationChart"/>
    <dgm:cxn modelId="{07DA6C59-57A2-474A-BAE9-012D631E0380}" type="presOf" srcId="{9E44FA45-B598-44FE-B1DF-CA45DC82E927}" destId="{7D221D19-8EA2-4661-ADEF-C0AB813687BB}" srcOrd="0" destOrd="0" presId="urn:microsoft.com/office/officeart/2009/3/layout/HorizontalOrganizationChart"/>
    <dgm:cxn modelId="{F1A8207A-34BE-4DB6-9BE3-89F9721C8A8F}" type="presOf" srcId="{C11642AF-48BD-4738-862C-29E7AD6135B5}" destId="{BDC61E7C-B071-42C1-AFEA-8E37F86A4582}" srcOrd="0" destOrd="0" presId="urn:microsoft.com/office/officeart/2009/3/layout/HorizontalOrganizationChart"/>
    <dgm:cxn modelId="{6810D85A-BC77-4579-9A67-19C741B84044}" srcId="{0F35AF0A-06D5-4347-9373-228FD2CF3A7B}" destId="{7DB8CA0D-53B7-4C3A-8BAF-0B234FD5F1B3}" srcOrd="0" destOrd="0" parTransId="{C11642AF-48BD-4738-862C-29E7AD6135B5}" sibTransId="{CC53854B-9468-4605-999C-983A0B79590C}"/>
    <dgm:cxn modelId="{2C9DDA7C-2239-4120-920D-99900FE738D0}" type="presOf" srcId="{7B7866E3-C155-46DD-9EAF-FE137B72D2C8}" destId="{33CC376B-ECA2-4641-8F68-21C941EC8FC6}" srcOrd="0" destOrd="0" presId="urn:microsoft.com/office/officeart/2009/3/layout/HorizontalOrganizationChart"/>
    <dgm:cxn modelId="{7333D87E-B0AE-4DF1-9325-DCDEA95F1506}" type="presOf" srcId="{14850A21-DAD2-4D0C-B48C-8BDCAEF0EF78}" destId="{410469BF-86AE-4ABB-B565-84198EE327F8}" srcOrd="0" destOrd="0" presId="urn:microsoft.com/office/officeart/2009/3/layout/HorizontalOrganizationChart"/>
    <dgm:cxn modelId="{40A3B68D-9E16-428C-93C9-634E075D50FC}" type="presOf" srcId="{DFEE8044-60C1-40F5-BB86-3F48DF15AAE1}" destId="{1BA445FE-13E1-49CB-AD67-81CA9A1B6734}" srcOrd="0" destOrd="0" presId="urn:microsoft.com/office/officeart/2009/3/layout/HorizontalOrganizationChart"/>
    <dgm:cxn modelId="{546A4191-3D42-4910-9632-AF0C6A634C3B}" type="presOf" srcId="{7CD1A997-8F0F-4C24-B10C-D627C97D6368}" destId="{C9EB3D23-8F19-4CFA-A21C-FD7327FB5A5E}" srcOrd="0" destOrd="0" presId="urn:microsoft.com/office/officeart/2009/3/layout/HorizontalOrganizationChart"/>
    <dgm:cxn modelId="{FFC8CA94-8B4E-4B16-B161-B4C05BA55FA0}" type="presOf" srcId="{7B7866E3-C155-46DD-9EAF-FE137B72D2C8}" destId="{34B4086B-98CE-4561-8D35-AEDA62AEFEAF}" srcOrd="1" destOrd="0" presId="urn:microsoft.com/office/officeart/2009/3/layout/HorizontalOrganizationChart"/>
    <dgm:cxn modelId="{E87B2096-751D-496C-B4F4-5010E7ED7074}" srcId="{0F35AF0A-06D5-4347-9373-228FD2CF3A7B}" destId="{6A689522-632F-433A-A7D0-CCD66D6CC0B4}" srcOrd="2" destOrd="0" parTransId="{1047295A-A6EC-41E6-9D5C-31303A7A0F0D}" sibTransId="{64024765-1BEA-4D80-B2FE-FCDBFE008C80}"/>
    <dgm:cxn modelId="{C102A59A-1C71-4CF8-836E-72901D560FAE}" type="presOf" srcId="{0F35AF0A-06D5-4347-9373-228FD2CF3A7B}" destId="{1CEA7A39-6094-4B47-A969-EF2439BAB812}" srcOrd="0" destOrd="0" presId="urn:microsoft.com/office/officeart/2009/3/layout/HorizontalOrganizationChart"/>
    <dgm:cxn modelId="{9FF7CED7-A07D-4ED1-B359-806892EC248E}" type="presOf" srcId="{32C06C30-1574-444D-9CB0-F6A340FA0AF7}" destId="{69C7A380-4427-4F84-B221-36D84C14BF3A}" srcOrd="1" destOrd="0" presId="urn:microsoft.com/office/officeart/2009/3/layout/HorizontalOrganizationChart"/>
    <dgm:cxn modelId="{D77A04E7-9542-4208-9BE8-E6636A7DB92F}" type="presOf" srcId="{6A689522-632F-433A-A7D0-CCD66D6CC0B4}" destId="{0B15CBCF-D3B3-47CD-A419-AA0E1B3DE5DF}" srcOrd="1" destOrd="0" presId="urn:microsoft.com/office/officeart/2009/3/layout/HorizontalOrganizationChart"/>
    <dgm:cxn modelId="{00F5A5EA-8595-4447-B1AE-FECAF1E6CC2E}" srcId="{14850A21-DAD2-4D0C-B48C-8BDCAEF0EF78}" destId="{0F35AF0A-06D5-4347-9373-228FD2CF3A7B}" srcOrd="0" destOrd="0" parTransId="{F369666A-8AFD-4EAD-A1C8-B012584658A5}" sibTransId="{73050F9E-7C47-4691-8DC0-4A68D6DEF48E}"/>
    <dgm:cxn modelId="{694674ED-14D2-49D2-982A-316F55F0AF2A}" srcId="{0F35AF0A-06D5-4347-9373-228FD2CF3A7B}" destId="{7B7866E3-C155-46DD-9EAF-FE137B72D2C8}" srcOrd="1" destOrd="0" parTransId="{DFEE8044-60C1-40F5-BB86-3F48DF15AAE1}" sibTransId="{2821F5A9-2C2A-476D-BBB3-2C91DF8A2B95}"/>
    <dgm:cxn modelId="{42F4F8F0-5482-48F9-8B17-D750EBB65215}" type="presOf" srcId="{7DB8CA0D-53B7-4C3A-8BAF-0B234FD5F1B3}" destId="{7B480074-2871-46DB-8FAA-47D7446EFB33}" srcOrd="0" destOrd="0" presId="urn:microsoft.com/office/officeart/2009/3/layout/HorizontalOrganizationChart"/>
    <dgm:cxn modelId="{1D1994FB-CD39-4DA0-86D1-04FC69192F0C}" srcId="{7DB8CA0D-53B7-4C3A-8BAF-0B234FD5F1B3}" destId="{32C06C30-1574-444D-9CB0-F6A340FA0AF7}" srcOrd="1" destOrd="0" parTransId="{B97772DC-7A03-4CE7-A161-6A18A7CD98F6}" sibTransId="{F6CD98C0-6111-4ECE-998D-27872698CFA9}"/>
    <dgm:cxn modelId="{2B082982-0F7B-4201-BD31-5DD8F218CBDB}" type="presParOf" srcId="{410469BF-86AE-4ABB-B565-84198EE327F8}" destId="{7EF0D268-FF7F-44AC-AA40-4964307BD5D8}" srcOrd="0" destOrd="0" presId="urn:microsoft.com/office/officeart/2009/3/layout/HorizontalOrganizationChart"/>
    <dgm:cxn modelId="{3B361779-5B35-48F7-9485-0A006C53DF0E}" type="presParOf" srcId="{7EF0D268-FF7F-44AC-AA40-4964307BD5D8}" destId="{40794AFC-8464-48F9-A619-043F88A77965}" srcOrd="0" destOrd="0" presId="urn:microsoft.com/office/officeart/2009/3/layout/HorizontalOrganizationChart"/>
    <dgm:cxn modelId="{D2D195E3-A830-4631-AE22-483AE59FF408}" type="presParOf" srcId="{40794AFC-8464-48F9-A619-043F88A77965}" destId="{1CEA7A39-6094-4B47-A969-EF2439BAB812}" srcOrd="0" destOrd="0" presId="urn:microsoft.com/office/officeart/2009/3/layout/HorizontalOrganizationChart"/>
    <dgm:cxn modelId="{925ACD43-2CC0-4903-AC21-76FA1594EF2E}" type="presParOf" srcId="{40794AFC-8464-48F9-A619-043F88A77965}" destId="{2BA3D19B-9808-4D58-AEDD-138148075ED7}" srcOrd="1" destOrd="0" presId="urn:microsoft.com/office/officeart/2009/3/layout/HorizontalOrganizationChart"/>
    <dgm:cxn modelId="{9F8A7F57-B1FC-43B5-A1EF-2665470A8B12}" type="presParOf" srcId="{7EF0D268-FF7F-44AC-AA40-4964307BD5D8}" destId="{0C258CC4-8FB4-42EC-9D1C-A5EEEA06A6B1}" srcOrd="1" destOrd="0" presId="urn:microsoft.com/office/officeart/2009/3/layout/HorizontalOrganizationChart"/>
    <dgm:cxn modelId="{E9855A23-AA38-496E-A086-96EC24D5BAB0}" type="presParOf" srcId="{0C258CC4-8FB4-42EC-9D1C-A5EEEA06A6B1}" destId="{BDC61E7C-B071-42C1-AFEA-8E37F86A4582}" srcOrd="0" destOrd="0" presId="urn:microsoft.com/office/officeart/2009/3/layout/HorizontalOrganizationChart"/>
    <dgm:cxn modelId="{36896137-0D95-4CB3-A2FF-7B93867E8893}" type="presParOf" srcId="{0C258CC4-8FB4-42EC-9D1C-A5EEEA06A6B1}" destId="{15B68032-94BE-4B1B-9D9D-FB1D3F6C2EAF}" srcOrd="1" destOrd="0" presId="urn:microsoft.com/office/officeart/2009/3/layout/HorizontalOrganizationChart"/>
    <dgm:cxn modelId="{6A7B5208-1FB5-4AD5-8452-BF01E5E5920F}" type="presParOf" srcId="{15B68032-94BE-4B1B-9D9D-FB1D3F6C2EAF}" destId="{15E469FB-0239-4703-808E-86A80AFF748C}" srcOrd="0" destOrd="0" presId="urn:microsoft.com/office/officeart/2009/3/layout/HorizontalOrganizationChart"/>
    <dgm:cxn modelId="{EEB9368F-CD87-4C4A-B08A-B099F26104B1}" type="presParOf" srcId="{15E469FB-0239-4703-808E-86A80AFF748C}" destId="{7B480074-2871-46DB-8FAA-47D7446EFB33}" srcOrd="0" destOrd="0" presId="urn:microsoft.com/office/officeart/2009/3/layout/HorizontalOrganizationChart"/>
    <dgm:cxn modelId="{A72DEF10-4B49-4EB9-988E-4C531386F990}" type="presParOf" srcId="{15E469FB-0239-4703-808E-86A80AFF748C}" destId="{D1324B94-AA61-425C-97C9-CD9295EC382D}" srcOrd="1" destOrd="0" presId="urn:microsoft.com/office/officeart/2009/3/layout/HorizontalOrganizationChart"/>
    <dgm:cxn modelId="{0644FF30-0965-455B-85D0-00A1113C176A}" type="presParOf" srcId="{15B68032-94BE-4B1B-9D9D-FB1D3F6C2EAF}" destId="{9DF61CBE-22C1-4A66-9D62-EF99735A074C}" srcOrd="1" destOrd="0" presId="urn:microsoft.com/office/officeart/2009/3/layout/HorizontalOrganizationChart"/>
    <dgm:cxn modelId="{2FB03BF0-F9BA-4BD9-ADAB-C990AA59B42F}" type="presParOf" srcId="{9DF61CBE-22C1-4A66-9D62-EF99735A074C}" destId="{C3235814-ADAC-4CCB-8DF9-3F728A30D1E5}" srcOrd="0" destOrd="0" presId="urn:microsoft.com/office/officeart/2009/3/layout/HorizontalOrganizationChart"/>
    <dgm:cxn modelId="{B308CD47-D9F2-4045-8076-25F7F7B36B2E}" type="presParOf" srcId="{9DF61CBE-22C1-4A66-9D62-EF99735A074C}" destId="{FF249465-92B3-4A9F-A326-589479F244E0}" srcOrd="1" destOrd="0" presId="urn:microsoft.com/office/officeart/2009/3/layout/HorizontalOrganizationChart"/>
    <dgm:cxn modelId="{FFB3EFA5-DD72-4E25-ADAE-046A65CF8AA4}" type="presParOf" srcId="{FF249465-92B3-4A9F-A326-589479F244E0}" destId="{9D87ACA2-CD22-4206-95C8-C9F22293566C}" srcOrd="0" destOrd="0" presId="urn:microsoft.com/office/officeart/2009/3/layout/HorizontalOrganizationChart"/>
    <dgm:cxn modelId="{D0751C92-689B-4A93-95FB-0AC83A1A01A9}" type="presParOf" srcId="{9D87ACA2-CD22-4206-95C8-C9F22293566C}" destId="{7D221D19-8EA2-4661-ADEF-C0AB813687BB}" srcOrd="0" destOrd="0" presId="urn:microsoft.com/office/officeart/2009/3/layout/HorizontalOrganizationChart"/>
    <dgm:cxn modelId="{6E71C260-7E50-4CB3-9BB6-51695B47DD1B}" type="presParOf" srcId="{9D87ACA2-CD22-4206-95C8-C9F22293566C}" destId="{74DFCB3D-022F-4359-9F50-829D1A998C40}" srcOrd="1" destOrd="0" presId="urn:microsoft.com/office/officeart/2009/3/layout/HorizontalOrganizationChart"/>
    <dgm:cxn modelId="{AC800B15-2472-4BFE-9073-2512E6A624E2}" type="presParOf" srcId="{FF249465-92B3-4A9F-A326-589479F244E0}" destId="{5B2640CF-702A-421C-B680-5FF4BD920870}" srcOrd="1" destOrd="0" presId="urn:microsoft.com/office/officeart/2009/3/layout/HorizontalOrganizationChart"/>
    <dgm:cxn modelId="{437FF457-26FB-4C16-BE8A-79A414070552}" type="presParOf" srcId="{FF249465-92B3-4A9F-A326-589479F244E0}" destId="{1A8972BC-9EFA-4025-931B-CC914CAA2D29}" srcOrd="2" destOrd="0" presId="urn:microsoft.com/office/officeart/2009/3/layout/HorizontalOrganizationChart"/>
    <dgm:cxn modelId="{2DB2805F-C3F1-421D-A55F-BAC5774055FF}" type="presParOf" srcId="{9DF61CBE-22C1-4A66-9D62-EF99735A074C}" destId="{BB777C9A-823F-4551-985A-5B047DEAB8BD}" srcOrd="2" destOrd="0" presId="urn:microsoft.com/office/officeart/2009/3/layout/HorizontalOrganizationChart"/>
    <dgm:cxn modelId="{76BBFBB4-491C-40D2-8282-3A55729C3322}" type="presParOf" srcId="{9DF61CBE-22C1-4A66-9D62-EF99735A074C}" destId="{A0E21762-604A-477E-A30A-C0807C91B10D}" srcOrd="3" destOrd="0" presId="urn:microsoft.com/office/officeart/2009/3/layout/HorizontalOrganizationChart"/>
    <dgm:cxn modelId="{74CC3986-DE43-4331-8066-85A891501A84}" type="presParOf" srcId="{A0E21762-604A-477E-A30A-C0807C91B10D}" destId="{48E44DA9-5346-4069-BA9A-EBD550346A5D}" srcOrd="0" destOrd="0" presId="urn:microsoft.com/office/officeart/2009/3/layout/HorizontalOrganizationChart"/>
    <dgm:cxn modelId="{BC66C03F-8C85-490E-AFAC-B221DF2D726E}" type="presParOf" srcId="{48E44DA9-5346-4069-BA9A-EBD550346A5D}" destId="{E0E7DB13-5CC1-4FE3-8985-090577317588}" srcOrd="0" destOrd="0" presId="urn:microsoft.com/office/officeart/2009/3/layout/HorizontalOrganizationChart"/>
    <dgm:cxn modelId="{D28D9CA8-8E7C-4E64-9B00-502EC2F2AE46}" type="presParOf" srcId="{48E44DA9-5346-4069-BA9A-EBD550346A5D}" destId="{69C7A380-4427-4F84-B221-36D84C14BF3A}" srcOrd="1" destOrd="0" presId="urn:microsoft.com/office/officeart/2009/3/layout/HorizontalOrganizationChart"/>
    <dgm:cxn modelId="{31CE78D2-8900-4574-84A2-5EA1103F4FA6}" type="presParOf" srcId="{A0E21762-604A-477E-A30A-C0807C91B10D}" destId="{68F28170-BDD5-4399-A453-50BCA017D663}" srcOrd="1" destOrd="0" presId="urn:microsoft.com/office/officeart/2009/3/layout/HorizontalOrganizationChart"/>
    <dgm:cxn modelId="{FAD62AB7-461A-444B-AE13-A351BE723576}" type="presParOf" srcId="{A0E21762-604A-477E-A30A-C0807C91B10D}" destId="{9550E61A-7A02-4222-B922-A86773FF3E8B}" srcOrd="2" destOrd="0" presId="urn:microsoft.com/office/officeart/2009/3/layout/HorizontalOrganizationChart"/>
    <dgm:cxn modelId="{DB07B908-D4A1-483D-9E66-FEB409B953F8}" type="presParOf" srcId="{15B68032-94BE-4B1B-9D9D-FB1D3F6C2EAF}" destId="{8BE9762C-3EBE-4291-AE99-1ACB6A620102}" srcOrd="2" destOrd="0" presId="urn:microsoft.com/office/officeart/2009/3/layout/HorizontalOrganizationChart"/>
    <dgm:cxn modelId="{4806A482-C395-44D0-A208-D48D0BE12C34}" type="presParOf" srcId="{0C258CC4-8FB4-42EC-9D1C-A5EEEA06A6B1}" destId="{1BA445FE-13E1-49CB-AD67-81CA9A1B6734}" srcOrd="2" destOrd="0" presId="urn:microsoft.com/office/officeart/2009/3/layout/HorizontalOrganizationChart"/>
    <dgm:cxn modelId="{2E65F322-87AE-4FCE-BB4A-1293DECA7884}" type="presParOf" srcId="{0C258CC4-8FB4-42EC-9D1C-A5EEEA06A6B1}" destId="{5DB0192C-8F0F-4A4C-BDC1-A5BAF2EEC33A}" srcOrd="3" destOrd="0" presId="urn:microsoft.com/office/officeart/2009/3/layout/HorizontalOrganizationChart"/>
    <dgm:cxn modelId="{B2927E48-A8FF-4037-986E-9263FA9B2602}" type="presParOf" srcId="{5DB0192C-8F0F-4A4C-BDC1-A5BAF2EEC33A}" destId="{F890B68F-C552-402B-A97E-D261BAB8A3EC}" srcOrd="0" destOrd="0" presId="urn:microsoft.com/office/officeart/2009/3/layout/HorizontalOrganizationChart"/>
    <dgm:cxn modelId="{FCA60BD3-40CD-4625-9A01-C30F56DD562D}" type="presParOf" srcId="{F890B68F-C552-402B-A97E-D261BAB8A3EC}" destId="{33CC376B-ECA2-4641-8F68-21C941EC8FC6}" srcOrd="0" destOrd="0" presId="urn:microsoft.com/office/officeart/2009/3/layout/HorizontalOrganizationChart"/>
    <dgm:cxn modelId="{49397D84-B135-4D46-88B7-11DFD1AB6228}" type="presParOf" srcId="{F890B68F-C552-402B-A97E-D261BAB8A3EC}" destId="{34B4086B-98CE-4561-8D35-AEDA62AEFEAF}" srcOrd="1" destOrd="0" presId="urn:microsoft.com/office/officeart/2009/3/layout/HorizontalOrganizationChart"/>
    <dgm:cxn modelId="{E7384BF8-FB38-439F-B24E-6E69B97F8AEB}" type="presParOf" srcId="{5DB0192C-8F0F-4A4C-BDC1-A5BAF2EEC33A}" destId="{2A87E193-ECAF-43D3-B696-36B50AAD5467}" srcOrd="1" destOrd="0" presId="urn:microsoft.com/office/officeart/2009/3/layout/HorizontalOrganizationChart"/>
    <dgm:cxn modelId="{0A3A12B5-677E-4DFB-B786-C75D8E54AA6E}" type="presParOf" srcId="{5DB0192C-8F0F-4A4C-BDC1-A5BAF2EEC33A}" destId="{802F428D-7730-4D20-9B77-27437B7686FE}" srcOrd="2" destOrd="0" presId="urn:microsoft.com/office/officeart/2009/3/layout/HorizontalOrganizationChart"/>
    <dgm:cxn modelId="{906A3E55-BCDC-40FA-B4F8-D24F3A6EC490}" type="presParOf" srcId="{0C258CC4-8FB4-42EC-9D1C-A5EEEA06A6B1}" destId="{C9177812-FA47-47A2-9C0F-5519F5E0566F}" srcOrd="4" destOrd="0" presId="urn:microsoft.com/office/officeart/2009/3/layout/HorizontalOrganizationChart"/>
    <dgm:cxn modelId="{B21961A0-563A-4E05-AA7C-F877F183BC14}" type="presParOf" srcId="{0C258CC4-8FB4-42EC-9D1C-A5EEEA06A6B1}" destId="{5D9214E4-10A2-40C2-8F01-47BF41788674}" srcOrd="5" destOrd="0" presId="urn:microsoft.com/office/officeart/2009/3/layout/HorizontalOrganizationChart"/>
    <dgm:cxn modelId="{120E0808-4616-4ED8-94CA-01B21C3D2CD4}" type="presParOf" srcId="{5D9214E4-10A2-40C2-8F01-47BF41788674}" destId="{387BB207-5ADB-485D-85A0-4FD26960B52A}" srcOrd="0" destOrd="0" presId="urn:microsoft.com/office/officeart/2009/3/layout/HorizontalOrganizationChart"/>
    <dgm:cxn modelId="{E017E2A0-4450-4DF7-BD13-45B06ACE822C}" type="presParOf" srcId="{387BB207-5ADB-485D-85A0-4FD26960B52A}" destId="{1427F7C1-820E-4933-9FF8-CDE95E83654B}" srcOrd="0" destOrd="0" presId="urn:microsoft.com/office/officeart/2009/3/layout/HorizontalOrganizationChart"/>
    <dgm:cxn modelId="{6B3D88D0-1658-4B9A-9BAB-E98E6B9F31B9}" type="presParOf" srcId="{387BB207-5ADB-485D-85A0-4FD26960B52A}" destId="{0B15CBCF-D3B3-47CD-A419-AA0E1B3DE5DF}" srcOrd="1" destOrd="0" presId="urn:microsoft.com/office/officeart/2009/3/layout/HorizontalOrganizationChart"/>
    <dgm:cxn modelId="{665A1288-DD1E-4F9E-B75A-423C63022416}" type="presParOf" srcId="{5D9214E4-10A2-40C2-8F01-47BF41788674}" destId="{B04D6389-6AD8-4346-975E-6012C285A938}" srcOrd="1" destOrd="0" presId="urn:microsoft.com/office/officeart/2009/3/layout/HorizontalOrganizationChart"/>
    <dgm:cxn modelId="{F062D2BF-36CD-4387-82C7-AA4521361E3D}" type="presParOf" srcId="{B04D6389-6AD8-4346-975E-6012C285A938}" destId="{9FADDAC1-68CC-4FA0-BDA9-E7725ECE367F}" srcOrd="0" destOrd="0" presId="urn:microsoft.com/office/officeart/2009/3/layout/HorizontalOrganizationChart"/>
    <dgm:cxn modelId="{D0CC684B-CFA3-4200-B409-6A1CB3D73AE9}" type="presParOf" srcId="{B04D6389-6AD8-4346-975E-6012C285A938}" destId="{03054238-5DF2-476A-9390-4978D0A70EA1}" srcOrd="1" destOrd="0" presId="urn:microsoft.com/office/officeart/2009/3/layout/HorizontalOrganizationChart"/>
    <dgm:cxn modelId="{A772581B-CA07-4F57-9E85-5B0A6DF9478E}" type="presParOf" srcId="{03054238-5DF2-476A-9390-4978D0A70EA1}" destId="{5DB08524-4BFB-4AFB-B9CB-F319BA6B79D8}" srcOrd="0" destOrd="0" presId="urn:microsoft.com/office/officeart/2009/3/layout/HorizontalOrganizationChart"/>
    <dgm:cxn modelId="{3FEEBD75-7E2D-4141-A1BD-96717751B10F}" type="presParOf" srcId="{5DB08524-4BFB-4AFB-B9CB-F319BA6B79D8}" destId="{C9EB3D23-8F19-4CFA-A21C-FD7327FB5A5E}" srcOrd="0" destOrd="0" presId="urn:microsoft.com/office/officeart/2009/3/layout/HorizontalOrganizationChart"/>
    <dgm:cxn modelId="{AF12397D-35A2-4047-84B1-25F198AA428F}" type="presParOf" srcId="{5DB08524-4BFB-4AFB-B9CB-F319BA6B79D8}" destId="{AD0CD15F-4313-4190-9073-BCDD1EBB4F42}" srcOrd="1" destOrd="0" presId="urn:microsoft.com/office/officeart/2009/3/layout/HorizontalOrganizationChart"/>
    <dgm:cxn modelId="{AC871522-AD1F-4AD2-9A6F-3C55A71DBFB0}" type="presParOf" srcId="{03054238-5DF2-476A-9390-4978D0A70EA1}" destId="{2038B14A-4584-4C6F-AEE0-D8F58FF707DA}" srcOrd="1" destOrd="0" presId="urn:microsoft.com/office/officeart/2009/3/layout/HorizontalOrganizationChart"/>
    <dgm:cxn modelId="{B4528BFE-5E68-4F7F-8599-6DF3D3CBB1BE}" type="presParOf" srcId="{03054238-5DF2-476A-9390-4978D0A70EA1}" destId="{E9291BE1-9CBC-41CE-8C52-956FD860237C}" srcOrd="2" destOrd="0" presId="urn:microsoft.com/office/officeart/2009/3/layout/HorizontalOrganizationChart"/>
    <dgm:cxn modelId="{DD3F13F1-8A28-4E1E-82EA-21F7515B096F}" type="presParOf" srcId="{5D9214E4-10A2-40C2-8F01-47BF41788674}" destId="{48E052E0-DC1C-4BB5-9281-D472B393589B}" srcOrd="2" destOrd="0" presId="urn:microsoft.com/office/officeart/2009/3/layout/HorizontalOrganizationChart"/>
    <dgm:cxn modelId="{925D320B-D29D-49BA-A228-17F375001057}" type="presParOf" srcId="{7EF0D268-FF7F-44AC-AA40-4964307BD5D8}" destId="{36C2FC12-DCC1-4503-9F3D-185852901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E351E-4B5B-49A0-8EAB-6EF489C8AE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FC97F1-C163-416F-8523-EF491A5422C7}">
      <dgm:prSet phldrT="[텍스트]"/>
      <dgm:spPr/>
      <dgm:t>
        <a:bodyPr/>
        <a:lstStyle/>
        <a:p>
          <a:pPr latinLnBrk="1"/>
          <a:r>
            <a:rPr lang="en-US" altLang="ko-KR" dirty="0"/>
            <a:t>member</a:t>
          </a:r>
          <a:endParaRPr lang="ko-KR" altLang="en-US" dirty="0"/>
        </a:p>
      </dgm:t>
    </dgm:pt>
    <dgm:pt modelId="{06046482-BC30-49B2-B308-7940536E2451}" type="parTrans" cxnId="{66145176-F6B6-4F95-B5AA-DA8740B2AE24}">
      <dgm:prSet/>
      <dgm:spPr/>
      <dgm:t>
        <a:bodyPr/>
        <a:lstStyle/>
        <a:p>
          <a:pPr latinLnBrk="1"/>
          <a:endParaRPr lang="ko-KR" altLang="en-US"/>
        </a:p>
      </dgm:t>
    </dgm:pt>
    <dgm:pt modelId="{C1C34803-FA9F-4ABB-B9F5-07EC82C54442}" type="sibTrans" cxnId="{66145176-F6B6-4F95-B5AA-DA8740B2AE24}">
      <dgm:prSet/>
      <dgm:spPr/>
      <dgm:t>
        <a:bodyPr/>
        <a:lstStyle/>
        <a:p>
          <a:pPr latinLnBrk="1"/>
          <a:endParaRPr lang="ko-KR" altLang="en-US"/>
        </a:p>
      </dgm:t>
    </dgm:pt>
    <dgm:pt modelId="{DFAFFF67-2375-47B0-863E-A9D4DB6C9FF5}" type="asst">
      <dgm:prSet phldrT="[텍스트]"/>
      <dgm:spPr/>
      <dgm:t>
        <a:bodyPr/>
        <a:lstStyle/>
        <a:p>
          <a:pPr latinLnBrk="1"/>
          <a:r>
            <a:rPr lang="en-US" altLang="ko-KR" dirty="0"/>
            <a:t>Property</a:t>
          </a:r>
          <a:endParaRPr lang="ko-KR" altLang="en-US" dirty="0"/>
        </a:p>
      </dgm:t>
    </dgm:pt>
    <dgm:pt modelId="{31E44EFC-F9A8-44B8-AAD9-BE7E0E9F5092}" type="parTrans" cxnId="{A277DFBE-17DC-4531-A8A1-CF7E8F7888C4}">
      <dgm:prSet/>
      <dgm:spPr/>
      <dgm:t>
        <a:bodyPr/>
        <a:lstStyle/>
        <a:p>
          <a:pPr latinLnBrk="1"/>
          <a:endParaRPr lang="ko-KR" altLang="en-US"/>
        </a:p>
      </dgm:t>
    </dgm:pt>
    <dgm:pt modelId="{E07834BB-FA37-4FED-9787-B73DCF2821EE}" type="sibTrans" cxnId="{A277DFBE-17DC-4531-A8A1-CF7E8F7888C4}">
      <dgm:prSet/>
      <dgm:spPr/>
      <dgm:t>
        <a:bodyPr/>
        <a:lstStyle/>
        <a:p>
          <a:pPr latinLnBrk="1"/>
          <a:endParaRPr lang="ko-KR" altLang="en-US"/>
        </a:p>
      </dgm:t>
    </dgm:pt>
    <dgm:pt modelId="{52ACC28B-029D-4B9C-9FB9-0DA381F34C8F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8BBCE4C2-5273-4CBC-9F41-929455362C60}" type="parTrans" cxnId="{F36DA1F0-630D-4F93-BCA0-7A35A293B19B}">
      <dgm:prSet/>
      <dgm:spPr/>
      <dgm:t>
        <a:bodyPr/>
        <a:lstStyle/>
        <a:p>
          <a:pPr latinLnBrk="1"/>
          <a:endParaRPr lang="ko-KR" altLang="en-US"/>
        </a:p>
      </dgm:t>
    </dgm:pt>
    <dgm:pt modelId="{890D6DC0-E106-4EA3-8B9B-3DC320210624}" type="sibTrans" cxnId="{F36DA1F0-630D-4F93-BCA0-7A35A293B19B}">
      <dgm:prSet/>
      <dgm:spPr/>
      <dgm:t>
        <a:bodyPr/>
        <a:lstStyle/>
        <a:p>
          <a:pPr latinLnBrk="1"/>
          <a:endParaRPr lang="ko-KR" altLang="en-US"/>
        </a:p>
      </dgm:t>
    </dgm:pt>
    <dgm:pt modelId="{D0F6AD93-3E3C-4BE3-98A5-4EE3C512647B}">
      <dgm:prSet phldrT="[텍스트]"/>
      <dgm:spPr/>
      <dgm:t>
        <a:bodyPr/>
        <a:lstStyle/>
        <a:p>
          <a:pPr latinLnBrk="1"/>
          <a:r>
            <a:rPr lang="en-US" altLang="ko-KR" dirty="0"/>
            <a:t>Boards</a:t>
          </a:r>
          <a:endParaRPr lang="ko-KR" altLang="en-US" dirty="0"/>
        </a:p>
      </dgm:t>
    </dgm:pt>
    <dgm:pt modelId="{96369E01-49AB-471D-A93B-376F846246B7}" type="parTrans" cxnId="{3019F38A-6A3B-47FD-9BA7-01B8E513E34D}">
      <dgm:prSet/>
      <dgm:spPr/>
      <dgm:t>
        <a:bodyPr/>
        <a:lstStyle/>
        <a:p>
          <a:pPr latinLnBrk="1"/>
          <a:endParaRPr lang="ko-KR" altLang="en-US"/>
        </a:p>
      </dgm:t>
    </dgm:pt>
    <dgm:pt modelId="{7577F950-0E80-4EA9-8CC0-7C4C94957F12}" type="sibTrans" cxnId="{3019F38A-6A3B-47FD-9BA7-01B8E513E34D}">
      <dgm:prSet/>
      <dgm:spPr/>
      <dgm:t>
        <a:bodyPr/>
        <a:lstStyle/>
        <a:p>
          <a:pPr latinLnBrk="1"/>
          <a:endParaRPr lang="ko-KR" altLang="en-US"/>
        </a:p>
      </dgm:t>
    </dgm:pt>
    <dgm:pt modelId="{230F9D29-3712-47B1-8DED-C4D09940505C}">
      <dgm:prSet phldrT="[텍스트]"/>
      <dgm:spPr/>
      <dgm:t>
        <a:bodyPr/>
        <a:lstStyle/>
        <a:p>
          <a:pPr latinLnBrk="1"/>
          <a:r>
            <a:rPr lang="en-US" altLang="ko-KR" dirty="0"/>
            <a:t>Game</a:t>
          </a:r>
          <a:endParaRPr lang="ko-KR" altLang="en-US" dirty="0"/>
        </a:p>
      </dgm:t>
    </dgm:pt>
    <dgm:pt modelId="{0A305E39-2D45-4204-9A1F-270952DE2B69}" type="parTrans" cxnId="{D2E4D8B5-6C82-443F-8720-709973CAA764}">
      <dgm:prSet/>
      <dgm:spPr/>
      <dgm:t>
        <a:bodyPr/>
        <a:lstStyle/>
        <a:p>
          <a:pPr latinLnBrk="1"/>
          <a:endParaRPr lang="ko-KR" altLang="en-US"/>
        </a:p>
      </dgm:t>
    </dgm:pt>
    <dgm:pt modelId="{80300BE5-0C45-4567-8E51-70822D16E676}" type="sibTrans" cxnId="{D2E4D8B5-6C82-443F-8720-709973CAA764}">
      <dgm:prSet/>
      <dgm:spPr/>
      <dgm:t>
        <a:bodyPr/>
        <a:lstStyle/>
        <a:p>
          <a:pPr latinLnBrk="1"/>
          <a:endParaRPr lang="ko-KR" altLang="en-US"/>
        </a:p>
      </dgm:t>
    </dgm:pt>
    <dgm:pt modelId="{89B06A54-4FC8-43FC-8DCB-9BECB57EBC1D}">
      <dgm:prSet phldrT="[텍스트]"/>
      <dgm:spPr/>
      <dgm:t>
        <a:bodyPr/>
        <a:lstStyle/>
        <a:p>
          <a:pPr latinLnBrk="1"/>
          <a:r>
            <a:rPr lang="en-US" altLang="ko-KR" dirty="0"/>
            <a:t>User info</a:t>
          </a:r>
          <a:endParaRPr lang="ko-KR" altLang="en-US" dirty="0"/>
        </a:p>
      </dgm:t>
    </dgm:pt>
    <dgm:pt modelId="{AEA384E9-7448-4F1C-9CD6-F3674241C26A}" type="parTrans" cxnId="{B6939BFE-924F-4F91-82C6-87E780F39F86}">
      <dgm:prSet/>
      <dgm:spPr/>
      <dgm:t>
        <a:bodyPr/>
        <a:lstStyle/>
        <a:p>
          <a:pPr latinLnBrk="1"/>
          <a:endParaRPr lang="ko-KR" altLang="en-US"/>
        </a:p>
      </dgm:t>
    </dgm:pt>
    <dgm:pt modelId="{8008E88B-2FF9-4B53-A34E-0DB7ADA56771}" type="sibTrans" cxnId="{B6939BFE-924F-4F91-82C6-87E780F39F86}">
      <dgm:prSet/>
      <dgm:spPr/>
      <dgm:t>
        <a:bodyPr/>
        <a:lstStyle/>
        <a:p>
          <a:pPr latinLnBrk="1"/>
          <a:endParaRPr lang="ko-KR" altLang="en-US"/>
        </a:p>
      </dgm:t>
    </dgm:pt>
    <dgm:pt modelId="{FFB28F20-FF2A-4973-A6D2-D4E1D87F8B3A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B0734E48-0663-4ACB-945B-44B92FF9713E}" type="parTrans" cxnId="{42083418-BC6A-4790-8569-F16D2C779BED}">
      <dgm:prSet/>
      <dgm:spPr/>
      <dgm:t>
        <a:bodyPr/>
        <a:lstStyle/>
        <a:p>
          <a:pPr latinLnBrk="1"/>
          <a:endParaRPr lang="ko-KR" altLang="en-US"/>
        </a:p>
      </dgm:t>
    </dgm:pt>
    <dgm:pt modelId="{D7A3E7A7-23AD-49E8-B514-1385E4A1AFC0}" type="sibTrans" cxnId="{42083418-BC6A-4790-8569-F16D2C779BED}">
      <dgm:prSet/>
      <dgm:spPr/>
      <dgm:t>
        <a:bodyPr/>
        <a:lstStyle/>
        <a:p>
          <a:pPr latinLnBrk="1"/>
          <a:endParaRPr lang="ko-KR" altLang="en-US"/>
        </a:p>
      </dgm:t>
    </dgm:pt>
    <dgm:pt modelId="{009A2A05-C3EE-4508-AF75-4C648A23072D}">
      <dgm:prSet phldrT="[텍스트]"/>
      <dgm:spPr/>
      <dgm:t>
        <a:bodyPr/>
        <a:lstStyle/>
        <a:p>
          <a:pPr latinLnBrk="1"/>
          <a:r>
            <a:rPr lang="en-US" altLang="ko-KR" dirty="0"/>
            <a:t>DAO</a:t>
          </a:r>
          <a:endParaRPr lang="ko-KR" altLang="en-US" dirty="0"/>
        </a:p>
      </dgm:t>
    </dgm:pt>
    <dgm:pt modelId="{8404DF66-88EF-46A9-B297-A1E25E8F65B8}" type="parTrans" cxnId="{A943FC72-AB47-4D65-988B-C68D882F956F}">
      <dgm:prSet/>
      <dgm:spPr/>
      <dgm:t>
        <a:bodyPr/>
        <a:lstStyle/>
        <a:p>
          <a:pPr latinLnBrk="1"/>
          <a:endParaRPr lang="ko-KR" altLang="en-US"/>
        </a:p>
      </dgm:t>
    </dgm:pt>
    <dgm:pt modelId="{E2B21766-B6A5-4E4B-84FC-BC7FA0416E58}" type="sibTrans" cxnId="{A943FC72-AB47-4D65-988B-C68D882F956F}">
      <dgm:prSet/>
      <dgm:spPr/>
      <dgm:t>
        <a:bodyPr/>
        <a:lstStyle/>
        <a:p>
          <a:pPr latinLnBrk="1"/>
          <a:endParaRPr lang="ko-KR" altLang="en-US"/>
        </a:p>
      </dgm:t>
    </dgm:pt>
    <dgm:pt modelId="{E8305872-7577-4369-BDB8-C086EBBBC0A6}">
      <dgm:prSet phldrT="[텍스트]"/>
      <dgm:spPr/>
      <dgm:t>
        <a:bodyPr/>
        <a:lstStyle/>
        <a:p>
          <a:pPr latinLnBrk="1"/>
          <a:r>
            <a:rPr lang="en-US" altLang="ko-KR" dirty="0"/>
            <a:t>DB</a:t>
          </a:r>
          <a:endParaRPr lang="ko-KR" altLang="en-US" dirty="0"/>
        </a:p>
      </dgm:t>
    </dgm:pt>
    <dgm:pt modelId="{3A83FC93-B446-4FEC-A942-10052E7C0229}" type="parTrans" cxnId="{CEF5A1BF-D533-4CAD-81E1-229969D4925E}">
      <dgm:prSet/>
      <dgm:spPr/>
      <dgm:t>
        <a:bodyPr/>
        <a:lstStyle/>
        <a:p>
          <a:pPr latinLnBrk="1"/>
          <a:endParaRPr lang="ko-KR" altLang="en-US"/>
        </a:p>
      </dgm:t>
    </dgm:pt>
    <dgm:pt modelId="{254C58E1-281E-4396-8527-ADBF2707A97F}" type="sibTrans" cxnId="{CEF5A1BF-D533-4CAD-81E1-229969D4925E}">
      <dgm:prSet/>
      <dgm:spPr/>
      <dgm:t>
        <a:bodyPr/>
        <a:lstStyle/>
        <a:p>
          <a:pPr latinLnBrk="1"/>
          <a:endParaRPr lang="ko-KR" altLang="en-US"/>
        </a:p>
      </dgm:t>
    </dgm:pt>
    <dgm:pt modelId="{9E3D288A-8D47-4671-A332-25A1D1E6D5E8}" type="pres">
      <dgm:prSet presAssocID="{105E351E-4B5B-49A0-8EAB-6EF489C8AE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71DD72-A810-4FDB-82F0-37E6E3D5DD67}" type="pres">
      <dgm:prSet presAssocID="{75FC97F1-C163-416F-8523-EF491A5422C7}" presName="hierRoot1" presStyleCnt="0">
        <dgm:presLayoutVars>
          <dgm:hierBranch val="init"/>
        </dgm:presLayoutVars>
      </dgm:prSet>
      <dgm:spPr/>
    </dgm:pt>
    <dgm:pt modelId="{8D2F236D-2FA5-4E92-8630-DA2BA355C57B}" type="pres">
      <dgm:prSet presAssocID="{75FC97F1-C163-416F-8523-EF491A5422C7}" presName="rootComposite1" presStyleCnt="0"/>
      <dgm:spPr/>
    </dgm:pt>
    <dgm:pt modelId="{718F2132-51BA-491B-8F43-0BFD9DB4F1CC}" type="pres">
      <dgm:prSet presAssocID="{75FC97F1-C163-416F-8523-EF491A5422C7}" presName="rootText1" presStyleLbl="node0" presStyleIdx="0" presStyleCnt="1" custLinFactNeighborX="-2836" custLinFactNeighborY="0">
        <dgm:presLayoutVars>
          <dgm:chPref val="3"/>
        </dgm:presLayoutVars>
      </dgm:prSet>
      <dgm:spPr/>
    </dgm:pt>
    <dgm:pt modelId="{0F47A01B-50AF-4428-B940-DC1B0BF61351}" type="pres">
      <dgm:prSet presAssocID="{75FC97F1-C163-416F-8523-EF491A5422C7}" presName="rootConnector1" presStyleLbl="node1" presStyleIdx="0" presStyleCnt="0"/>
      <dgm:spPr/>
    </dgm:pt>
    <dgm:pt modelId="{22B6DEF5-3199-42BA-9858-A9F016A0F039}" type="pres">
      <dgm:prSet presAssocID="{75FC97F1-C163-416F-8523-EF491A5422C7}" presName="hierChild2" presStyleCnt="0"/>
      <dgm:spPr/>
    </dgm:pt>
    <dgm:pt modelId="{1103840E-1BE6-4AB2-B368-F1693F4B3D86}" type="pres">
      <dgm:prSet presAssocID="{8BBCE4C2-5273-4CBC-9F41-929455362C60}" presName="Name64" presStyleLbl="parChTrans1D2" presStyleIdx="0" presStyleCnt="5"/>
      <dgm:spPr/>
    </dgm:pt>
    <dgm:pt modelId="{0A041993-0270-436E-93C1-57F424A24F1B}" type="pres">
      <dgm:prSet presAssocID="{52ACC28B-029D-4B9C-9FB9-0DA381F34C8F}" presName="hierRoot2" presStyleCnt="0">
        <dgm:presLayoutVars>
          <dgm:hierBranch val="init"/>
        </dgm:presLayoutVars>
      </dgm:prSet>
      <dgm:spPr/>
    </dgm:pt>
    <dgm:pt modelId="{2CB0381C-7771-4A64-9394-0E1CA4CAC844}" type="pres">
      <dgm:prSet presAssocID="{52ACC28B-029D-4B9C-9FB9-0DA381F34C8F}" presName="rootComposite" presStyleCnt="0"/>
      <dgm:spPr/>
    </dgm:pt>
    <dgm:pt modelId="{EB4FBD02-EFF4-43FA-A20A-D491984DD755}" type="pres">
      <dgm:prSet presAssocID="{52ACC28B-029D-4B9C-9FB9-0DA381F34C8F}" presName="rootText" presStyleLbl="node2" presStyleIdx="0" presStyleCnt="4">
        <dgm:presLayoutVars>
          <dgm:chPref val="3"/>
        </dgm:presLayoutVars>
      </dgm:prSet>
      <dgm:spPr/>
    </dgm:pt>
    <dgm:pt modelId="{4115B3A4-938C-4A93-B7DA-8BD4D861B4A4}" type="pres">
      <dgm:prSet presAssocID="{52ACC28B-029D-4B9C-9FB9-0DA381F34C8F}" presName="rootConnector" presStyleLbl="node2" presStyleIdx="0" presStyleCnt="4"/>
      <dgm:spPr/>
    </dgm:pt>
    <dgm:pt modelId="{D5A7FE62-2E7C-4DEF-B20D-6CB682EEA25C}" type="pres">
      <dgm:prSet presAssocID="{52ACC28B-029D-4B9C-9FB9-0DA381F34C8F}" presName="hierChild4" presStyleCnt="0"/>
      <dgm:spPr/>
    </dgm:pt>
    <dgm:pt modelId="{84DC813E-A59E-467A-BD8D-8C5E47E8B141}" type="pres">
      <dgm:prSet presAssocID="{52ACC28B-029D-4B9C-9FB9-0DA381F34C8F}" presName="hierChild5" presStyleCnt="0"/>
      <dgm:spPr/>
    </dgm:pt>
    <dgm:pt modelId="{74EFD34C-E341-46DA-8FBE-07268CEC4428}" type="pres">
      <dgm:prSet presAssocID="{AEA384E9-7448-4F1C-9CD6-F3674241C26A}" presName="Name64" presStyleLbl="parChTrans1D2" presStyleIdx="1" presStyleCnt="5"/>
      <dgm:spPr/>
    </dgm:pt>
    <dgm:pt modelId="{FCE1ECD9-8DB4-40AE-81D5-D6167C0AEB98}" type="pres">
      <dgm:prSet presAssocID="{89B06A54-4FC8-43FC-8DCB-9BECB57EBC1D}" presName="hierRoot2" presStyleCnt="0">
        <dgm:presLayoutVars>
          <dgm:hierBranch val="init"/>
        </dgm:presLayoutVars>
      </dgm:prSet>
      <dgm:spPr/>
    </dgm:pt>
    <dgm:pt modelId="{EEFBA924-4EF4-4613-B08E-4742146D56E6}" type="pres">
      <dgm:prSet presAssocID="{89B06A54-4FC8-43FC-8DCB-9BECB57EBC1D}" presName="rootComposite" presStyleCnt="0"/>
      <dgm:spPr/>
    </dgm:pt>
    <dgm:pt modelId="{E1FCB928-DDC3-4B60-AE7D-D4A807B3B5CE}" type="pres">
      <dgm:prSet presAssocID="{89B06A54-4FC8-43FC-8DCB-9BECB57EBC1D}" presName="rootText" presStyleLbl="node2" presStyleIdx="1" presStyleCnt="4">
        <dgm:presLayoutVars>
          <dgm:chPref val="3"/>
        </dgm:presLayoutVars>
      </dgm:prSet>
      <dgm:spPr/>
    </dgm:pt>
    <dgm:pt modelId="{22D41D73-251C-4EB9-93BF-26E95FBF035B}" type="pres">
      <dgm:prSet presAssocID="{89B06A54-4FC8-43FC-8DCB-9BECB57EBC1D}" presName="rootConnector" presStyleLbl="node2" presStyleIdx="1" presStyleCnt="4"/>
      <dgm:spPr/>
    </dgm:pt>
    <dgm:pt modelId="{33C3DFF2-A161-4867-9774-8ECC31FC1D2A}" type="pres">
      <dgm:prSet presAssocID="{89B06A54-4FC8-43FC-8DCB-9BECB57EBC1D}" presName="hierChild4" presStyleCnt="0"/>
      <dgm:spPr/>
    </dgm:pt>
    <dgm:pt modelId="{D9283E47-AB7F-40F4-B692-8C78F06F7B52}" type="pres">
      <dgm:prSet presAssocID="{89B06A54-4FC8-43FC-8DCB-9BECB57EBC1D}" presName="hierChild5" presStyleCnt="0"/>
      <dgm:spPr/>
    </dgm:pt>
    <dgm:pt modelId="{60D90724-889B-40B3-A9D2-CF511BF2DE31}" type="pres">
      <dgm:prSet presAssocID="{96369E01-49AB-471D-A93B-376F846246B7}" presName="Name64" presStyleLbl="parChTrans1D2" presStyleIdx="2" presStyleCnt="5"/>
      <dgm:spPr/>
    </dgm:pt>
    <dgm:pt modelId="{CD5669D3-4293-41AD-B1AD-427750E40C8D}" type="pres">
      <dgm:prSet presAssocID="{D0F6AD93-3E3C-4BE3-98A5-4EE3C512647B}" presName="hierRoot2" presStyleCnt="0">
        <dgm:presLayoutVars>
          <dgm:hierBranch val="init"/>
        </dgm:presLayoutVars>
      </dgm:prSet>
      <dgm:spPr/>
    </dgm:pt>
    <dgm:pt modelId="{4BA693BA-34D6-4BD4-BB5F-EFAB4598C753}" type="pres">
      <dgm:prSet presAssocID="{D0F6AD93-3E3C-4BE3-98A5-4EE3C512647B}" presName="rootComposite" presStyleCnt="0"/>
      <dgm:spPr/>
    </dgm:pt>
    <dgm:pt modelId="{06910CBF-ECB8-424C-B591-FBDF63137CD2}" type="pres">
      <dgm:prSet presAssocID="{D0F6AD93-3E3C-4BE3-98A5-4EE3C512647B}" presName="rootText" presStyleLbl="node2" presStyleIdx="2" presStyleCnt="4">
        <dgm:presLayoutVars>
          <dgm:chPref val="3"/>
        </dgm:presLayoutVars>
      </dgm:prSet>
      <dgm:spPr/>
    </dgm:pt>
    <dgm:pt modelId="{DF4D91F7-5B3C-4AAE-977A-0220D4009B06}" type="pres">
      <dgm:prSet presAssocID="{D0F6AD93-3E3C-4BE3-98A5-4EE3C512647B}" presName="rootConnector" presStyleLbl="node2" presStyleIdx="2" presStyleCnt="4"/>
      <dgm:spPr/>
    </dgm:pt>
    <dgm:pt modelId="{C811C093-8724-4903-95D8-95CF74D120BB}" type="pres">
      <dgm:prSet presAssocID="{D0F6AD93-3E3C-4BE3-98A5-4EE3C512647B}" presName="hierChild4" presStyleCnt="0"/>
      <dgm:spPr/>
    </dgm:pt>
    <dgm:pt modelId="{DBCE8735-2521-4FFF-83FB-A3DCC6F125DC}" type="pres">
      <dgm:prSet presAssocID="{B0734E48-0663-4ACB-945B-44B92FF9713E}" presName="Name64" presStyleLbl="parChTrans1D3" presStyleIdx="0" presStyleCnt="1"/>
      <dgm:spPr/>
    </dgm:pt>
    <dgm:pt modelId="{3931A660-9A84-442D-8215-73626E3BA372}" type="pres">
      <dgm:prSet presAssocID="{FFB28F20-FF2A-4973-A6D2-D4E1D87F8B3A}" presName="hierRoot2" presStyleCnt="0">
        <dgm:presLayoutVars>
          <dgm:hierBranch val="init"/>
        </dgm:presLayoutVars>
      </dgm:prSet>
      <dgm:spPr/>
    </dgm:pt>
    <dgm:pt modelId="{B33611EF-FA37-4D2F-AE56-EDAEEC263296}" type="pres">
      <dgm:prSet presAssocID="{FFB28F20-FF2A-4973-A6D2-D4E1D87F8B3A}" presName="rootComposite" presStyleCnt="0"/>
      <dgm:spPr/>
    </dgm:pt>
    <dgm:pt modelId="{3CD9BF4E-CA1C-4DC8-97C6-E9F9F6FE547E}" type="pres">
      <dgm:prSet presAssocID="{FFB28F20-FF2A-4973-A6D2-D4E1D87F8B3A}" presName="rootText" presStyleLbl="node3" presStyleIdx="0" presStyleCnt="1">
        <dgm:presLayoutVars>
          <dgm:chPref val="3"/>
        </dgm:presLayoutVars>
      </dgm:prSet>
      <dgm:spPr/>
    </dgm:pt>
    <dgm:pt modelId="{F5EA053E-A73A-45F8-AFB2-310B58D5DFA6}" type="pres">
      <dgm:prSet presAssocID="{FFB28F20-FF2A-4973-A6D2-D4E1D87F8B3A}" presName="rootConnector" presStyleLbl="node3" presStyleIdx="0" presStyleCnt="1"/>
      <dgm:spPr/>
    </dgm:pt>
    <dgm:pt modelId="{85640DF1-AAFD-4596-97C2-E2666902DD13}" type="pres">
      <dgm:prSet presAssocID="{FFB28F20-FF2A-4973-A6D2-D4E1D87F8B3A}" presName="hierChild4" presStyleCnt="0"/>
      <dgm:spPr/>
    </dgm:pt>
    <dgm:pt modelId="{31CA47AE-EB1F-4108-81D9-0B1F66F20BA9}" type="pres">
      <dgm:prSet presAssocID="{8404DF66-88EF-46A9-B297-A1E25E8F65B8}" presName="Name64" presStyleLbl="parChTrans1D4" presStyleIdx="0" presStyleCnt="2"/>
      <dgm:spPr/>
    </dgm:pt>
    <dgm:pt modelId="{18096F58-73E1-42DD-84BF-C4732F2FF3CE}" type="pres">
      <dgm:prSet presAssocID="{009A2A05-C3EE-4508-AF75-4C648A23072D}" presName="hierRoot2" presStyleCnt="0">
        <dgm:presLayoutVars>
          <dgm:hierBranch val="init"/>
        </dgm:presLayoutVars>
      </dgm:prSet>
      <dgm:spPr/>
    </dgm:pt>
    <dgm:pt modelId="{C14F0264-A53C-4831-A782-0E683DF5C00E}" type="pres">
      <dgm:prSet presAssocID="{009A2A05-C3EE-4508-AF75-4C648A23072D}" presName="rootComposite" presStyleCnt="0"/>
      <dgm:spPr/>
    </dgm:pt>
    <dgm:pt modelId="{9B62DAEA-5422-4979-9EEF-0708F071B61C}" type="pres">
      <dgm:prSet presAssocID="{009A2A05-C3EE-4508-AF75-4C648A23072D}" presName="rootText" presStyleLbl="node4" presStyleIdx="0" presStyleCnt="2">
        <dgm:presLayoutVars>
          <dgm:chPref val="3"/>
        </dgm:presLayoutVars>
      </dgm:prSet>
      <dgm:spPr/>
    </dgm:pt>
    <dgm:pt modelId="{D5BB7894-CB1E-4749-8058-6425A0621681}" type="pres">
      <dgm:prSet presAssocID="{009A2A05-C3EE-4508-AF75-4C648A23072D}" presName="rootConnector" presStyleLbl="node4" presStyleIdx="0" presStyleCnt="2"/>
      <dgm:spPr/>
    </dgm:pt>
    <dgm:pt modelId="{15C77914-894D-4747-8911-21D83CF3D261}" type="pres">
      <dgm:prSet presAssocID="{009A2A05-C3EE-4508-AF75-4C648A23072D}" presName="hierChild4" presStyleCnt="0"/>
      <dgm:spPr/>
    </dgm:pt>
    <dgm:pt modelId="{161B7131-1917-4554-A35E-B107544F1DF6}" type="pres">
      <dgm:prSet presAssocID="{009A2A05-C3EE-4508-AF75-4C648A23072D}" presName="hierChild5" presStyleCnt="0"/>
      <dgm:spPr/>
    </dgm:pt>
    <dgm:pt modelId="{3E0264A6-1246-4803-9E3B-1EC30BEFD699}" type="pres">
      <dgm:prSet presAssocID="{3A83FC93-B446-4FEC-A942-10052E7C0229}" presName="Name64" presStyleLbl="parChTrans1D4" presStyleIdx="1" presStyleCnt="2"/>
      <dgm:spPr/>
    </dgm:pt>
    <dgm:pt modelId="{9890640E-BE6C-4FBE-898A-AD2065286B28}" type="pres">
      <dgm:prSet presAssocID="{E8305872-7577-4369-BDB8-C086EBBBC0A6}" presName="hierRoot2" presStyleCnt="0">
        <dgm:presLayoutVars>
          <dgm:hierBranch val="init"/>
        </dgm:presLayoutVars>
      </dgm:prSet>
      <dgm:spPr/>
    </dgm:pt>
    <dgm:pt modelId="{2F1DC460-60B7-4CE9-82E6-E492964F37E8}" type="pres">
      <dgm:prSet presAssocID="{E8305872-7577-4369-BDB8-C086EBBBC0A6}" presName="rootComposite" presStyleCnt="0"/>
      <dgm:spPr/>
    </dgm:pt>
    <dgm:pt modelId="{B4E209E0-781F-4F70-B1CC-CBC0172DDCCD}" type="pres">
      <dgm:prSet presAssocID="{E8305872-7577-4369-BDB8-C086EBBBC0A6}" presName="rootText" presStyleLbl="node4" presStyleIdx="1" presStyleCnt="2">
        <dgm:presLayoutVars>
          <dgm:chPref val="3"/>
        </dgm:presLayoutVars>
      </dgm:prSet>
      <dgm:spPr/>
    </dgm:pt>
    <dgm:pt modelId="{7B90FCE9-E9C5-4C2C-836F-56B4445DBF8E}" type="pres">
      <dgm:prSet presAssocID="{E8305872-7577-4369-BDB8-C086EBBBC0A6}" presName="rootConnector" presStyleLbl="node4" presStyleIdx="1" presStyleCnt="2"/>
      <dgm:spPr/>
    </dgm:pt>
    <dgm:pt modelId="{8F1394C8-3DAD-4067-B088-C2181F4ADB10}" type="pres">
      <dgm:prSet presAssocID="{E8305872-7577-4369-BDB8-C086EBBBC0A6}" presName="hierChild4" presStyleCnt="0"/>
      <dgm:spPr/>
    </dgm:pt>
    <dgm:pt modelId="{C361171A-4C00-4472-BBC2-9A640547AF97}" type="pres">
      <dgm:prSet presAssocID="{E8305872-7577-4369-BDB8-C086EBBBC0A6}" presName="hierChild5" presStyleCnt="0"/>
      <dgm:spPr/>
    </dgm:pt>
    <dgm:pt modelId="{4C7ED4F3-F078-48DE-8F2E-676B27925F3B}" type="pres">
      <dgm:prSet presAssocID="{FFB28F20-FF2A-4973-A6D2-D4E1D87F8B3A}" presName="hierChild5" presStyleCnt="0"/>
      <dgm:spPr/>
    </dgm:pt>
    <dgm:pt modelId="{B8D043B0-803A-4B3F-B455-0FC169BC4AE4}" type="pres">
      <dgm:prSet presAssocID="{D0F6AD93-3E3C-4BE3-98A5-4EE3C512647B}" presName="hierChild5" presStyleCnt="0"/>
      <dgm:spPr/>
    </dgm:pt>
    <dgm:pt modelId="{B0A6E491-574A-416E-BD73-9FFA3FD6E897}" type="pres">
      <dgm:prSet presAssocID="{0A305E39-2D45-4204-9A1F-270952DE2B69}" presName="Name64" presStyleLbl="parChTrans1D2" presStyleIdx="3" presStyleCnt="5"/>
      <dgm:spPr/>
    </dgm:pt>
    <dgm:pt modelId="{268DD0CC-48EA-4D70-BAB9-133BAEAFD013}" type="pres">
      <dgm:prSet presAssocID="{230F9D29-3712-47B1-8DED-C4D09940505C}" presName="hierRoot2" presStyleCnt="0">
        <dgm:presLayoutVars>
          <dgm:hierBranch val="init"/>
        </dgm:presLayoutVars>
      </dgm:prSet>
      <dgm:spPr/>
    </dgm:pt>
    <dgm:pt modelId="{5146A91F-6D0D-4E5E-AEDF-6F4F5A230A1E}" type="pres">
      <dgm:prSet presAssocID="{230F9D29-3712-47B1-8DED-C4D09940505C}" presName="rootComposite" presStyleCnt="0"/>
      <dgm:spPr/>
    </dgm:pt>
    <dgm:pt modelId="{DE88950A-E23D-4D84-AFF0-5096F68F84C2}" type="pres">
      <dgm:prSet presAssocID="{230F9D29-3712-47B1-8DED-C4D09940505C}" presName="rootText" presStyleLbl="node2" presStyleIdx="3" presStyleCnt="4">
        <dgm:presLayoutVars>
          <dgm:chPref val="3"/>
        </dgm:presLayoutVars>
      </dgm:prSet>
      <dgm:spPr/>
    </dgm:pt>
    <dgm:pt modelId="{52B70823-3A9C-4C19-A570-D75FF7A33163}" type="pres">
      <dgm:prSet presAssocID="{230F9D29-3712-47B1-8DED-C4D09940505C}" presName="rootConnector" presStyleLbl="node2" presStyleIdx="3" presStyleCnt="4"/>
      <dgm:spPr/>
    </dgm:pt>
    <dgm:pt modelId="{6BFB171F-5926-4E52-9FE0-3ABB534E281B}" type="pres">
      <dgm:prSet presAssocID="{230F9D29-3712-47B1-8DED-C4D09940505C}" presName="hierChild4" presStyleCnt="0"/>
      <dgm:spPr/>
    </dgm:pt>
    <dgm:pt modelId="{BCDB55AD-2900-46A0-9405-75493392E2EA}" type="pres">
      <dgm:prSet presAssocID="{230F9D29-3712-47B1-8DED-C4D09940505C}" presName="hierChild5" presStyleCnt="0"/>
      <dgm:spPr/>
    </dgm:pt>
    <dgm:pt modelId="{D2FA6CFE-F70D-4363-B53C-3185C2C41D58}" type="pres">
      <dgm:prSet presAssocID="{75FC97F1-C163-416F-8523-EF491A5422C7}" presName="hierChild3" presStyleCnt="0"/>
      <dgm:spPr/>
    </dgm:pt>
    <dgm:pt modelId="{DBE68591-0F1D-4D2D-AEFD-9DB8153E8587}" type="pres">
      <dgm:prSet presAssocID="{31E44EFC-F9A8-44B8-AAD9-BE7E0E9F5092}" presName="Name115" presStyleLbl="parChTrans1D2" presStyleIdx="4" presStyleCnt="5"/>
      <dgm:spPr/>
    </dgm:pt>
    <dgm:pt modelId="{9664953A-449E-4C69-B993-767FBABA7017}" type="pres">
      <dgm:prSet presAssocID="{DFAFFF67-2375-47B0-863E-A9D4DB6C9FF5}" presName="hierRoot3" presStyleCnt="0">
        <dgm:presLayoutVars>
          <dgm:hierBranch val="init"/>
        </dgm:presLayoutVars>
      </dgm:prSet>
      <dgm:spPr/>
    </dgm:pt>
    <dgm:pt modelId="{F597211F-9147-423D-84E2-743CABE450B0}" type="pres">
      <dgm:prSet presAssocID="{DFAFFF67-2375-47B0-863E-A9D4DB6C9FF5}" presName="rootComposite3" presStyleCnt="0"/>
      <dgm:spPr/>
    </dgm:pt>
    <dgm:pt modelId="{D4A53230-8CE8-4C58-BC50-D0CC31EC07F4}" type="pres">
      <dgm:prSet presAssocID="{DFAFFF67-2375-47B0-863E-A9D4DB6C9FF5}" presName="rootText3" presStyleLbl="asst1" presStyleIdx="0" presStyleCnt="1">
        <dgm:presLayoutVars>
          <dgm:chPref val="3"/>
        </dgm:presLayoutVars>
      </dgm:prSet>
      <dgm:spPr/>
    </dgm:pt>
    <dgm:pt modelId="{07B0AB82-22D0-42D8-8AC6-D7B0FB820D4C}" type="pres">
      <dgm:prSet presAssocID="{DFAFFF67-2375-47B0-863E-A9D4DB6C9FF5}" presName="rootConnector3" presStyleLbl="asst1" presStyleIdx="0" presStyleCnt="1"/>
      <dgm:spPr/>
    </dgm:pt>
    <dgm:pt modelId="{C6B589F9-0BAC-4501-920B-7E91393F2A88}" type="pres">
      <dgm:prSet presAssocID="{DFAFFF67-2375-47B0-863E-A9D4DB6C9FF5}" presName="hierChild6" presStyleCnt="0"/>
      <dgm:spPr/>
    </dgm:pt>
    <dgm:pt modelId="{9A4396FD-0E4E-4ACE-A9C4-C15D8D920715}" type="pres">
      <dgm:prSet presAssocID="{DFAFFF67-2375-47B0-863E-A9D4DB6C9FF5}" presName="hierChild7" presStyleCnt="0"/>
      <dgm:spPr/>
    </dgm:pt>
  </dgm:ptLst>
  <dgm:cxnLst>
    <dgm:cxn modelId="{084C6A0A-CF8D-4491-BE97-C7695B28CB28}" type="presOf" srcId="{89B06A54-4FC8-43FC-8DCB-9BECB57EBC1D}" destId="{E1FCB928-DDC3-4B60-AE7D-D4A807B3B5CE}" srcOrd="0" destOrd="0" presId="urn:microsoft.com/office/officeart/2009/3/layout/HorizontalOrganizationChart"/>
    <dgm:cxn modelId="{42083418-BC6A-4790-8569-F16D2C779BED}" srcId="{D0F6AD93-3E3C-4BE3-98A5-4EE3C512647B}" destId="{FFB28F20-FF2A-4973-A6D2-D4E1D87F8B3A}" srcOrd="0" destOrd="0" parTransId="{B0734E48-0663-4ACB-945B-44B92FF9713E}" sibTransId="{D7A3E7A7-23AD-49E8-B514-1385E4A1AFC0}"/>
    <dgm:cxn modelId="{70A9E01B-66A8-4C5B-84AB-0EB74DCB290E}" type="presOf" srcId="{230F9D29-3712-47B1-8DED-C4D09940505C}" destId="{DE88950A-E23D-4D84-AFF0-5096F68F84C2}" srcOrd="0" destOrd="0" presId="urn:microsoft.com/office/officeart/2009/3/layout/HorizontalOrganizationChart"/>
    <dgm:cxn modelId="{FFE50820-CC45-4B85-AA5E-C0C53016029C}" type="presOf" srcId="{D0F6AD93-3E3C-4BE3-98A5-4EE3C512647B}" destId="{06910CBF-ECB8-424C-B591-FBDF63137CD2}" srcOrd="0" destOrd="0" presId="urn:microsoft.com/office/officeart/2009/3/layout/HorizontalOrganizationChart"/>
    <dgm:cxn modelId="{02BE9029-7B7E-4BDE-AD2B-5E6CB67414B1}" type="presOf" srcId="{75FC97F1-C163-416F-8523-EF491A5422C7}" destId="{718F2132-51BA-491B-8F43-0BFD9DB4F1CC}" srcOrd="0" destOrd="0" presId="urn:microsoft.com/office/officeart/2009/3/layout/HorizontalOrganizationChart"/>
    <dgm:cxn modelId="{1DC8803C-0C26-4088-8B1A-22FFF56E9F09}" type="presOf" srcId="{230F9D29-3712-47B1-8DED-C4D09940505C}" destId="{52B70823-3A9C-4C19-A570-D75FF7A33163}" srcOrd="1" destOrd="0" presId="urn:microsoft.com/office/officeart/2009/3/layout/HorizontalOrganizationChart"/>
    <dgm:cxn modelId="{DC32165C-F681-4DB3-B001-60D92ACDAE0D}" type="presOf" srcId="{105E351E-4B5B-49A0-8EAB-6EF489C8AE58}" destId="{9E3D288A-8D47-4671-A332-25A1D1E6D5E8}" srcOrd="0" destOrd="0" presId="urn:microsoft.com/office/officeart/2009/3/layout/HorizontalOrganizationChart"/>
    <dgm:cxn modelId="{5AE5AF46-B863-4BB4-ADAC-BF0CC680B187}" type="presOf" srcId="{E8305872-7577-4369-BDB8-C086EBBBC0A6}" destId="{B4E209E0-781F-4F70-B1CC-CBC0172DDCCD}" srcOrd="0" destOrd="0" presId="urn:microsoft.com/office/officeart/2009/3/layout/HorizontalOrganizationChart"/>
    <dgm:cxn modelId="{298FDF6C-BCD9-4AF8-BACE-C1A88EAD17DC}" type="presOf" srcId="{D0F6AD93-3E3C-4BE3-98A5-4EE3C512647B}" destId="{DF4D91F7-5B3C-4AAE-977A-0220D4009B06}" srcOrd="1" destOrd="0" presId="urn:microsoft.com/office/officeart/2009/3/layout/HorizontalOrganizationChart"/>
    <dgm:cxn modelId="{4079DE52-DDC1-4B10-9EEC-F9EDEC6A2B3B}" type="presOf" srcId="{AEA384E9-7448-4F1C-9CD6-F3674241C26A}" destId="{74EFD34C-E341-46DA-8FBE-07268CEC4428}" srcOrd="0" destOrd="0" presId="urn:microsoft.com/office/officeart/2009/3/layout/HorizontalOrganizationChart"/>
    <dgm:cxn modelId="{A943FC72-AB47-4D65-988B-C68D882F956F}" srcId="{FFB28F20-FF2A-4973-A6D2-D4E1D87F8B3A}" destId="{009A2A05-C3EE-4508-AF75-4C648A23072D}" srcOrd="0" destOrd="0" parTransId="{8404DF66-88EF-46A9-B297-A1E25E8F65B8}" sibTransId="{E2B21766-B6A5-4E4B-84FC-BC7FA0416E58}"/>
    <dgm:cxn modelId="{0AF90B54-6117-469E-ACE5-6EB96F2934DE}" type="presOf" srcId="{E8305872-7577-4369-BDB8-C086EBBBC0A6}" destId="{7B90FCE9-E9C5-4C2C-836F-56B4445DBF8E}" srcOrd="1" destOrd="0" presId="urn:microsoft.com/office/officeart/2009/3/layout/HorizontalOrganizationChart"/>
    <dgm:cxn modelId="{66145176-F6B6-4F95-B5AA-DA8740B2AE24}" srcId="{105E351E-4B5B-49A0-8EAB-6EF489C8AE58}" destId="{75FC97F1-C163-416F-8523-EF491A5422C7}" srcOrd="0" destOrd="0" parTransId="{06046482-BC30-49B2-B308-7940536E2451}" sibTransId="{C1C34803-FA9F-4ABB-B9F5-07EC82C54442}"/>
    <dgm:cxn modelId="{2FAB1D58-6294-4B1E-9CC1-62F3A463EAEA}" type="presOf" srcId="{DFAFFF67-2375-47B0-863E-A9D4DB6C9FF5}" destId="{07B0AB82-22D0-42D8-8AC6-D7B0FB820D4C}" srcOrd="1" destOrd="0" presId="urn:microsoft.com/office/officeart/2009/3/layout/HorizontalOrganizationChart"/>
    <dgm:cxn modelId="{436D7781-AEF1-4A99-B1A0-BBDA0611D59C}" type="presOf" srcId="{0A305E39-2D45-4204-9A1F-270952DE2B69}" destId="{B0A6E491-574A-416E-BD73-9FFA3FD6E897}" srcOrd="0" destOrd="0" presId="urn:microsoft.com/office/officeart/2009/3/layout/HorizontalOrganizationChart"/>
    <dgm:cxn modelId="{3019F38A-6A3B-47FD-9BA7-01B8E513E34D}" srcId="{75FC97F1-C163-416F-8523-EF491A5422C7}" destId="{D0F6AD93-3E3C-4BE3-98A5-4EE3C512647B}" srcOrd="3" destOrd="0" parTransId="{96369E01-49AB-471D-A93B-376F846246B7}" sibTransId="{7577F950-0E80-4EA9-8CC0-7C4C94957F12}"/>
    <dgm:cxn modelId="{E2476F92-6D5E-4692-8F4A-5548A93868F3}" type="presOf" srcId="{96369E01-49AB-471D-A93B-376F846246B7}" destId="{60D90724-889B-40B3-A9D2-CF511BF2DE31}" srcOrd="0" destOrd="0" presId="urn:microsoft.com/office/officeart/2009/3/layout/HorizontalOrganizationChart"/>
    <dgm:cxn modelId="{16F564AB-0A77-46D7-B042-0E7DA7F773CA}" type="presOf" srcId="{89B06A54-4FC8-43FC-8DCB-9BECB57EBC1D}" destId="{22D41D73-251C-4EB9-93BF-26E95FBF035B}" srcOrd="1" destOrd="0" presId="urn:microsoft.com/office/officeart/2009/3/layout/HorizontalOrganizationChart"/>
    <dgm:cxn modelId="{A3E001B5-173E-4E41-9D34-A47F67ED16B0}" type="presOf" srcId="{75FC97F1-C163-416F-8523-EF491A5422C7}" destId="{0F47A01B-50AF-4428-B940-DC1B0BF61351}" srcOrd="1" destOrd="0" presId="urn:microsoft.com/office/officeart/2009/3/layout/HorizontalOrganizationChart"/>
    <dgm:cxn modelId="{D2E4D8B5-6C82-443F-8720-709973CAA764}" srcId="{75FC97F1-C163-416F-8523-EF491A5422C7}" destId="{230F9D29-3712-47B1-8DED-C4D09940505C}" srcOrd="4" destOrd="0" parTransId="{0A305E39-2D45-4204-9A1F-270952DE2B69}" sibTransId="{80300BE5-0C45-4567-8E51-70822D16E676}"/>
    <dgm:cxn modelId="{BD3447BA-EC0B-452C-8F57-C2FD381DE7CE}" type="presOf" srcId="{8BBCE4C2-5273-4CBC-9F41-929455362C60}" destId="{1103840E-1BE6-4AB2-B368-F1693F4B3D86}" srcOrd="0" destOrd="0" presId="urn:microsoft.com/office/officeart/2009/3/layout/HorizontalOrganizationChart"/>
    <dgm:cxn modelId="{A277DFBE-17DC-4531-A8A1-CF7E8F7888C4}" srcId="{75FC97F1-C163-416F-8523-EF491A5422C7}" destId="{DFAFFF67-2375-47B0-863E-A9D4DB6C9FF5}" srcOrd="0" destOrd="0" parTransId="{31E44EFC-F9A8-44B8-AAD9-BE7E0E9F5092}" sibTransId="{E07834BB-FA37-4FED-9787-B73DCF2821EE}"/>
    <dgm:cxn modelId="{CEF5A1BF-D533-4CAD-81E1-229969D4925E}" srcId="{FFB28F20-FF2A-4973-A6D2-D4E1D87F8B3A}" destId="{E8305872-7577-4369-BDB8-C086EBBBC0A6}" srcOrd="1" destOrd="0" parTransId="{3A83FC93-B446-4FEC-A942-10052E7C0229}" sibTransId="{254C58E1-281E-4396-8527-ADBF2707A97F}"/>
    <dgm:cxn modelId="{CDBE07C2-9AF1-4F32-898F-CB6E442C48F5}" type="presOf" srcId="{31E44EFC-F9A8-44B8-AAD9-BE7E0E9F5092}" destId="{DBE68591-0F1D-4D2D-AEFD-9DB8153E8587}" srcOrd="0" destOrd="0" presId="urn:microsoft.com/office/officeart/2009/3/layout/HorizontalOrganizationChart"/>
    <dgm:cxn modelId="{7A678CD3-2A39-4013-8472-FB813C3847F9}" type="presOf" srcId="{009A2A05-C3EE-4508-AF75-4C648A23072D}" destId="{D5BB7894-CB1E-4749-8058-6425A0621681}" srcOrd="1" destOrd="0" presId="urn:microsoft.com/office/officeart/2009/3/layout/HorizontalOrganizationChart"/>
    <dgm:cxn modelId="{2DF123D5-C4B5-44E3-BBE2-318FC9B7EB66}" type="presOf" srcId="{DFAFFF67-2375-47B0-863E-A9D4DB6C9FF5}" destId="{D4A53230-8CE8-4C58-BC50-D0CC31EC07F4}" srcOrd="0" destOrd="0" presId="urn:microsoft.com/office/officeart/2009/3/layout/HorizontalOrganizationChart"/>
    <dgm:cxn modelId="{A51015D6-9934-431A-8E86-132CD979BDD4}" type="presOf" srcId="{FFB28F20-FF2A-4973-A6D2-D4E1D87F8B3A}" destId="{F5EA053E-A73A-45F8-AFB2-310B58D5DFA6}" srcOrd="1" destOrd="0" presId="urn:microsoft.com/office/officeart/2009/3/layout/HorizontalOrganizationChart"/>
    <dgm:cxn modelId="{15CF19DB-D7E3-45E5-9FCE-E4F1D741F07D}" type="presOf" srcId="{B0734E48-0663-4ACB-945B-44B92FF9713E}" destId="{DBCE8735-2521-4FFF-83FB-A3DCC6F125DC}" srcOrd="0" destOrd="0" presId="urn:microsoft.com/office/officeart/2009/3/layout/HorizontalOrganizationChart"/>
    <dgm:cxn modelId="{A28C5EE6-E1DF-4E22-A5A0-C37302477948}" type="presOf" srcId="{009A2A05-C3EE-4508-AF75-4C648A23072D}" destId="{9B62DAEA-5422-4979-9EEF-0708F071B61C}" srcOrd="0" destOrd="0" presId="urn:microsoft.com/office/officeart/2009/3/layout/HorizontalOrganizationChart"/>
    <dgm:cxn modelId="{4A5689E6-209C-4B50-AE0C-9AE3706DD9FF}" type="presOf" srcId="{FFB28F20-FF2A-4973-A6D2-D4E1D87F8B3A}" destId="{3CD9BF4E-CA1C-4DC8-97C6-E9F9F6FE547E}" srcOrd="0" destOrd="0" presId="urn:microsoft.com/office/officeart/2009/3/layout/HorizontalOrganizationChart"/>
    <dgm:cxn modelId="{1D1888EF-4419-49A1-B5B2-5ACD08168C28}" type="presOf" srcId="{3A83FC93-B446-4FEC-A942-10052E7C0229}" destId="{3E0264A6-1246-4803-9E3B-1EC30BEFD699}" srcOrd="0" destOrd="0" presId="urn:microsoft.com/office/officeart/2009/3/layout/HorizontalOrganizationChart"/>
    <dgm:cxn modelId="{F36DA1F0-630D-4F93-BCA0-7A35A293B19B}" srcId="{75FC97F1-C163-416F-8523-EF491A5422C7}" destId="{52ACC28B-029D-4B9C-9FB9-0DA381F34C8F}" srcOrd="1" destOrd="0" parTransId="{8BBCE4C2-5273-4CBC-9F41-929455362C60}" sibTransId="{890D6DC0-E106-4EA3-8B9B-3DC320210624}"/>
    <dgm:cxn modelId="{1342CAF6-97E1-4430-BE04-9C7D039BFDB3}" type="presOf" srcId="{52ACC28B-029D-4B9C-9FB9-0DA381F34C8F}" destId="{EB4FBD02-EFF4-43FA-A20A-D491984DD755}" srcOrd="0" destOrd="0" presId="urn:microsoft.com/office/officeart/2009/3/layout/HorizontalOrganizationChart"/>
    <dgm:cxn modelId="{69BF17F7-4750-4649-B10F-4B5633FA0028}" type="presOf" srcId="{8404DF66-88EF-46A9-B297-A1E25E8F65B8}" destId="{31CA47AE-EB1F-4108-81D9-0B1F66F20BA9}" srcOrd="0" destOrd="0" presId="urn:microsoft.com/office/officeart/2009/3/layout/HorizontalOrganizationChart"/>
    <dgm:cxn modelId="{05C82BF7-AEE9-43AE-A92A-31472A85E626}" type="presOf" srcId="{52ACC28B-029D-4B9C-9FB9-0DA381F34C8F}" destId="{4115B3A4-938C-4A93-B7DA-8BD4D861B4A4}" srcOrd="1" destOrd="0" presId="urn:microsoft.com/office/officeart/2009/3/layout/HorizontalOrganizationChart"/>
    <dgm:cxn modelId="{B6939BFE-924F-4F91-82C6-87E780F39F86}" srcId="{75FC97F1-C163-416F-8523-EF491A5422C7}" destId="{89B06A54-4FC8-43FC-8DCB-9BECB57EBC1D}" srcOrd="2" destOrd="0" parTransId="{AEA384E9-7448-4F1C-9CD6-F3674241C26A}" sibTransId="{8008E88B-2FF9-4B53-A34E-0DB7ADA56771}"/>
    <dgm:cxn modelId="{A6FF56DE-E4CE-44BC-A68B-55CF485D7646}" type="presParOf" srcId="{9E3D288A-8D47-4671-A332-25A1D1E6D5E8}" destId="{2871DD72-A810-4FDB-82F0-37E6E3D5DD67}" srcOrd="0" destOrd="0" presId="urn:microsoft.com/office/officeart/2009/3/layout/HorizontalOrganizationChart"/>
    <dgm:cxn modelId="{3FE0E766-662E-40D6-BD58-C638D76050EA}" type="presParOf" srcId="{2871DD72-A810-4FDB-82F0-37E6E3D5DD67}" destId="{8D2F236D-2FA5-4E92-8630-DA2BA355C57B}" srcOrd="0" destOrd="0" presId="urn:microsoft.com/office/officeart/2009/3/layout/HorizontalOrganizationChart"/>
    <dgm:cxn modelId="{E4B881E5-D4E2-452B-8A35-3D412ABA93DF}" type="presParOf" srcId="{8D2F236D-2FA5-4E92-8630-DA2BA355C57B}" destId="{718F2132-51BA-491B-8F43-0BFD9DB4F1CC}" srcOrd="0" destOrd="0" presId="urn:microsoft.com/office/officeart/2009/3/layout/HorizontalOrganizationChart"/>
    <dgm:cxn modelId="{90DCAAFD-4085-4BA2-88F8-54D0A95BE1A4}" type="presParOf" srcId="{8D2F236D-2FA5-4E92-8630-DA2BA355C57B}" destId="{0F47A01B-50AF-4428-B940-DC1B0BF61351}" srcOrd="1" destOrd="0" presId="urn:microsoft.com/office/officeart/2009/3/layout/HorizontalOrganizationChart"/>
    <dgm:cxn modelId="{BBE2D625-5D35-42B3-9C3F-7CDD7121C69B}" type="presParOf" srcId="{2871DD72-A810-4FDB-82F0-37E6E3D5DD67}" destId="{22B6DEF5-3199-42BA-9858-A9F016A0F039}" srcOrd="1" destOrd="0" presId="urn:microsoft.com/office/officeart/2009/3/layout/HorizontalOrganizationChart"/>
    <dgm:cxn modelId="{37B93E2B-39A1-4FD7-8348-EB1D5BB4E21D}" type="presParOf" srcId="{22B6DEF5-3199-42BA-9858-A9F016A0F039}" destId="{1103840E-1BE6-4AB2-B368-F1693F4B3D86}" srcOrd="0" destOrd="0" presId="urn:microsoft.com/office/officeart/2009/3/layout/HorizontalOrganizationChart"/>
    <dgm:cxn modelId="{8A57FBBF-6A7D-445A-B77B-DB9D9F5409DA}" type="presParOf" srcId="{22B6DEF5-3199-42BA-9858-A9F016A0F039}" destId="{0A041993-0270-436E-93C1-57F424A24F1B}" srcOrd="1" destOrd="0" presId="urn:microsoft.com/office/officeart/2009/3/layout/HorizontalOrganizationChart"/>
    <dgm:cxn modelId="{61E36701-E2F0-4CA8-B4AD-1DBFEC2B6184}" type="presParOf" srcId="{0A041993-0270-436E-93C1-57F424A24F1B}" destId="{2CB0381C-7771-4A64-9394-0E1CA4CAC844}" srcOrd="0" destOrd="0" presId="urn:microsoft.com/office/officeart/2009/3/layout/HorizontalOrganizationChart"/>
    <dgm:cxn modelId="{5D31674A-289D-42B3-9716-95615667D5BD}" type="presParOf" srcId="{2CB0381C-7771-4A64-9394-0E1CA4CAC844}" destId="{EB4FBD02-EFF4-43FA-A20A-D491984DD755}" srcOrd="0" destOrd="0" presId="urn:microsoft.com/office/officeart/2009/3/layout/HorizontalOrganizationChart"/>
    <dgm:cxn modelId="{87C98258-57D7-495F-A64D-DDDC1816B10C}" type="presParOf" srcId="{2CB0381C-7771-4A64-9394-0E1CA4CAC844}" destId="{4115B3A4-938C-4A93-B7DA-8BD4D861B4A4}" srcOrd="1" destOrd="0" presId="urn:microsoft.com/office/officeart/2009/3/layout/HorizontalOrganizationChart"/>
    <dgm:cxn modelId="{0CE7D066-91DD-4665-9B8D-2999D7120FEF}" type="presParOf" srcId="{0A041993-0270-436E-93C1-57F424A24F1B}" destId="{D5A7FE62-2E7C-4DEF-B20D-6CB682EEA25C}" srcOrd="1" destOrd="0" presId="urn:microsoft.com/office/officeart/2009/3/layout/HorizontalOrganizationChart"/>
    <dgm:cxn modelId="{2417C8CC-EB98-4B1A-B43E-2793B2501A52}" type="presParOf" srcId="{0A041993-0270-436E-93C1-57F424A24F1B}" destId="{84DC813E-A59E-467A-BD8D-8C5E47E8B141}" srcOrd="2" destOrd="0" presId="urn:microsoft.com/office/officeart/2009/3/layout/HorizontalOrganizationChart"/>
    <dgm:cxn modelId="{2B4C8232-394C-47D8-91B9-DEDD571F3897}" type="presParOf" srcId="{22B6DEF5-3199-42BA-9858-A9F016A0F039}" destId="{74EFD34C-E341-46DA-8FBE-07268CEC4428}" srcOrd="2" destOrd="0" presId="urn:microsoft.com/office/officeart/2009/3/layout/HorizontalOrganizationChart"/>
    <dgm:cxn modelId="{93C3CBE2-8332-402A-B26B-72EAEFC96598}" type="presParOf" srcId="{22B6DEF5-3199-42BA-9858-A9F016A0F039}" destId="{FCE1ECD9-8DB4-40AE-81D5-D6167C0AEB98}" srcOrd="3" destOrd="0" presId="urn:microsoft.com/office/officeart/2009/3/layout/HorizontalOrganizationChart"/>
    <dgm:cxn modelId="{B9BD9910-9183-4113-A392-73FF40EA652E}" type="presParOf" srcId="{FCE1ECD9-8DB4-40AE-81D5-D6167C0AEB98}" destId="{EEFBA924-4EF4-4613-B08E-4742146D56E6}" srcOrd="0" destOrd="0" presId="urn:microsoft.com/office/officeart/2009/3/layout/HorizontalOrganizationChart"/>
    <dgm:cxn modelId="{BE47EB18-CD02-46DD-B046-BF2DBE2DD365}" type="presParOf" srcId="{EEFBA924-4EF4-4613-B08E-4742146D56E6}" destId="{E1FCB928-DDC3-4B60-AE7D-D4A807B3B5CE}" srcOrd="0" destOrd="0" presId="urn:microsoft.com/office/officeart/2009/3/layout/HorizontalOrganizationChart"/>
    <dgm:cxn modelId="{6A8DAEA1-B714-473E-9A0A-89BE82533B48}" type="presParOf" srcId="{EEFBA924-4EF4-4613-B08E-4742146D56E6}" destId="{22D41D73-251C-4EB9-93BF-26E95FBF035B}" srcOrd="1" destOrd="0" presId="urn:microsoft.com/office/officeart/2009/3/layout/HorizontalOrganizationChart"/>
    <dgm:cxn modelId="{D2D728AB-EF88-4799-81A2-680FEB6D3592}" type="presParOf" srcId="{FCE1ECD9-8DB4-40AE-81D5-D6167C0AEB98}" destId="{33C3DFF2-A161-4867-9774-8ECC31FC1D2A}" srcOrd="1" destOrd="0" presId="urn:microsoft.com/office/officeart/2009/3/layout/HorizontalOrganizationChart"/>
    <dgm:cxn modelId="{91BEDC24-5A96-4EDA-9595-0A57F60BA0C6}" type="presParOf" srcId="{FCE1ECD9-8DB4-40AE-81D5-D6167C0AEB98}" destId="{D9283E47-AB7F-40F4-B692-8C78F06F7B52}" srcOrd="2" destOrd="0" presId="urn:microsoft.com/office/officeart/2009/3/layout/HorizontalOrganizationChart"/>
    <dgm:cxn modelId="{3DD76ECA-8ADA-48CB-BDC6-D50924C772EE}" type="presParOf" srcId="{22B6DEF5-3199-42BA-9858-A9F016A0F039}" destId="{60D90724-889B-40B3-A9D2-CF511BF2DE31}" srcOrd="4" destOrd="0" presId="urn:microsoft.com/office/officeart/2009/3/layout/HorizontalOrganizationChart"/>
    <dgm:cxn modelId="{DC25CB88-67D9-429F-BB0C-E8CDEAEB7F75}" type="presParOf" srcId="{22B6DEF5-3199-42BA-9858-A9F016A0F039}" destId="{CD5669D3-4293-41AD-B1AD-427750E40C8D}" srcOrd="5" destOrd="0" presId="urn:microsoft.com/office/officeart/2009/3/layout/HorizontalOrganizationChart"/>
    <dgm:cxn modelId="{EA880D69-D9D3-42D9-B06C-1B1D633EB603}" type="presParOf" srcId="{CD5669D3-4293-41AD-B1AD-427750E40C8D}" destId="{4BA693BA-34D6-4BD4-BB5F-EFAB4598C753}" srcOrd="0" destOrd="0" presId="urn:microsoft.com/office/officeart/2009/3/layout/HorizontalOrganizationChart"/>
    <dgm:cxn modelId="{2B050B68-00CE-442C-9B8B-FDB93148250A}" type="presParOf" srcId="{4BA693BA-34D6-4BD4-BB5F-EFAB4598C753}" destId="{06910CBF-ECB8-424C-B591-FBDF63137CD2}" srcOrd="0" destOrd="0" presId="urn:microsoft.com/office/officeart/2009/3/layout/HorizontalOrganizationChart"/>
    <dgm:cxn modelId="{203CC0BE-944A-486F-8B50-C37197B13815}" type="presParOf" srcId="{4BA693BA-34D6-4BD4-BB5F-EFAB4598C753}" destId="{DF4D91F7-5B3C-4AAE-977A-0220D4009B06}" srcOrd="1" destOrd="0" presId="urn:microsoft.com/office/officeart/2009/3/layout/HorizontalOrganizationChart"/>
    <dgm:cxn modelId="{0D0A3CAF-5DF0-4D77-AB48-CB2842F78F45}" type="presParOf" srcId="{CD5669D3-4293-41AD-B1AD-427750E40C8D}" destId="{C811C093-8724-4903-95D8-95CF74D120BB}" srcOrd="1" destOrd="0" presId="urn:microsoft.com/office/officeart/2009/3/layout/HorizontalOrganizationChart"/>
    <dgm:cxn modelId="{4DC73D7F-6D80-4B4B-9228-1BF449E883B2}" type="presParOf" srcId="{C811C093-8724-4903-95D8-95CF74D120BB}" destId="{DBCE8735-2521-4FFF-83FB-A3DCC6F125DC}" srcOrd="0" destOrd="0" presId="urn:microsoft.com/office/officeart/2009/3/layout/HorizontalOrganizationChart"/>
    <dgm:cxn modelId="{17CBA702-CF7D-4F27-8FF6-D8505EA56764}" type="presParOf" srcId="{C811C093-8724-4903-95D8-95CF74D120BB}" destId="{3931A660-9A84-442D-8215-73626E3BA372}" srcOrd="1" destOrd="0" presId="urn:microsoft.com/office/officeart/2009/3/layout/HorizontalOrganizationChart"/>
    <dgm:cxn modelId="{49D9D935-BC91-436A-9FDB-F1A84D636412}" type="presParOf" srcId="{3931A660-9A84-442D-8215-73626E3BA372}" destId="{B33611EF-FA37-4D2F-AE56-EDAEEC263296}" srcOrd="0" destOrd="0" presId="urn:microsoft.com/office/officeart/2009/3/layout/HorizontalOrganizationChart"/>
    <dgm:cxn modelId="{D6C6483F-E2C1-4388-BA44-08549003F565}" type="presParOf" srcId="{B33611EF-FA37-4D2F-AE56-EDAEEC263296}" destId="{3CD9BF4E-CA1C-4DC8-97C6-E9F9F6FE547E}" srcOrd="0" destOrd="0" presId="urn:microsoft.com/office/officeart/2009/3/layout/HorizontalOrganizationChart"/>
    <dgm:cxn modelId="{001BC819-88F2-47B7-8EDF-8E58FD77F435}" type="presParOf" srcId="{B33611EF-FA37-4D2F-AE56-EDAEEC263296}" destId="{F5EA053E-A73A-45F8-AFB2-310B58D5DFA6}" srcOrd="1" destOrd="0" presId="urn:microsoft.com/office/officeart/2009/3/layout/HorizontalOrganizationChart"/>
    <dgm:cxn modelId="{5EB5E5A7-A1CA-461C-86DB-FCED80652496}" type="presParOf" srcId="{3931A660-9A84-442D-8215-73626E3BA372}" destId="{85640DF1-AAFD-4596-97C2-E2666902DD13}" srcOrd="1" destOrd="0" presId="urn:microsoft.com/office/officeart/2009/3/layout/HorizontalOrganizationChart"/>
    <dgm:cxn modelId="{EE4709F2-8117-4E83-A0D4-2D242840E83D}" type="presParOf" srcId="{85640DF1-AAFD-4596-97C2-E2666902DD13}" destId="{31CA47AE-EB1F-4108-81D9-0B1F66F20BA9}" srcOrd="0" destOrd="0" presId="urn:microsoft.com/office/officeart/2009/3/layout/HorizontalOrganizationChart"/>
    <dgm:cxn modelId="{5E58F9E6-C1B7-4E6B-AB74-3852C73E6A7F}" type="presParOf" srcId="{85640DF1-AAFD-4596-97C2-E2666902DD13}" destId="{18096F58-73E1-42DD-84BF-C4732F2FF3CE}" srcOrd="1" destOrd="0" presId="urn:microsoft.com/office/officeart/2009/3/layout/HorizontalOrganizationChart"/>
    <dgm:cxn modelId="{FF038A53-2051-4F37-B623-663C966D36A9}" type="presParOf" srcId="{18096F58-73E1-42DD-84BF-C4732F2FF3CE}" destId="{C14F0264-A53C-4831-A782-0E683DF5C00E}" srcOrd="0" destOrd="0" presId="urn:microsoft.com/office/officeart/2009/3/layout/HorizontalOrganizationChart"/>
    <dgm:cxn modelId="{CBA4D542-606B-4089-A2A6-4B49A0C6F193}" type="presParOf" srcId="{C14F0264-A53C-4831-A782-0E683DF5C00E}" destId="{9B62DAEA-5422-4979-9EEF-0708F071B61C}" srcOrd="0" destOrd="0" presId="urn:microsoft.com/office/officeart/2009/3/layout/HorizontalOrganizationChart"/>
    <dgm:cxn modelId="{404866DC-A1FF-4847-BE60-DC4716D1D55A}" type="presParOf" srcId="{C14F0264-A53C-4831-A782-0E683DF5C00E}" destId="{D5BB7894-CB1E-4749-8058-6425A0621681}" srcOrd="1" destOrd="0" presId="urn:microsoft.com/office/officeart/2009/3/layout/HorizontalOrganizationChart"/>
    <dgm:cxn modelId="{7EB01143-7282-4796-82F3-607579B77A70}" type="presParOf" srcId="{18096F58-73E1-42DD-84BF-C4732F2FF3CE}" destId="{15C77914-894D-4747-8911-21D83CF3D261}" srcOrd="1" destOrd="0" presId="urn:microsoft.com/office/officeart/2009/3/layout/HorizontalOrganizationChart"/>
    <dgm:cxn modelId="{4190C58E-F4E0-45C2-9710-3A9749830674}" type="presParOf" srcId="{18096F58-73E1-42DD-84BF-C4732F2FF3CE}" destId="{161B7131-1917-4554-A35E-B107544F1DF6}" srcOrd="2" destOrd="0" presId="urn:microsoft.com/office/officeart/2009/3/layout/HorizontalOrganizationChart"/>
    <dgm:cxn modelId="{4228B836-0525-4E5A-B9E1-C0D6F7958B35}" type="presParOf" srcId="{85640DF1-AAFD-4596-97C2-E2666902DD13}" destId="{3E0264A6-1246-4803-9E3B-1EC30BEFD699}" srcOrd="2" destOrd="0" presId="urn:microsoft.com/office/officeart/2009/3/layout/HorizontalOrganizationChart"/>
    <dgm:cxn modelId="{187194B3-344C-4CB7-8390-22FBE8CD8A0E}" type="presParOf" srcId="{85640DF1-AAFD-4596-97C2-E2666902DD13}" destId="{9890640E-BE6C-4FBE-898A-AD2065286B28}" srcOrd="3" destOrd="0" presId="urn:microsoft.com/office/officeart/2009/3/layout/HorizontalOrganizationChart"/>
    <dgm:cxn modelId="{D0888D41-3AC6-4609-A08A-3147BB9C36AF}" type="presParOf" srcId="{9890640E-BE6C-4FBE-898A-AD2065286B28}" destId="{2F1DC460-60B7-4CE9-82E6-E492964F37E8}" srcOrd="0" destOrd="0" presId="urn:microsoft.com/office/officeart/2009/3/layout/HorizontalOrganizationChart"/>
    <dgm:cxn modelId="{CEC1B2B2-DAA6-4806-8FEB-3716434EE682}" type="presParOf" srcId="{2F1DC460-60B7-4CE9-82E6-E492964F37E8}" destId="{B4E209E0-781F-4F70-B1CC-CBC0172DDCCD}" srcOrd="0" destOrd="0" presId="urn:microsoft.com/office/officeart/2009/3/layout/HorizontalOrganizationChart"/>
    <dgm:cxn modelId="{BA645D96-7067-47EB-8D92-5D0842BD1E51}" type="presParOf" srcId="{2F1DC460-60B7-4CE9-82E6-E492964F37E8}" destId="{7B90FCE9-E9C5-4C2C-836F-56B4445DBF8E}" srcOrd="1" destOrd="0" presId="urn:microsoft.com/office/officeart/2009/3/layout/HorizontalOrganizationChart"/>
    <dgm:cxn modelId="{04C8C872-B992-4F9F-BFCA-ABBCAE1186BC}" type="presParOf" srcId="{9890640E-BE6C-4FBE-898A-AD2065286B28}" destId="{8F1394C8-3DAD-4067-B088-C2181F4ADB10}" srcOrd="1" destOrd="0" presId="urn:microsoft.com/office/officeart/2009/3/layout/HorizontalOrganizationChart"/>
    <dgm:cxn modelId="{88A8D97B-FECE-4DA9-8EB3-EC5402336F69}" type="presParOf" srcId="{9890640E-BE6C-4FBE-898A-AD2065286B28}" destId="{C361171A-4C00-4472-BBC2-9A640547AF97}" srcOrd="2" destOrd="0" presId="urn:microsoft.com/office/officeart/2009/3/layout/HorizontalOrganizationChart"/>
    <dgm:cxn modelId="{F38B9BE8-8119-44F6-B0BF-82C849D5CCDA}" type="presParOf" srcId="{3931A660-9A84-442D-8215-73626E3BA372}" destId="{4C7ED4F3-F078-48DE-8F2E-676B27925F3B}" srcOrd="2" destOrd="0" presId="urn:microsoft.com/office/officeart/2009/3/layout/HorizontalOrganizationChart"/>
    <dgm:cxn modelId="{9C900BA7-E02A-4BDF-95A7-1EE1C67DB8EB}" type="presParOf" srcId="{CD5669D3-4293-41AD-B1AD-427750E40C8D}" destId="{B8D043B0-803A-4B3F-B455-0FC169BC4AE4}" srcOrd="2" destOrd="0" presId="urn:microsoft.com/office/officeart/2009/3/layout/HorizontalOrganizationChart"/>
    <dgm:cxn modelId="{7ADF46B7-418C-4065-80D1-1F98460DE8BF}" type="presParOf" srcId="{22B6DEF5-3199-42BA-9858-A9F016A0F039}" destId="{B0A6E491-574A-416E-BD73-9FFA3FD6E897}" srcOrd="6" destOrd="0" presId="urn:microsoft.com/office/officeart/2009/3/layout/HorizontalOrganizationChart"/>
    <dgm:cxn modelId="{289D775E-23D6-45CE-9249-19E698943259}" type="presParOf" srcId="{22B6DEF5-3199-42BA-9858-A9F016A0F039}" destId="{268DD0CC-48EA-4D70-BAB9-133BAEAFD013}" srcOrd="7" destOrd="0" presId="urn:microsoft.com/office/officeart/2009/3/layout/HorizontalOrganizationChart"/>
    <dgm:cxn modelId="{8DDD4D68-55BD-4EC4-B7F8-F6769C03AE04}" type="presParOf" srcId="{268DD0CC-48EA-4D70-BAB9-133BAEAFD013}" destId="{5146A91F-6D0D-4E5E-AEDF-6F4F5A230A1E}" srcOrd="0" destOrd="0" presId="urn:microsoft.com/office/officeart/2009/3/layout/HorizontalOrganizationChart"/>
    <dgm:cxn modelId="{A50B9856-0F0E-4BE0-A78A-0D661EEB693E}" type="presParOf" srcId="{5146A91F-6D0D-4E5E-AEDF-6F4F5A230A1E}" destId="{DE88950A-E23D-4D84-AFF0-5096F68F84C2}" srcOrd="0" destOrd="0" presId="urn:microsoft.com/office/officeart/2009/3/layout/HorizontalOrganizationChart"/>
    <dgm:cxn modelId="{38984494-A674-42DC-B93E-A5A51F98DDC8}" type="presParOf" srcId="{5146A91F-6D0D-4E5E-AEDF-6F4F5A230A1E}" destId="{52B70823-3A9C-4C19-A570-D75FF7A33163}" srcOrd="1" destOrd="0" presId="urn:microsoft.com/office/officeart/2009/3/layout/HorizontalOrganizationChart"/>
    <dgm:cxn modelId="{C3EF952C-F048-4F83-975E-3E32EE0D7252}" type="presParOf" srcId="{268DD0CC-48EA-4D70-BAB9-133BAEAFD013}" destId="{6BFB171F-5926-4E52-9FE0-3ABB534E281B}" srcOrd="1" destOrd="0" presId="urn:microsoft.com/office/officeart/2009/3/layout/HorizontalOrganizationChart"/>
    <dgm:cxn modelId="{DAFAB8A3-BBF2-49F9-AF13-39764FB69774}" type="presParOf" srcId="{268DD0CC-48EA-4D70-BAB9-133BAEAFD013}" destId="{BCDB55AD-2900-46A0-9405-75493392E2EA}" srcOrd="2" destOrd="0" presId="urn:microsoft.com/office/officeart/2009/3/layout/HorizontalOrganizationChart"/>
    <dgm:cxn modelId="{39D1557D-790A-405D-8A8C-1E7C56E10070}" type="presParOf" srcId="{2871DD72-A810-4FDB-82F0-37E6E3D5DD67}" destId="{D2FA6CFE-F70D-4363-B53C-3185C2C41D58}" srcOrd="2" destOrd="0" presId="urn:microsoft.com/office/officeart/2009/3/layout/HorizontalOrganizationChart"/>
    <dgm:cxn modelId="{F4A480C5-4F36-4E62-B088-C67101074210}" type="presParOf" srcId="{D2FA6CFE-F70D-4363-B53C-3185C2C41D58}" destId="{DBE68591-0F1D-4D2D-AEFD-9DB8153E8587}" srcOrd="0" destOrd="0" presId="urn:microsoft.com/office/officeart/2009/3/layout/HorizontalOrganizationChart"/>
    <dgm:cxn modelId="{DA8CE4B8-65C4-4246-A5EE-64854F0ECA6A}" type="presParOf" srcId="{D2FA6CFE-F70D-4363-B53C-3185C2C41D58}" destId="{9664953A-449E-4C69-B993-767FBABA7017}" srcOrd="1" destOrd="0" presId="urn:microsoft.com/office/officeart/2009/3/layout/HorizontalOrganizationChart"/>
    <dgm:cxn modelId="{DAA6323B-956B-4947-9109-9B1EB9354770}" type="presParOf" srcId="{9664953A-449E-4C69-B993-767FBABA7017}" destId="{F597211F-9147-423D-84E2-743CABE450B0}" srcOrd="0" destOrd="0" presId="urn:microsoft.com/office/officeart/2009/3/layout/HorizontalOrganizationChart"/>
    <dgm:cxn modelId="{436A3973-2959-4762-841A-F3E2B1331161}" type="presParOf" srcId="{F597211F-9147-423D-84E2-743CABE450B0}" destId="{D4A53230-8CE8-4C58-BC50-D0CC31EC07F4}" srcOrd="0" destOrd="0" presId="urn:microsoft.com/office/officeart/2009/3/layout/HorizontalOrganizationChart"/>
    <dgm:cxn modelId="{75811A71-7C12-4F0A-A555-A42704840680}" type="presParOf" srcId="{F597211F-9147-423D-84E2-743CABE450B0}" destId="{07B0AB82-22D0-42D8-8AC6-D7B0FB820D4C}" srcOrd="1" destOrd="0" presId="urn:microsoft.com/office/officeart/2009/3/layout/HorizontalOrganizationChart"/>
    <dgm:cxn modelId="{8DEB89EE-88D3-4F70-928B-0B7AAEACF6E7}" type="presParOf" srcId="{9664953A-449E-4C69-B993-767FBABA7017}" destId="{C6B589F9-0BAC-4501-920B-7E91393F2A88}" srcOrd="1" destOrd="0" presId="urn:microsoft.com/office/officeart/2009/3/layout/HorizontalOrganizationChart"/>
    <dgm:cxn modelId="{4776845F-94C3-4A79-8B03-FA13508C1C2A}" type="presParOf" srcId="{9664953A-449E-4C69-B993-767FBABA7017}" destId="{9A4396FD-0E4E-4ACE-A9C4-C15D8D92071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DDAC1-68CC-4FA0-BDA9-E7725ECE367F}">
      <dsp:nvSpPr>
        <dsp:cNvPr id="0" name=""/>
        <dsp:cNvSpPr/>
      </dsp:nvSpPr>
      <dsp:spPr>
        <a:xfrm>
          <a:off x="10673869" y="5947104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7812-FA47-47A2-9C0F-5519F5E0566F}">
      <dsp:nvSpPr>
        <dsp:cNvPr id="0" name=""/>
        <dsp:cNvSpPr/>
      </dsp:nvSpPr>
      <dsp:spPr>
        <a:xfrm>
          <a:off x="4855329" y="3907847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2084977"/>
              </a:lnTo>
              <a:lnTo>
                <a:pt x="969756" y="2084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445FE-13E1-49CB-AD67-81CA9A1B6734}">
      <dsp:nvSpPr>
        <dsp:cNvPr id="0" name=""/>
        <dsp:cNvSpPr/>
      </dsp:nvSpPr>
      <dsp:spPr>
        <a:xfrm>
          <a:off x="4855329" y="3862127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77C9A-823F-4551-985A-5B047DEAB8BD}">
      <dsp:nvSpPr>
        <dsp:cNvPr id="0" name=""/>
        <dsp:cNvSpPr/>
      </dsp:nvSpPr>
      <dsp:spPr>
        <a:xfrm>
          <a:off x="10673869" y="1822870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1042488"/>
              </a:lnTo>
              <a:lnTo>
                <a:pt x="969756" y="10424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35814-ADAC-4CCB-8DF9-3F728A30D1E5}">
      <dsp:nvSpPr>
        <dsp:cNvPr id="0" name=""/>
        <dsp:cNvSpPr/>
      </dsp:nvSpPr>
      <dsp:spPr>
        <a:xfrm>
          <a:off x="10673869" y="780382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1042488"/>
              </a:moveTo>
              <a:lnTo>
                <a:pt x="484878" y="1042488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61E7C-B071-42C1-AFEA-8E37F86A4582}">
      <dsp:nvSpPr>
        <dsp:cNvPr id="0" name=""/>
        <dsp:cNvSpPr/>
      </dsp:nvSpPr>
      <dsp:spPr>
        <a:xfrm>
          <a:off x="4855329" y="1822870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2084977"/>
              </a:moveTo>
              <a:lnTo>
                <a:pt x="484878" y="2084977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A7A39-6094-4B47-A969-EF2439BAB812}">
      <dsp:nvSpPr>
        <dsp:cNvPr id="0" name=""/>
        <dsp:cNvSpPr/>
      </dsp:nvSpPr>
      <dsp:spPr>
        <a:xfrm>
          <a:off x="6545" y="3168408"/>
          <a:ext cx="4848783" cy="1478879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6545" y="3168408"/>
        <a:ext cx="4848783" cy="1478879"/>
      </dsp:txXfrm>
    </dsp:sp>
    <dsp:sp modelId="{7B480074-2871-46DB-8FAA-47D7446EFB33}">
      <dsp:nvSpPr>
        <dsp:cNvPr id="0" name=""/>
        <dsp:cNvSpPr/>
      </dsp:nvSpPr>
      <dsp:spPr>
        <a:xfrm>
          <a:off x="5825086" y="1083431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1083431"/>
        <a:ext cx="4848783" cy="1478879"/>
      </dsp:txXfrm>
    </dsp:sp>
    <dsp:sp modelId="{7D221D19-8EA2-4661-ADEF-C0AB813687BB}">
      <dsp:nvSpPr>
        <dsp:cNvPr id="0" name=""/>
        <dsp:cNvSpPr/>
      </dsp:nvSpPr>
      <dsp:spPr>
        <a:xfrm>
          <a:off x="11643626" y="40942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Servlet</a:t>
          </a:r>
        </a:p>
      </dsp:txBody>
      <dsp:txXfrm>
        <a:off x="11643626" y="40942"/>
        <a:ext cx="4848783" cy="1478879"/>
      </dsp:txXfrm>
    </dsp:sp>
    <dsp:sp modelId="{E0E7DB13-5CC1-4FE3-8985-090577317588}">
      <dsp:nvSpPr>
        <dsp:cNvPr id="0" name=""/>
        <dsp:cNvSpPr/>
      </dsp:nvSpPr>
      <dsp:spPr>
        <a:xfrm>
          <a:off x="11643626" y="2125919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2125919"/>
        <a:ext cx="4848783" cy="1478879"/>
      </dsp:txXfrm>
    </dsp:sp>
    <dsp:sp modelId="{33CC376B-ECA2-4641-8F68-21C941EC8FC6}">
      <dsp:nvSpPr>
        <dsp:cNvPr id="0" name=""/>
        <dsp:cNvSpPr/>
      </dsp:nvSpPr>
      <dsp:spPr>
        <a:xfrm>
          <a:off x="5825086" y="3168408"/>
          <a:ext cx="4848783" cy="147887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3168408"/>
        <a:ext cx="4848783" cy="1478879"/>
      </dsp:txXfrm>
    </dsp:sp>
    <dsp:sp modelId="{1427F7C1-820E-4933-9FF8-CDE95E83654B}">
      <dsp:nvSpPr>
        <dsp:cNvPr id="0" name=""/>
        <dsp:cNvSpPr/>
      </dsp:nvSpPr>
      <dsp:spPr>
        <a:xfrm>
          <a:off x="582508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5253385"/>
        <a:ext cx="4848783" cy="1478879"/>
      </dsp:txXfrm>
    </dsp:sp>
    <dsp:sp modelId="{C9EB3D23-8F19-4CFA-A21C-FD7327FB5A5E}">
      <dsp:nvSpPr>
        <dsp:cNvPr id="0" name=""/>
        <dsp:cNvSpPr/>
      </dsp:nvSpPr>
      <dsp:spPr>
        <a:xfrm>
          <a:off x="1164362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kern="1200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5253385"/>
        <a:ext cx="4848783" cy="1478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68591-0F1D-4D2D-AEFD-9DB8153E8587}">
      <dsp:nvSpPr>
        <dsp:cNvPr id="0" name=""/>
        <dsp:cNvSpPr/>
      </dsp:nvSpPr>
      <dsp:spPr>
        <a:xfrm>
          <a:off x="2766991" y="3891063"/>
          <a:ext cx="1950630" cy="172936"/>
        </a:xfrm>
        <a:custGeom>
          <a:avLst/>
          <a:gdLst/>
          <a:ahLst/>
          <a:cxnLst/>
          <a:rect l="0" t="0" r="0" b="0"/>
          <a:pathLst>
            <a:path>
              <a:moveTo>
                <a:pt x="0" y="172936"/>
              </a:moveTo>
              <a:lnTo>
                <a:pt x="1950630" y="172936"/>
              </a:lnTo>
              <a:lnTo>
                <a:pt x="19506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6E491-574A-416E-BD73-9FFA3FD6E897}">
      <dsp:nvSpPr>
        <dsp:cNvPr id="0" name=""/>
        <dsp:cNvSpPr/>
      </dsp:nvSpPr>
      <dsp:spPr>
        <a:xfrm>
          <a:off x="2766991" y="4064000"/>
          <a:ext cx="3887524" cy="1784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10825" y="0"/>
              </a:lnTo>
              <a:lnTo>
                <a:pt x="3610825" y="1784709"/>
              </a:lnTo>
              <a:lnTo>
                <a:pt x="3887524" y="1784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264A6-1246-4803-9E3B-1EC30BEFD699}">
      <dsp:nvSpPr>
        <dsp:cNvPr id="0" name=""/>
        <dsp:cNvSpPr/>
      </dsp:nvSpPr>
      <dsp:spPr>
        <a:xfrm>
          <a:off x="12741896" y="4658903"/>
          <a:ext cx="553398" cy="594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699" y="0"/>
              </a:lnTo>
              <a:lnTo>
                <a:pt x="276699" y="594903"/>
              </a:lnTo>
              <a:lnTo>
                <a:pt x="553398" y="5949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A47AE-EB1F-4108-81D9-0B1F66F20BA9}">
      <dsp:nvSpPr>
        <dsp:cNvPr id="0" name=""/>
        <dsp:cNvSpPr/>
      </dsp:nvSpPr>
      <dsp:spPr>
        <a:xfrm>
          <a:off x="12741896" y="4064000"/>
          <a:ext cx="553398" cy="594903"/>
        </a:xfrm>
        <a:custGeom>
          <a:avLst/>
          <a:gdLst/>
          <a:ahLst/>
          <a:cxnLst/>
          <a:rect l="0" t="0" r="0" b="0"/>
          <a:pathLst>
            <a:path>
              <a:moveTo>
                <a:pt x="0" y="594903"/>
              </a:moveTo>
              <a:lnTo>
                <a:pt x="276699" y="594903"/>
              </a:lnTo>
              <a:lnTo>
                <a:pt x="276699" y="0"/>
              </a:lnTo>
              <a:lnTo>
                <a:pt x="55339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E8735-2521-4FFF-83FB-A3DCC6F125DC}">
      <dsp:nvSpPr>
        <dsp:cNvPr id="0" name=""/>
        <dsp:cNvSpPr/>
      </dsp:nvSpPr>
      <dsp:spPr>
        <a:xfrm>
          <a:off x="9421507" y="4613183"/>
          <a:ext cx="553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39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90724-889B-40B3-A9D2-CF511BF2DE31}">
      <dsp:nvSpPr>
        <dsp:cNvPr id="0" name=""/>
        <dsp:cNvSpPr/>
      </dsp:nvSpPr>
      <dsp:spPr>
        <a:xfrm>
          <a:off x="2766991" y="4064000"/>
          <a:ext cx="3887524" cy="594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10825" y="0"/>
              </a:lnTo>
              <a:lnTo>
                <a:pt x="3610825" y="594903"/>
              </a:lnTo>
              <a:lnTo>
                <a:pt x="3887524" y="5949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FD34C-E341-46DA-8FBE-07268CEC4428}">
      <dsp:nvSpPr>
        <dsp:cNvPr id="0" name=""/>
        <dsp:cNvSpPr/>
      </dsp:nvSpPr>
      <dsp:spPr>
        <a:xfrm>
          <a:off x="2766991" y="3469096"/>
          <a:ext cx="3887524" cy="594903"/>
        </a:xfrm>
        <a:custGeom>
          <a:avLst/>
          <a:gdLst/>
          <a:ahLst/>
          <a:cxnLst/>
          <a:rect l="0" t="0" r="0" b="0"/>
          <a:pathLst>
            <a:path>
              <a:moveTo>
                <a:pt x="0" y="594903"/>
              </a:moveTo>
              <a:lnTo>
                <a:pt x="3610825" y="594903"/>
              </a:lnTo>
              <a:lnTo>
                <a:pt x="3610825" y="0"/>
              </a:lnTo>
              <a:lnTo>
                <a:pt x="38875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3840E-1BE6-4AB2-B368-F1693F4B3D86}">
      <dsp:nvSpPr>
        <dsp:cNvPr id="0" name=""/>
        <dsp:cNvSpPr/>
      </dsp:nvSpPr>
      <dsp:spPr>
        <a:xfrm>
          <a:off x="2766991" y="2279290"/>
          <a:ext cx="3887524" cy="1784709"/>
        </a:xfrm>
        <a:custGeom>
          <a:avLst/>
          <a:gdLst/>
          <a:ahLst/>
          <a:cxnLst/>
          <a:rect l="0" t="0" r="0" b="0"/>
          <a:pathLst>
            <a:path>
              <a:moveTo>
                <a:pt x="0" y="1784709"/>
              </a:moveTo>
              <a:lnTo>
                <a:pt x="3610825" y="1784709"/>
              </a:lnTo>
              <a:lnTo>
                <a:pt x="3610825" y="0"/>
              </a:lnTo>
              <a:lnTo>
                <a:pt x="38875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F2132-51BA-491B-8F43-0BFD9DB4F1CC}">
      <dsp:nvSpPr>
        <dsp:cNvPr id="0" name=""/>
        <dsp:cNvSpPr/>
      </dsp:nvSpPr>
      <dsp:spPr>
        <a:xfrm>
          <a:off x="0" y="3642033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member</a:t>
          </a:r>
          <a:endParaRPr lang="ko-KR" altLang="en-US" sz="5500" kern="1200" dirty="0"/>
        </a:p>
      </dsp:txBody>
      <dsp:txXfrm>
        <a:off x="0" y="3642033"/>
        <a:ext cx="2766991" cy="843932"/>
      </dsp:txXfrm>
    </dsp:sp>
    <dsp:sp modelId="{EB4FBD02-EFF4-43FA-A20A-D491984DD755}">
      <dsp:nvSpPr>
        <dsp:cNvPr id="0" name=""/>
        <dsp:cNvSpPr/>
      </dsp:nvSpPr>
      <dsp:spPr>
        <a:xfrm>
          <a:off x="6654515" y="1857324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Main</a:t>
          </a:r>
          <a:endParaRPr lang="ko-KR" altLang="en-US" sz="5500" kern="1200" dirty="0"/>
        </a:p>
      </dsp:txBody>
      <dsp:txXfrm>
        <a:off x="6654515" y="1857324"/>
        <a:ext cx="2766991" cy="843932"/>
      </dsp:txXfrm>
    </dsp:sp>
    <dsp:sp modelId="{E1FCB928-DDC3-4B60-AE7D-D4A807B3B5CE}">
      <dsp:nvSpPr>
        <dsp:cNvPr id="0" name=""/>
        <dsp:cNvSpPr/>
      </dsp:nvSpPr>
      <dsp:spPr>
        <a:xfrm>
          <a:off x="6654515" y="3047130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User info</a:t>
          </a:r>
          <a:endParaRPr lang="ko-KR" altLang="en-US" sz="5500" kern="1200" dirty="0"/>
        </a:p>
      </dsp:txBody>
      <dsp:txXfrm>
        <a:off x="6654515" y="3047130"/>
        <a:ext cx="2766991" cy="843932"/>
      </dsp:txXfrm>
    </dsp:sp>
    <dsp:sp modelId="{06910CBF-ECB8-424C-B591-FBDF63137CD2}">
      <dsp:nvSpPr>
        <dsp:cNvPr id="0" name=""/>
        <dsp:cNvSpPr/>
      </dsp:nvSpPr>
      <dsp:spPr>
        <a:xfrm>
          <a:off x="6654515" y="4236936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Boards</a:t>
          </a:r>
          <a:endParaRPr lang="ko-KR" altLang="en-US" sz="5500" kern="1200" dirty="0"/>
        </a:p>
      </dsp:txBody>
      <dsp:txXfrm>
        <a:off x="6654515" y="4236936"/>
        <a:ext cx="2766991" cy="843932"/>
      </dsp:txXfrm>
    </dsp:sp>
    <dsp:sp modelId="{3CD9BF4E-CA1C-4DC8-97C6-E9F9F6FE547E}">
      <dsp:nvSpPr>
        <dsp:cNvPr id="0" name=""/>
        <dsp:cNvSpPr/>
      </dsp:nvSpPr>
      <dsp:spPr>
        <a:xfrm>
          <a:off x="9974905" y="4236936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Service</a:t>
          </a:r>
          <a:endParaRPr lang="ko-KR" altLang="en-US" sz="5500" kern="1200" dirty="0"/>
        </a:p>
      </dsp:txBody>
      <dsp:txXfrm>
        <a:off x="9974905" y="4236936"/>
        <a:ext cx="2766991" cy="843932"/>
      </dsp:txXfrm>
    </dsp:sp>
    <dsp:sp modelId="{9B62DAEA-5422-4979-9EEF-0708F071B61C}">
      <dsp:nvSpPr>
        <dsp:cNvPr id="0" name=""/>
        <dsp:cNvSpPr/>
      </dsp:nvSpPr>
      <dsp:spPr>
        <a:xfrm>
          <a:off x="13295294" y="3642033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DAO</a:t>
          </a:r>
          <a:endParaRPr lang="ko-KR" altLang="en-US" sz="5500" kern="1200" dirty="0"/>
        </a:p>
      </dsp:txBody>
      <dsp:txXfrm>
        <a:off x="13295294" y="3642033"/>
        <a:ext cx="2766991" cy="843932"/>
      </dsp:txXfrm>
    </dsp:sp>
    <dsp:sp modelId="{B4E209E0-781F-4F70-B1CC-CBC0172DDCCD}">
      <dsp:nvSpPr>
        <dsp:cNvPr id="0" name=""/>
        <dsp:cNvSpPr/>
      </dsp:nvSpPr>
      <dsp:spPr>
        <a:xfrm>
          <a:off x="13295294" y="4831840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DB</a:t>
          </a:r>
          <a:endParaRPr lang="ko-KR" altLang="en-US" sz="5500" kern="1200" dirty="0"/>
        </a:p>
      </dsp:txBody>
      <dsp:txXfrm>
        <a:off x="13295294" y="4831840"/>
        <a:ext cx="2766991" cy="843932"/>
      </dsp:txXfrm>
    </dsp:sp>
    <dsp:sp modelId="{DE88950A-E23D-4D84-AFF0-5096F68F84C2}">
      <dsp:nvSpPr>
        <dsp:cNvPr id="0" name=""/>
        <dsp:cNvSpPr/>
      </dsp:nvSpPr>
      <dsp:spPr>
        <a:xfrm>
          <a:off x="6654515" y="5426743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Game</a:t>
          </a:r>
          <a:endParaRPr lang="ko-KR" altLang="en-US" sz="5500" kern="1200" dirty="0"/>
        </a:p>
      </dsp:txBody>
      <dsp:txXfrm>
        <a:off x="6654515" y="5426743"/>
        <a:ext cx="2766991" cy="843932"/>
      </dsp:txXfrm>
    </dsp:sp>
    <dsp:sp modelId="{D4A53230-8CE8-4C58-BC50-D0CC31EC07F4}">
      <dsp:nvSpPr>
        <dsp:cNvPr id="0" name=""/>
        <dsp:cNvSpPr/>
      </dsp:nvSpPr>
      <dsp:spPr>
        <a:xfrm>
          <a:off x="3334126" y="3047130"/>
          <a:ext cx="2766991" cy="843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Property</a:t>
          </a:r>
          <a:endParaRPr lang="ko-KR" altLang="en-US" sz="5500" kern="1200" dirty="0"/>
        </a:p>
      </dsp:txBody>
      <dsp:txXfrm>
        <a:off x="3334126" y="3047130"/>
        <a:ext cx="2766991" cy="843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3" name="Shape 1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02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10301" y="2194770"/>
            <a:ext cx="11293623" cy="63497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410303" y="1673834"/>
            <a:ext cx="11293613" cy="644635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29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151" y="1271652"/>
            <a:ext cx="4109700" cy="8397032"/>
          </a:xfrm>
          <a:prstGeom prst="rect">
            <a:avLst/>
          </a:prstGeom>
          <a:effectLst/>
        </p:spPr>
      </p:pic>
      <p:sp>
        <p:nvSpPr>
          <p:cNvPr id="30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049791" y="2277470"/>
            <a:ext cx="3497607" cy="62667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7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0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8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  <p:bldP spid="37" grpId="0"/>
      <p:bldP spid="38" grpId="0" animBg="1"/>
      <p:bldP spid="39" grpId="0" animBg="1"/>
      <p:bldP spid="40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  <p:sldLayoutId id="2147483816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5" r:id="rId16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Baseball community Site(BB PARK)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Directed by BB-BANK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125"/>
    </mc:Choice>
    <mc:Fallback>
      <p:transition advTm="7125"/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Coding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9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376"/>
    </mc:Choice>
    <mc:Fallback>
      <p:transition advTm="33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33E258-E514-44C9-9DAF-DAE884D4C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59" y="2188826"/>
            <a:ext cx="10588770" cy="7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FlowChart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56272"/>
                </a:solidFill>
                <a:effectLst/>
                <a:uLnTx/>
                <a:uFillTx/>
                <a:latin typeface="Ubuntu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56272"/>
              </a:solidFill>
              <a:effectLst/>
              <a:uLnTx/>
              <a:uFillTx/>
              <a:latin typeface="Ubuntu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3A5759-CDE4-4DCD-B3D8-D4A8D2F9CA17}"/>
              </a:ext>
            </a:extLst>
          </p:cNvPr>
          <p:cNvGrpSpPr/>
          <p:nvPr/>
        </p:nvGrpSpPr>
        <p:grpSpPr>
          <a:xfrm>
            <a:off x="1532708" y="1078706"/>
            <a:ext cx="16076023" cy="8128000"/>
            <a:chOff x="1532708" y="1078706"/>
            <a:chExt cx="16076023" cy="8128000"/>
          </a:xfrm>
        </p:grpSpPr>
        <p:graphicFrame>
          <p:nvGraphicFramePr>
            <p:cNvPr id="2" name="다이어그램 1">
              <a:extLst>
                <a:ext uri="{FF2B5EF4-FFF2-40B4-BE49-F238E27FC236}">
                  <a16:creationId xmlns:a16="http://schemas.microsoft.com/office/drawing/2014/main" id="{F3DCBE10-FF89-4216-A105-ED286E00EC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671307"/>
                </p:ext>
              </p:extLst>
            </p:nvPr>
          </p:nvGraphicFramePr>
          <p:xfrm>
            <a:off x="1532708" y="1078706"/>
            <a:ext cx="16076023" cy="812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C1AD74FF-8477-472F-A8AF-D06832A4C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6674" y="6139543"/>
              <a:ext cx="1724297" cy="96665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81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テキスト プレースホルダー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Rehearsal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9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323"/>
    </mc:Choice>
    <mc:Fallback>
      <p:transition advTm="332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r="823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10382425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err="1"/>
              <a:t>Epiloge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0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376"/>
    </mc:Choice>
    <mc:Fallback>
      <p:transition advTm="33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D0B9E-C498-4AA9-8DD5-099087054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1" y="1628383"/>
            <a:ext cx="15573046" cy="78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11CB3-9B07-4D89-916C-0D36E563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99" y="1780517"/>
            <a:ext cx="15959869" cy="76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5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B99865-FF54-4101-A16D-E17AF828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3" y="1628383"/>
            <a:ext cx="16415166" cy="76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3544"/>
    </mc:Choice>
    <mc:Fallback>
      <p:transition advTm="135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47B4DD-B5A6-4AD1-953E-E659BDFED4A6}"/>
              </a:ext>
            </a:extLst>
          </p:cNvPr>
          <p:cNvGrpSpPr/>
          <p:nvPr/>
        </p:nvGrpSpPr>
        <p:grpSpPr>
          <a:xfrm>
            <a:off x="2350164" y="2851936"/>
            <a:ext cx="14631117" cy="5524566"/>
            <a:chOff x="2350164" y="2742553"/>
            <a:chExt cx="14631117" cy="5524566"/>
          </a:xfrm>
        </p:grpSpPr>
        <p:sp>
          <p:nvSpPr>
            <p:cNvPr id="82" name="テキスト プレースホルダー 19"/>
            <p:cNvSpPr txBox="1">
              <a:spLocks/>
            </p:cNvSpPr>
            <p:nvPr/>
          </p:nvSpPr>
          <p:spPr>
            <a:xfrm>
              <a:off x="3670581" y="3659304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Project introduction</a:t>
              </a:r>
              <a:endParaRPr kumimoji="1" lang="ja-JP" altLang="en-US" dirty="0"/>
            </a:p>
          </p:txBody>
        </p:sp>
        <p:sp>
          <p:nvSpPr>
            <p:cNvPr id="83" name="テキスト プレースホルダー 20"/>
            <p:cNvSpPr txBox="1">
              <a:spLocks/>
            </p:cNvSpPr>
            <p:nvPr/>
          </p:nvSpPr>
          <p:spPr>
            <a:xfrm>
              <a:off x="3670581" y="2742553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Introduction</a:t>
              </a:r>
              <a:endParaRPr kumimoji="1" lang="ja-JP" altLang="en-US" dirty="0"/>
            </a:p>
          </p:txBody>
        </p:sp>
        <p:sp>
          <p:nvSpPr>
            <p:cNvPr id="84" name="テキスト プレースホルダー 21"/>
            <p:cNvSpPr txBox="1">
              <a:spLocks/>
            </p:cNvSpPr>
            <p:nvPr/>
          </p:nvSpPr>
          <p:spPr>
            <a:xfrm>
              <a:off x="3670581" y="5681791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Scheduler, Process</a:t>
              </a:r>
              <a:endParaRPr kumimoji="1" lang="ja-JP" altLang="en-US" dirty="0"/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3670581" y="4765040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Development</a:t>
              </a:r>
              <a:endParaRPr kumimoji="1" lang="ja-JP" altLang="en-US" dirty="0"/>
            </a:p>
          </p:txBody>
        </p:sp>
        <p:sp>
          <p:nvSpPr>
            <p:cNvPr id="86" name="テキスト プレースホルダー 24"/>
            <p:cNvSpPr txBox="1">
              <a:spLocks/>
            </p:cNvSpPr>
            <p:nvPr/>
          </p:nvSpPr>
          <p:spPr>
            <a:xfrm>
              <a:off x="3670581" y="6787527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Layout</a:t>
              </a:r>
              <a:endParaRPr kumimoji="1" lang="ja-JP" altLang="en-US" dirty="0"/>
            </a:p>
          </p:txBody>
        </p:sp>
        <p:sp>
          <p:nvSpPr>
            <p:cNvPr id="87" name="テキスト プレースホルダー 25"/>
            <p:cNvSpPr txBox="1">
              <a:spLocks/>
            </p:cNvSpPr>
            <p:nvPr/>
          </p:nvSpPr>
          <p:spPr>
            <a:xfrm>
              <a:off x="11626835" y="4218485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Controller, Administrator, Booking</a:t>
              </a:r>
              <a:endParaRPr kumimoji="1" lang="ja-JP" altLang="en-US" dirty="0"/>
            </a:p>
          </p:txBody>
        </p:sp>
        <p:sp>
          <p:nvSpPr>
            <p:cNvPr id="88" name="テキスト プレースホルダー 26"/>
            <p:cNvSpPr txBox="1">
              <a:spLocks/>
            </p:cNvSpPr>
            <p:nvPr/>
          </p:nvSpPr>
          <p:spPr>
            <a:xfrm>
              <a:off x="11626835" y="3301734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Coding</a:t>
              </a:r>
              <a:endParaRPr kumimoji="1" lang="ja-JP" altLang="en-US" dirty="0"/>
            </a:p>
          </p:txBody>
        </p:sp>
        <p:sp>
          <p:nvSpPr>
            <p:cNvPr id="90" name="テキスト プレースホルダー 29"/>
            <p:cNvSpPr txBox="1">
              <a:spLocks/>
            </p:cNvSpPr>
            <p:nvPr/>
          </p:nvSpPr>
          <p:spPr>
            <a:xfrm>
              <a:off x="11626835" y="6595802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Impression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and</a:t>
              </a:r>
              <a:r>
                <a:rPr kumimoji="1" lang="ko-KR" altLang="en-US" dirty="0"/>
                <a:t> </a:t>
              </a:r>
              <a:r>
                <a:rPr kumimoji="1" lang="en-US" altLang="ja-JP" dirty="0"/>
                <a:t>Q&amp;A</a:t>
              </a:r>
              <a:endParaRPr kumimoji="1" lang="ja-JP" altLang="en-US" dirty="0"/>
            </a:p>
          </p:txBody>
        </p:sp>
        <p:sp>
          <p:nvSpPr>
            <p:cNvPr id="91" name="テキスト プレースホルダー 30"/>
            <p:cNvSpPr txBox="1">
              <a:spLocks/>
            </p:cNvSpPr>
            <p:nvPr/>
          </p:nvSpPr>
          <p:spPr>
            <a:xfrm>
              <a:off x="11626835" y="5679051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/>
                <a:t>Epiloge</a:t>
              </a:r>
              <a:endParaRPr kumimoji="1" lang="ja-JP" altLang="en-US" dirty="0"/>
            </a:p>
          </p:txBody>
        </p:sp>
        <p:sp>
          <p:nvSpPr>
            <p:cNvPr id="92" name="正方形/長方形 6"/>
            <p:cNvSpPr/>
            <p:nvPr/>
          </p:nvSpPr>
          <p:spPr>
            <a:xfrm>
              <a:off x="3781532" y="3507719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4"/>
            <p:cNvSpPr/>
            <p:nvPr/>
          </p:nvSpPr>
          <p:spPr>
            <a:xfrm>
              <a:off x="2350164" y="2938646"/>
              <a:ext cx="1136515" cy="1138145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36"/>
            <p:cNvSpPr txBox="1"/>
            <p:nvPr/>
          </p:nvSpPr>
          <p:spPr>
            <a:xfrm>
              <a:off x="2473724" y="3153775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01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5" name="正方形/長方形 39"/>
            <p:cNvSpPr/>
            <p:nvPr/>
          </p:nvSpPr>
          <p:spPr>
            <a:xfrm>
              <a:off x="3781532" y="5530206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4"/>
            <p:cNvSpPr/>
            <p:nvPr/>
          </p:nvSpPr>
          <p:spPr>
            <a:xfrm>
              <a:off x="2350164" y="4961133"/>
              <a:ext cx="1136515" cy="1138145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テキスト ボックス 41"/>
            <p:cNvSpPr txBox="1"/>
            <p:nvPr/>
          </p:nvSpPr>
          <p:spPr>
            <a:xfrm>
              <a:off x="2473724" y="5176262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02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8" name="テキスト プレースホルダー 12"/>
            <p:cNvSpPr txBox="1">
              <a:spLocks/>
            </p:cNvSpPr>
            <p:nvPr/>
          </p:nvSpPr>
          <p:spPr>
            <a:xfrm>
              <a:off x="3670581" y="7704278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Web Layout</a:t>
              </a:r>
              <a:endParaRPr kumimoji="1" lang="ja-JP" altLang="en-US" dirty="0"/>
            </a:p>
          </p:txBody>
        </p:sp>
        <p:sp>
          <p:nvSpPr>
            <p:cNvPr id="99" name="正方形/長方形 44"/>
            <p:cNvSpPr/>
            <p:nvPr/>
          </p:nvSpPr>
          <p:spPr>
            <a:xfrm>
              <a:off x="3781532" y="7552693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円/楕円 4"/>
            <p:cNvSpPr/>
            <p:nvPr/>
          </p:nvSpPr>
          <p:spPr>
            <a:xfrm>
              <a:off x="2350164" y="6983620"/>
              <a:ext cx="1136515" cy="1138145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66"/>
            <p:cNvSpPr txBox="1"/>
            <p:nvPr/>
          </p:nvSpPr>
          <p:spPr>
            <a:xfrm>
              <a:off x="2473724" y="7198749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03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69"/>
            <p:cNvSpPr/>
            <p:nvPr/>
          </p:nvSpPr>
          <p:spPr>
            <a:xfrm>
              <a:off x="11737786" y="4066900"/>
              <a:ext cx="1827899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4"/>
            <p:cNvSpPr/>
            <p:nvPr/>
          </p:nvSpPr>
          <p:spPr>
            <a:xfrm>
              <a:off x="10306418" y="3497827"/>
              <a:ext cx="1136515" cy="1138145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71"/>
            <p:cNvSpPr txBox="1"/>
            <p:nvPr/>
          </p:nvSpPr>
          <p:spPr>
            <a:xfrm>
              <a:off x="10429978" y="3712956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04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9" name="正方形/長方形 79"/>
            <p:cNvSpPr/>
            <p:nvPr/>
          </p:nvSpPr>
          <p:spPr>
            <a:xfrm>
              <a:off x="11737786" y="6444217"/>
              <a:ext cx="1827899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4"/>
            <p:cNvSpPr/>
            <p:nvPr/>
          </p:nvSpPr>
          <p:spPr>
            <a:xfrm>
              <a:off x="10306418" y="5875144"/>
              <a:ext cx="1136515" cy="1138145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81"/>
            <p:cNvSpPr txBox="1"/>
            <p:nvPr/>
          </p:nvSpPr>
          <p:spPr>
            <a:xfrm>
              <a:off x="10429978" y="6090273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05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272"/>
    </mc:Choice>
    <mc:Fallback>
      <p:transition advTm="122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506">
            <a:extLst>
              <a:ext uri="{FF2B5EF4-FFF2-40B4-BE49-F238E27FC236}">
                <a16:creationId xmlns:a16="http://schemas.microsoft.com/office/drawing/2014/main" id="{5114C1B2-945B-4C78-8F94-E58DFD797005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alphaModFix amt="89000"/>
          </a:blip>
          <a:srcRect l="16754" r="16754"/>
          <a:stretch>
            <a:fillRect/>
          </a:stretch>
        </p:blipFill>
        <p:spPr>
          <a:xfrm>
            <a:off x="0" y="0"/>
            <a:ext cx="18288000" cy="102854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374"/>
    </mc:Choice>
    <mc:Fallback>
      <p:transition advTm="33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r="12355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Development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668"/>
    </mc:Choice>
    <mc:Fallback>
      <p:transition advTm="36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개발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スライド番号プレースホルダー 3"/>
          <p:cNvSpPr txBox="1">
            <a:spLocks/>
          </p:cNvSpPr>
          <p:nvPr/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그룹 44"/>
          <p:cNvGrpSpPr/>
          <p:nvPr/>
        </p:nvGrpSpPr>
        <p:grpSpPr>
          <a:xfrm>
            <a:off x="1480680" y="1935600"/>
            <a:ext cx="15361089" cy="3399437"/>
            <a:chOff x="1463455" y="2154259"/>
            <a:chExt cx="15361089" cy="1985648"/>
          </a:xfrm>
        </p:grpSpPr>
        <p:sp>
          <p:nvSpPr>
            <p:cNvPr id="19" name="テキスト プレースホルダー 12"/>
            <p:cNvSpPr txBox="1">
              <a:spLocks/>
            </p:cNvSpPr>
            <p:nvPr/>
          </p:nvSpPr>
          <p:spPr>
            <a:xfrm>
              <a:off x="1463455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Java(</a:t>
              </a:r>
              <a:r>
                <a:rPr kumimoji="1" lang="en-US" altLang="ja-JP" sz="2400" dirty="0" err="1">
                  <a:solidFill>
                    <a:schemeClr val="tx2"/>
                  </a:solidFill>
                </a:rPr>
                <a:t>jsp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, Servlet),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HTML, CSS, JavaScript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テキスト プレースホルダー 12"/>
            <p:cNvSpPr txBox="1">
              <a:spLocks/>
            </p:cNvSpPr>
            <p:nvPr/>
          </p:nvSpPr>
          <p:spPr>
            <a:xfrm>
              <a:off x="1463455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dirty="0"/>
                <a:t>Language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1" name="テキスト プレースホルダー 12"/>
            <p:cNvSpPr txBox="1">
              <a:spLocks/>
            </p:cNvSpPr>
            <p:nvPr/>
          </p:nvSpPr>
          <p:spPr>
            <a:xfrm>
              <a:off x="6846777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Windows 7 64bit,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Windows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8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64bit,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aseline="0" dirty="0">
                  <a:solidFill>
                    <a:schemeClr val="tx2"/>
                  </a:solidFill>
                </a:rPr>
                <a:t>Windows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 10 64 bit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テキスト プレースホルダー 12"/>
            <p:cNvSpPr txBox="1">
              <a:spLocks/>
            </p:cNvSpPr>
            <p:nvPr/>
          </p:nvSpPr>
          <p:spPr>
            <a:xfrm>
              <a:off x="6846777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OS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3" name="テキスト プレースホルダー 12"/>
            <p:cNvSpPr txBox="1">
              <a:spLocks/>
            </p:cNvSpPr>
            <p:nvPr/>
          </p:nvSpPr>
          <p:spPr>
            <a:xfrm>
              <a:off x="12230099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Eclipse neon,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Oxygen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Oracle Development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テキスト プレースホルダー 12"/>
            <p:cNvSpPr txBox="1">
              <a:spLocks/>
            </p:cNvSpPr>
            <p:nvPr/>
          </p:nvSpPr>
          <p:spPr>
            <a:xfrm>
              <a:off x="12230099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Edit Tool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5" name="正方形/長方形 77"/>
            <p:cNvSpPr/>
            <p:nvPr/>
          </p:nvSpPr>
          <p:spPr>
            <a:xfrm>
              <a:off x="2850933" y="2920023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78"/>
            <p:cNvSpPr/>
            <p:nvPr/>
          </p:nvSpPr>
          <p:spPr>
            <a:xfrm>
              <a:off x="8230050" y="2920023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79"/>
            <p:cNvSpPr/>
            <p:nvPr/>
          </p:nvSpPr>
          <p:spPr>
            <a:xfrm>
              <a:off x="13613371" y="2903566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プレースホルダー 12"/>
          <p:cNvSpPr txBox="1">
            <a:spLocks/>
          </p:cNvSpPr>
          <p:nvPr/>
        </p:nvSpPr>
        <p:spPr>
          <a:xfrm>
            <a:off x="1875118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Apache Tomcat 8.0.45 / 9.0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テキスト プレースホルダー 12"/>
          <p:cNvSpPr txBox="1">
            <a:spLocks/>
          </p:cNvSpPr>
          <p:nvPr/>
        </p:nvSpPr>
        <p:spPr>
          <a:xfrm>
            <a:off x="1875118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Server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5" name="テキスト プレースホルダー 12"/>
          <p:cNvSpPr txBox="1">
            <a:spLocks/>
          </p:cNvSpPr>
          <p:nvPr/>
        </p:nvSpPr>
        <p:spPr>
          <a:xfrm>
            <a:off x="7258440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Oracle DB 11g / 11g ex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テキスト プレースホルダー 12"/>
          <p:cNvSpPr txBox="1">
            <a:spLocks/>
          </p:cNvSpPr>
          <p:nvPr/>
        </p:nvSpPr>
        <p:spPr>
          <a:xfrm>
            <a:off x="7258440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DB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7" name="正方形/長方形 77"/>
          <p:cNvSpPr/>
          <p:nvPr/>
        </p:nvSpPr>
        <p:spPr>
          <a:xfrm>
            <a:off x="3262596" y="7398454"/>
            <a:ext cx="1827899" cy="1232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78"/>
          <p:cNvSpPr/>
          <p:nvPr/>
        </p:nvSpPr>
        <p:spPr>
          <a:xfrm>
            <a:off x="8641713" y="7398454"/>
            <a:ext cx="1827899" cy="1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2AFD0C06-3D7B-40D7-BBA3-1E6A0661CA4B}"/>
              </a:ext>
            </a:extLst>
          </p:cNvPr>
          <p:cNvSpPr txBox="1">
            <a:spLocks/>
          </p:cNvSpPr>
          <p:nvPr/>
        </p:nvSpPr>
        <p:spPr>
          <a:xfrm>
            <a:off x="12247322" y="7709150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hub desktop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A72CBBB-44BE-442D-9C2D-AB0D440F174C}"/>
              </a:ext>
            </a:extLst>
          </p:cNvPr>
          <p:cNvSpPr txBox="1">
            <a:spLocks/>
          </p:cNvSpPr>
          <p:nvPr/>
        </p:nvSpPr>
        <p:spPr>
          <a:xfrm>
            <a:off x="12247322" y="6119532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SVC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30" name="正方形/長方形 78">
            <a:extLst>
              <a:ext uri="{FF2B5EF4-FFF2-40B4-BE49-F238E27FC236}">
                <a16:creationId xmlns:a16="http://schemas.microsoft.com/office/drawing/2014/main" id="{E3659D86-71C9-42CE-929E-B612DBB21E58}"/>
              </a:ext>
            </a:extLst>
          </p:cNvPr>
          <p:cNvSpPr/>
          <p:nvPr/>
        </p:nvSpPr>
        <p:spPr>
          <a:xfrm>
            <a:off x="13630595" y="7430523"/>
            <a:ext cx="1827899" cy="1232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235884206"/>
              </p:ext>
            </p:extLst>
          </p:nvPr>
        </p:nvGraphicFramePr>
        <p:xfrm>
          <a:off x="894522" y="2225869"/>
          <a:ext cx="16498956" cy="677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85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8"/>
    </mc:Choice>
    <mc:Fallback>
      <p:transition advTm="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CABC9CF-9E22-4BFC-8658-38548933AF6E}"/>
              </a:ext>
            </a:extLst>
          </p:cNvPr>
          <p:cNvGrpSpPr/>
          <p:nvPr/>
        </p:nvGrpSpPr>
        <p:grpSpPr>
          <a:xfrm>
            <a:off x="1010692" y="1786037"/>
            <a:ext cx="15179301" cy="7996036"/>
            <a:chOff x="1010692" y="1786037"/>
            <a:chExt cx="15179301" cy="7996036"/>
          </a:xfrm>
        </p:grpSpPr>
        <p:sp>
          <p:nvSpPr>
            <p:cNvPr id="103" name="テキスト ボックス 63">
              <a:extLst>
                <a:ext uri="{FF2B5EF4-FFF2-40B4-BE49-F238E27FC236}">
                  <a16:creationId xmlns:a16="http://schemas.microsoft.com/office/drawing/2014/main" id="{6E618F86-15A2-44EB-80A5-6D4DE442B8FC}"/>
                </a:ext>
              </a:extLst>
            </p:cNvPr>
            <p:cNvSpPr txBox="1"/>
            <p:nvPr/>
          </p:nvSpPr>
          <p:spPr>
            <a:xfrm>
              <a:off x="1010692" y="3628955"/>
              <a:ext cx="269317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2400" b="1" dirty="0">
                  <a:solidFill>
                    <a:schemeClr val="tx1"/>
                  </a:solidFill>
                  <a:latin typeface="+mj-lt"/>
                </a:rPr>
                <a:t>프로그램설계</a:t>
              </a:r>
              <a:endParaRPr kumimoji="1" lang="ja-JP" alt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257DE5F-85B1-40D9-80E5-1CF67A559964}"/>
                </a:ext>
              </a:extLst>
            </p:cNvPr>
            <p:cNvGrpSpPr/>
            <p:nvPr/>
          </p:nvGrpSpPr>
          <p:grpSpPr>
            <a:xfrm>
              <a:off x="1641965" y="1786037"/>
              <a:ext cx="14548028" cy="7996036"/>
              <a:chOff x="1641965" y="1786037"/>
              <a:chExt cx="14548028" cy="7996036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76125B9-0B7F-40F2-8796-8B12E58C52CE}"/>
                  </a:ext>
                </a:extLst>
              </p:cNvPr>
              <p:cNvGrpSpPr/>
              <p:nvPr/>
            </p:nvGrpSpPr>
            <p:grpSpPr>
              <a:xfrm>
                <a:off x="1641965" y="2232271"/>
                <a:ext cx="14251011" cy="7020584"/>
                <a:chOff x="1641965" y="2232271"/>
                <a:chExt cx="14251011" cy="7020584"/>
              </a:xfrm>
            </p:grpSpPr>
            <p:sp>
              <p:nvSpPr>
                <p:cNvPr id="121" name="正方形/長方形 17">
                  <a:extLst>
                    <a:ext uri="{FF2B5EF4-FFF2-40B4-BE49-F238E27FC236}">
                      <a16:creationId xmlns:a16="http://schemas.microsoft.com/office/drawing/2014/main" id="{3A5DA8A2-2618-4910-92B9-193F4421C955}"/>
                    </a:ext>
                  </a:extLst>
                </p:cNvPr>
                <p:cNvSpPr/>
                <p:nvPr/>
              </p:nvSpPr>
              <p:spPr>
                <a:xfrm>
                  <a:off x="3943775" y="2949000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2" name="正方形/長方形 28">
                  <a:extLst>
                    <a:ext uri="{FF2B5EF4-FFF2-40B4-BE49-F238E27FC236}">
                      <a16:creationId xmlns:a16="http://schemas.microsoft.com/office/drawing/2014/main" id="{73567093-B03B-40EE-BCD4-9436A6030B8D}"/>
                    </a:ext>
                  </a:extLst>
                </p:cNvPr>
                <p:cNvSpPr/>
                <p:nvPr/>
              </p:nvSpPr>
              <p:spPr>
                <a:xfrm>
                  <a:off x="3943775" y="3595469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33">
                  <a:extLst>
                    <a:ext uri="{FF2B5EF4-FFF2-40B4-BE49-F238E27FC236}">
                      <a16:creationId xmlns:a16="http://schemas.microsoft.com/office/drawing/2014/main" id="{B03BD46F-2FAB-4F99-8117-E4CB8C09E92C}"/>
                    </a:ext>
                  </a:extLst>
                </p:cNvPr>
                <p:cNvSpPr/>
                <p:nvPr/>
              </p:nvSpPr>
              <p:spPr>
                <a:xfrm>
                  <a:off x="3943775" y="4264798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正方形/長方形 38">
                  <a:extLst>
                    <a:ext uri="{FF2B5EF4-FFF2-40B4-BE49-F238E27FC236}">
                      <a16:creationId xmlns:a16="http://schemas.microsoft.com/office/drawing/2014/main" id="{EAD15EE6-1DE9-4DAD-B6AE-40DDA12ABEE1}"/>
                    </a:ext>
                  </a:extLst>
                </p:cNvPr>
                <p:cNvSpPr/>
                <p:nvPr/>
              </p:nvSpPr>
              <p:spPr>
                <a:xfrm>
                  <a:off x="3943775" y="4865547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43">
                  <a:extLst>
                    <a:ext uri="{FF2B5EF4-FFF2-40B4-BE49-F238E27FC236}">
                      <a16:creationId xmlns:a16="http://schemas.microsoft.com/office/drawing/2014/main" id="{009DD5EA-9B8F-4D15-8BAD-151BA8DDEEB2}"/>
                    </a:ext>
                  </a:extLst>
                </p:cNvPr>
                <p:cNvSpPr/>
                <p:nvPr/>
              </p:nvSpPr>
              <p:spPr>
                <a:xfrm>
                  <a:off x="3943775" y="5466294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正方形/長方形 48">
                  <a:extLst>
                    <a:ext uri="{FF2B5EF4-FFF2-40B4-BE49-F238E27FC236}">
                      <a16:creationId xmlns:a16="http://schemas.microsoft.com/office/drawing/2014/main" id="{550647F8-2000-4BAF-A845-FDC7C7D1F1AB}"/>
                    </a:ext>
                  </a:extLst>
                </p:cNvPr>
                <p:cNvSpPr/>
                <p:nvPr/>
              </p:nvSpPr>
              <p:spPr>
                <a:xfrm>
                  <a:off x="3943775" y="2325391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7">
                  <a:extLst>
                    <a:ext uri="{FF2B5EF4-FFF2-40B4-BE49-F238E27FC236}">
                      <a16:creationId xmlns:a16="http://schemas.microsoft.com/office/drawing/2014/main" id="{B4F57F43-89CF-4160-8773-930FD73EF9E3}"/>
                    </a:ext>
                  </a:extLst>
                </p:cNvPr>
                <p:cNvSpPr/>
                <p:nvPr/>
              </p:nvSpPr>
              <p:spPr>
                <a:xfrm>
                  <a:off x="3930951" y="6736140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8" name="正方形/長方形 28">
                  <a:extLst>
                    <a:ext uri="{FF2B5EF4-FFF2-40B4-BE49-F238E27FC236}">
                      <a16:creationId xmlns:a16="http://schemas.microsoft.com/office/drawing/2014/main" id="{1A657D49-AFE9-4D1A-A9FA-61175EAF9F3A}"/>
                    </a:ext>
                  </a:extLst>
                </p:cNvPr>
                <p:cNvSpPr/>
                <p:nvPr/>
              </p:nvSpPr>
              <p:spPr>
                <a:xfrm>
                  <a:off x="3930951" y="7382609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正方形/長方形 38">
                  <a:extLst>
                    <a:ext uri="{FF2B5EF4-FFF2-40B4-BE49-F238E27FC236}">
                      <a16:creationId xmlns:a16="http://schemas.microsoft.com/office/drawing/2014/main" id="{43CBFD63-E08E-4CE0-9EF5-4217E69A8AC7}"/>
                    </a:ext>
                  </a:extLst>
                </p:cNvPr>
                <p:cNvSpPr/>
                <p:nvPr/>
              </p:nvSpPr>
              <p:spPr>
                <a:xfrm>
                  <a:off x="3953119" y="8054171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" name="正方形/長方形 43">
                  <a:extLst>
                    <a:ext uri="{FF2B5EF4-FFF2-40B4-BE49-F238E27FC236}">
                      <a16:creationId xmlns:a16="http://schemas.microsoft.com/office/drawing/2014/main" id="{95823C54-5054-46A5-9AF0-AB45C2BBE738}"/>
                    </a:ext>
                  </a:extLst>
                </p:cNvPr>
                <p:cNvSpPr/>
                <p:nvPr/>
              </p:nvSpPr>
              <p:spPr>
                <a:xfrm>
                  <a:off x="3953119" y="8654918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正方形/長方形 48">
                  <a:extLst>
                    <a:ext uri="{FF2B5EF4-FFF2-40B4-BE49-F238E27FC236}">
                      <a16:creationId xmlns:a16="http://schemas.microsoft.com/office/drawing/2014/main" id="{17114FE3-740C-4EBD-89EE-F253E98A18C5}"/>
                    </a:ext>
                  </a:extLst>
                </p:cNvPr>
                <p:cNvSpPr/>
                <p:nvPr/>
              </p:nvSpPr>
              <p:spPr>
                <a:xfrm>
                  <a:off x="3930951" y="6112531"/>
                  <a:ext cx="11854124" cy="5286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テキスト ボックス 60">
                  <a:extLst>
                    <a:ext uri="{FF2B5EF4-FFF2-40B4-BE49-F238E27FC236}">
                      <a16:creationId xmlns:a16="http://schemas.microsoft.com/office/drawing/2014/main" id="{6F80B278-3185-44C4-BA56-64A84725C64C}"/>
                    </a:ext>
                  </a:extLst>
                </p:cNvPr>
                <p:cNvSpPr txBox="1"/>
                <p:nvPr/>
              </p:nvSpPr>
              <p:spPr>
                <a:xfrm>
                  <a:off x="1641965" y="2358878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ko-KR" altLang="en-US" sz="2400" b="1" dirty="0">
                      <a:solidFill>
                        <a:schemeClr val="tx1"/>
                      </a:solidFill>
                      <a:latin typeface="+mj-lt"/>
                    </a:rPr>
                    <a:t>주제선정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3" name="テキスト ボックス 61">
                  <a:extLst>
                    <a:ext uri="{FF2B5EF4-FFF2-40B4-BE49-F238E27FC236}">
                      <a16:creationId xmlns:a16="http://schemas.microsoft.com/office/drawing/2014/main" id="{1CFF1B6C-2DD2-4E1C-8B13-D3128636AA45}"/>
                    </a:ext>
                  </a:extLst>
                </p:cNvPr>
                <p:cNvSpPr txBox="1"/>
                <p:nvPr/>
              </p:nvSpPr>
              <p:spPr>
                <a:xfrm>
                  <a:off x="1641965" y="4899033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 err="1">
                      <a:solidFill>
                        <a:schemeClr val="tx1"/>
                      </a:solidFill>
                      <a:latin typeface="+mj-lt"/>
                    </a:rPr>
                    <a:t>BackEnd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4" name="テキスト ボックス 62">
                  <a:extLst>
                    <a:ext uri="{FF2B5EF4-FFF2-40B4-BE49-F238E27FC236}">
                      <a16:creationId xmlns:a16="http://schemas.microsoft.com/office/drawing/2014/main" id="{BDA67C84-11C8-4448-B9D8-2F876F908946}"/>
                    </a:ext>
                  </a:extLst>
                </p:cNvPr>
                <p:cNvSpPr txBox="1"/>
                <p:nvPr/>
              </p:nvSpPr>
              <p:spPr>
                <a:xfrm>
                  <a:off x="1641965" y="2982486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ko-KR" altLang="en-US" sz="2400" b="1" dirty="0">
                      <a:solidFill>
                        <a:schemeClr val="tx1"/>
                      </a:solidFill>
                      <a:latin typeface="+mj-lt"/>
                    </a:rPr>
                    <a:t>자료조사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5" name="テキスト ボックス 64">
                  <a:extLst>
                    <a:ext uri="{FF2B5EF4-FFF2-40B4-BE49-F238E27FC236}">
                      <a16:creationId xmlns:a16="http://schemas.microsoft.com/office/drawing/2014/main" id="{286478D0-64EA-47AD-AEE0-ED328FD703E5}"/>
                    </a:ext>
                  </a:extLst>
                </p:cNvPr>
                <p:cNvSpPr txBox="1"/>
                <p:nvPr/>
              </p:nvSpPr>
              <p:spPr>
                <a:xfrm>
                  <a:off x="1641965" y="4298284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>
                      <a:solidFill>
                        <a:schemeClr val="tx1"/>
                      </a:solidFill>
                      <a:latin typeface="+mj-lt"/>
                    </a:rPr>
                    <a:t>DB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6" name="テキスト ボックス 65">
                  <a:extLst>
                    <a:ext uri="{FF2B5EF4-FFF2-40B4-BE49-F238E27FC236}">
                      <a16:creationId xmlns:a16="http://schemas.microsoft.com/office/drawing/2014/main" id="{93EE7BD5-C3FB-4AF2-A030-685DF533B645}"/>
                    </a:ext>
                  </a:extLst>
                </p:cNvPr>
                <p:cNvSpPr txBox="1"/>
                <p:nvPr/>
              </p:nvSpPr>
              <p:spPr>
                <a:xfrm>
                  <a:off x="1641965" y="5499780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 err="1">
                      <a:solidFill>
                        <a:schemeClr val="tx1"/>
                      </a:solidFill>
                      <a:latin typeface="+mj-lt"/>
                    </a:rPr>
                    <a:t>FrontEnd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7" name="正方形/長方形 18">
                  <a:extLst>
                    <a:ext uri="{FF2B5EF4-FFF2-40B4-BE49-F238E27FC236}">
                      <a16:creationId xmlns:a16="http://schemas.microsoft.com/office/drawing/2014/main" id="{7C8721CA-5443-49A7-92E7-2C3103BC4E9B}"/>
                    </a:ext>
                  </a:extLst>
                </p:cNvPr>
                <p:cNvSpPr/>
                <p:nvPr/>
              </p:nvSpPr>
              <p:spPr>
                <a:xfrm>
                  <a:off x="4708962" y="3020292"/>
                  <a:ext cx="2178117" cy="38792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正方形/長方形 29">
                  <a:extLst>
                    <a:ext uri="{FF2B5EF4-FFF2-40B4-BE49-F238E27FC236}">
                      <a16:creationId xmlns:a16="http://schemas.microsoft.com/office/drawing/2014/main" id="{B802EE9E-A051-48B4-8B30-79A6A975DCE7}"/>
                    </a:ext>
                  </a:extLst>
                </p:cNvPr>
                <p:cNvSpPr/>
                <p:nvPr/>
              </p:nvSpPr>
              <p:spPr>
                <a:xfrm>
                  <a:off x="8338852" y="3704705"/>
                  <a:ext cx="1442457" cy="41286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" name="正方形/長方形 34">
                  <a:extLst>
                    <a:ext uri="{FF2B5EF4-FFF2-40B4-BE49-F238E27FC236}">
                      <a16:creationId xmlns:a16="http://schemas.microsoft.com/office/drawing/2014/main" id="{24A6161A-2FF0-419A-BFEE-F80ADBC78FD4}"/>
                    </a:ext>
                  </a:extLst>
                </p:cNvPr>
                <p:cNvSpPr/>
                <p:nvPr/>
              </p:nvSpPr>
              <p:spPr>
                <a:xfrm>
                  <a:off x="7555493" y="4385115"/>
                  <a:ext cx="2054020" cy="40301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" name="正方形/長方形 39">
                  <a:extLst>
                    <a:ext uri="{FF2B5EF4-FFF2-40B4-BE49-F238E27FC236}">
                      <a16:creationId xmlns:a16="http://schemas.microsoft.com/office/drawing/2014/main" id="{CBA96E01-B179-4BFD-9FEA-86748DB74E23}"/>
                    </a:ext>
                  </a:extLst>
                </p:cNvPr>
                <p:cNvSpPr/>
                <p:nvPr/>
              </p:nvSpPr>
              <p:spPr>
                <a:xfrm>
                  <a:off x="8774404" y="4942037"/>
                  <a:ext cx="5969000" cy="32024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正方形/長方形 44">
                  <a:extLst>
                    <a:ext uri="{FF2B5EF4-FFF2-40B4-BE49-F238E27FC236}">
                      <a16:creationId xmlns:a16="http://schemas.microsoft.com/office/drawing/2014/main" id="{A961D594-1A6C-45D1-8C12-F0178E31B43B}"/>
                    </a:ext>
                  </a:extLst>
                </p:cNvPr>
                <p:cNvSpPr/>
                <p:nvPr/>
              </p:nvSpPr>
              <p:spPr>
                <a:xfrm>
                  <a:off x="8802113" y="5662471"/>
                  <a:ext cx="4375151" cy="30253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正方形/長方形 18">
                  <a:extLst>
                    <a:ext uri="{FF2B5EF4-FFF2-40B4-BE49-F238E27FC236}">
                      <a16:creationId xmlns:a16="http://schemas.microsoft.com/office/drawing/2014/main" id="{E6A5A084-50B0-4E9F-B0F4-51B329905EEB}"/>
                    </a:ext>
                  </a:extLst>
                </p:cNvPr>
                <p:cNvSpPr/>
                <p:nvPr/>
              </p:nvSpPr>
              <p:spPr>
                <a:xfrm>
                  <a:off x="12036829" y="6855115"/>
                  <a:ext cx="1745673" cy="34370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29">
                  <a:extLst>
                    <a:ext uri="{FF2B5EF4-FFF2-40B4-BE49-F238E27FC236}">
                      <a16:creationId xmlns:a16="http://schemas.microsoft.com/office/drawing/2014/main" id="{9617D0EF-2151-4BC5-95DB-730B28F7DE98}"/>
                    </a:ext>
                  </a:extLst>
                </p:cNvPr>
                <p:cNvSpPr/>
                <p:nvPr/>
              </p:nvSpPr>
              <p:spPr>
                <a:xfrm>
                  <a:off x="11101967" y="7497853"/>
                  <a:ext cx="2795587" cy="29815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39">
                  <a:extLst>
                    <a:ext uri="{FF2B5EF4-FFF2-40B4-BE49-F238E27FC236}">
                      <a16:creationId xmlns:a16="http://schemas.microsoft.com/office/drawing/2014/main" id="{E564CF99-869B-4605-897B-28CCA13E7FC5}"/>
                    </a:ext>
                  </a:extLst>
                </p:cNvPr>
                <p:cNvSpPr/>
                <p:nvPr/>
              </p:nvSpPr>
              <p:spPr>
                <a:xfrm>
                  <a:off x="12951216" y="8167145"/>
                  <a:ext cx="2241207" cy="36171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正方形/長方形 44">
                  <a:extLst>
                    <a:ext uri="{FF2B5EF4-FFF2-40B4-BE49-F238E27FC236}">
                      <a16:creationId xmlns:a16="http://schemas.microsoft.com/office/drawing/2014/main" id="{4DF8C29C-10CA-4C3B-A97C-7426F4A8A751}"/>
                    </a:ext>
                  </a:extLst>
                </p:cNvPr>
                <p:cNvSpPr/>
                <p:nvPr/>
              </p:nvSpPr>
              <p:spPr>
                <a:xfrm flipH="1">
                  <a:off x="14324535" y="8729927"/>
                  <a:ext cx="788987" cy="3808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46" name="グループ化 45">
                  <a:extLst>
                    <a:ext uri="{FF2B5EF4-FFF2-40B4-BE49-F238E27FC236}">
                      <a16:creationId xmlns:a16="http://schemas.microsoft.com/office/drawing/2014/main" id="{BD2176F6-A9E9-49AD-A64A-1D9D37E962A4}"/>
                    </a:ext>
                  </a:extLst>
                </p:cNvPr>
                <p:cNvGrpSpPr/>
                <p:nvPr/>
              </p:nvGrpSpPr>
              <p:grpSpPr>
                <a:xfrm>
                  <a:off x="15096276" y="8532855"/>
                  <a:ext cx="796700" cy="720000"/>
                  <a:chOff x="7310210" y="3284942"/>
                  <a:chExt cx="966999" cy="873905"/>
                </a:xfrm>
              </p:grpSpPr>
              <p:sp>
                <p:nvSpPr>
                  <p:cNvPr id="157" name="涙形 46">
                    <a:extLst>
                      <a:ext uri="{FF2B5EF4-FFF2-40B4-BE49-F238E27FC236}">
                        <a16:creationId xmlns:a16="http://schemas.microsoft.com/office/drawing/2014/main" id="{8036DB3D-424F-49AC-B529-009C7B6B7589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7403304" y="3284942"/>
                    <a:ext cx="873905" cy="873905"/>
                  </a:xfrm>
                  <a:prstGeom prst="teardrop">
                    <a:avLst/>
                  </a:prstGeom>
                  <a:solidFill>
                    <a:schemeClr val="accent6"/>
                  </a:solidFill>
                  <a:ln w="57150">
                    <a:solidFill>
                      <a:schemeClr val="bg1"/>
                    </a:solidFill>
                  </a:ln>
                  <a:effectLst>
                    <a:outerShdw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8" name="テキスト ボックス 47">
                    <a:extLst>
                      <a:ext uri="{FF2B5EF4-FFF2-40B4-BE49-F238E27FC236}">
                        <a16:creationId xmlns:a16="http://schemas.microsoft.com/office/drawing/2014/main" id="{34634F18-6378-433B-A8B9-875F8C6B0FC1}"/>
                      </a:ext>
                    </a:extLst>
                  </p:cNvPr>
                  <p:cNvSpPr txBox="1"/>
                  <p:nvPr/>
                </p:nvSpPr>
                <p:spPr>
                  <a:xfrm>
                    <a:off x="7310210" y="3418681"/>
                    <a:ext cx="951814" cy="5603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sz="2400" b="1" dirty="0">
                        <a:solidFill>
                          <a:schemeClr val="bg1"/>
                        </a:solidFill>
                      </a:rPr>
                      <a:t>12/8</a:t>
                    </a:r>
                    <a:endParaRPr kumimoji="1" lang="ja-JP" altLang="en-US" sz="2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47" name="正方形/長方形 49">
                  <a:extLst>
                    <a:ext uri="{FF2B5EF4-FFF2-40B4-BE49-F238E27FC236}">
                      <a16:creationId xmlns:a16="http://schemas.microsoft.com/office/drawing/2014/main" id="{E0908E1A-B1E2-449D-837B-9776EF3FAB0E}"/>
                    </a:ext>
                  </a:extLst>
                </p:cNvPr>
                <p:cNvSpPr/>
                <p:nvPr/>
              </p:nvSpPr>
              <p:spPr>
                <a:xfrm>
                  <a:off x="12093953" y="6184671"/>
                  <a:ext cx="1239661" cy="39024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60">
                  <a:extLst>
                    <a:ext uri="{FF2B5EF4-FFF2-40B4-BE49-F238E27FC236}">
                      <a16:creationId xmlns:a16="http://schemas.microsoft.com/office/drawing/2014/main" id="{5FCAE970-A76C-484A-95D4-D56A2535B505}"/>
                    </a:ext>
                  </a:extLst>
                </p:cNvPr>
                <p:cNvSpPr txBox="1"/>
                <p:nvPr/>
              </p:nvSpPr>
              <p:spPr>
                <a:xfrm>
                  <a:off x="1641965" y="6110440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>
                      <a:solidFill>
                        <a:schemeClr val="tx1"/>
                      </a:solidFill>
                      <a:latin typeface="+mj-lt"/>
                    </a:rPr>
                    <a:t>Sitemap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49" name="テキスト ボックス 61">
                  <a:extLst>
                    <a:ext uri="{FF2B5EF4-FFF2-40B4-BE49-F238E27FC236}">
                      <a16:creationId xmlns:a16="http://schemas.microsoft.com/office/drawing/2014/main" id="{0F7CF15C-3B66-4810-AA3E-28A436602EFB}"/>
                    </a:ext>
                  </a:extLst>
                </p:cNvPr>
                <p:cNvSpPr txBox="1"/>
                <p:nvPr/>
              </p:nvSpPr>
              <p:spPr>
                <a:xfrm>
                  <a:off x="1664133" y="8087657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>
                      <a:solidFill>
                        <a:schemeClr val="tx1"/>
                      </a:solidFill>
                      <a:latin typeface="+mj-lt"/>
                    </a:rPr>
                    <a:t>PPT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50" name="テキスト ボックス 62">
                  <a:extLst>
                    <a:ext uri="{FF2B5EF4-FFF2-40B4-BE49-F238E27FC236}">
                      <a16:creationId xmlns:a16="http://schemas.microsoft.com/office/drawing/2014/main" id="{468B8472-E6C6-4F57-8665-4840BC0288A0}"/>
                    </a:ext>
                  </a:extLst>
                </p:cNvPr>
                <p:cNvSpPr txBox="1"/>
                <p:nvPr/>
              </p:nvSpPr>
              <p:spPr>
                <a:xfrm>
                  <a:off x="1641965" y="6769626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ko-KR" altLang="en-US" sz="2400" b="1" dirty="0">
                      <a:solidFill>
                        <a:schemeClr val="tx1"/>
                      </a:solidFill>
                      <a:latin typeface="+mj-lt"/>
                    </a:rPr>
                    <a:t>개발서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51" name="テキスト ボックス 63">
                  <a:extLst>
                    <a:ext uri="{FF2B5EF4-FFF2-40B4-BE49-F238E27FC236}">
                      <a16:creationId xmlns:a16="http://schemas.microsoft.com/office/drawing/2014/main" id="{175447FA-3AE2-496C-922F-9854EB50AFAE}"/>
                    </a:ext>
                  </a:extLst>
                </p:cNvPr>
                <p:cNvSpPr txBox="1"/>
                <p:nvPr/>
              </p:nvSpPr>
              <p:spPr>
                <a:xfrm>
                  <a:off x="1641965" y="7375861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en-US" altLang="ja-JP" sz="2400" b="1" dirty="0">
                      <a:solidFill>
                        <a:schemeClr val="tx1"/>
                      </a:solidFill>
                      <a:latin typeface="+mj-lt"/>
                    </a:rPr>
                    <a:t>Test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52" name="テキスト ボックス 65">
                  <a:extLst>
                    <a:ext uri="{FF2B5EF4-FFF2-40B4-BE49-F238E27FC236}">
                      <a16:creationId xmlns:a16="http://schemas.microsoft.com/office/drawing/2014/main" id="{C2060B9D-8FF2-448F-91B3-38F182CAA364}"/>
                    </a:ext>
                  </a:extLst>
                </p:cNvPr>
                <p:cNvSpPr txBox="1"/>
                <p:nvPr/>
              </p:nvSpPr>
              <p:spPr>
                <a:xfrm>
                  <a:off x="1664133" y="8688404"/>
                  <a:ext cx="2069517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kumimoji="1" lang="ko-KR" altLang="en-US" sz="2400" b="1" dirty="0" err="1">
                      <a:solidFill>
                        <a:schemeClr val="tx1"/>
                      </a:solidFill>
                      <a:latin typeface="+mj-lt"/>
                    </a:rPr>
                    <a:t>빌표</a:t>
                  </a:r>
                  <a:endParaRPr kumimoji="1" lang="ja-JP" alt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53" name="正方形/長方形 49">
                  <a:extLst>
                    <a:ext uri="{FF2B5EF4-FFF2-40B4-BE49-F238E27FC236}">
                      <a16:creationId xmlns:a16="http://schemas.microsoft.com/office/drawing/2014/main" id="{B8E30ACA-1E81-496A-B32A-CE6680CCA7BA}"/>
                    </a:ext>
                  </a:extLst>
                </p:cNvPr>
                <p:cNvSpPr/>
                <p:nvPr/>
              </p:nvSpPr>
              <p:spPr>
                <a:xfrm>
                  <a:off x="4761220" y="2445710"/>
                  <a:ext cx="806723" cy="288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4" name="グループ化 50">
                  <a:extLst>
                    <a:ext uri="{FF2B5EF4-FFF2-40B4-BE49-F238E27FC236}">
                      <a16:creationId xmlns:a16="http://schemas.microsoft.com/office/drawing/2014/main" id="{2BAD9C7A-6DDB-43A7-8124-A179E912B633}"/>
                    </a:ext>
                  </a:extLst>
                </p:cNvPr>
                <p:cNvGrpSpPr/>
                <p:nvPr/>
              </p:nvGrpSpPr>
              <p:grpSpPr>
                <a:xfrm rot="10800000">
                  <a:off x="3956337" y="2232271"/>
                  <a:ext cx="784189" cy="720000"/>
                  <a:chOff x="7332735" y="3284940"/>
                  <a:chExt cx="951815" cy="873905"/>
                </a:xfrm>
              </p:grpSpPr>
              <p:sp>
                <p:nvSpPr>
                  <p:cNvPr id="155" name="涙形 51">
                    <a:extLst>
                      <a:ext uri="{FF2B5EF4-FFF2-40B4-BE49-F238E27FC236}">
                        <a16:creationId xmlns:a16="http://schemas.microsoft.com/office/drawing/2014/main" id="{62D49ABF-7297-4B35-8C33-8C8A2431AAEF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7403304" y="3284940"/>
                    <a:ext cx="873905" cy="87390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 w="57150">
                    <a:solidFill>
                      <a:schemeClr val="bg1"/>
                    </a:solidFill>
                  </a:ln>
                  <a:effectLst>
                    <a:outerShdw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6" name="テキスト ボックス 52">
                    <a:extLst>
                      <a:ext uri="{FF2B5EF4-FFF2-40B4-BE49-F238E27FC236}">
                        <a16:creationId xmlns:a16="http://schemas.microsoft.com/office/drawing/2014/main" id="{FB6BBB12-BB5B-4578-813A-41DDA7BA142C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7332735" y="3440632"/>
                    <a:ext cx="951815" cy="5603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sz="2400" dirty="0">
                        <a:solidFill>
                          <a:schemeClr val="bg1"/>
                        </a:solidFill>
                      </a:rPr>
                      <a:t>10/9</a:t>
                    </a:r>
                    <a:endParaRPr kumimoji="1" lang="ja-JP" alt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5823D07E-698B-46AD-88F2-1B47923925F3}"/>
                  </a:ext>
                </a:extLst>
              </p:cNvPr>
              <p:cNvGrpSpPr/>
              <p:nvPr/>
            </p:nvGrpSpPr>
            <p:grpSpPr>
              <a:xfrm>
                <a:off x="3537246" y="1786037"/>
                <a:ext cx="12652747" cy="7996036"/>
                <a:chOff x="3225516" y="1331612"/>
                <a:chExt cx="12652747" cy="8451803"/>
              </a:xfrm>
            </p:grpSpPr>
            <p:cxnSp>
              <p:nvCxnSpPr>
                <p:cNvPr id="107" name="直線コネクタ 66">
                  <a:extLst>
                    <a:ext uri="{FF2B5EF4-FFF2-40B4-BE49-F238E27FC236}">
                      <a16:creationId xmlns:a16="http://schemas.microsoft.com/office/drawing/2014/main" id="{775CF3DD-9364-4C1C-8692-61B3653D8D7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512950" y="5744260"/>
                  <a:ext cx="7946438" cy="20990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テキスト ボックス 68">
                  <a:extLst>
                    <a:ext uri="{FF2B5EF4-FFF2-40B4-BE49-F238E27FC236}">
                      <a16:creationId xmlns:a16="http://schemas.microsoft.com/office/drawing/2014/main" id="{A695F478-0493-446A-A573-540C76224A47}"/>
                    </a:ext>
                  </a:extLst>
                </p:cNvPr>
                <p:cNvSpPr txBox="1"/>
                <p:nvPr/>
              </p:nvSpPr>
              <p:spPr>
                <a:xfrm>
                  <a:off x="3225516" y="1345482"/>
                  <a:ext cx="784189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10/4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テキスト ボックス 68">
                  <a:extLst>
                    <a:ext uri="{FF2B5EF4-FFF2-40B4-BE49-F238E27FC236}">
                      <a16:creationId xmlns:a16="http://schemas.microsoft.com/office/drawing/2014/main" id="{CE95725D-6A96-4AAB-B169-3EE38AB73D10}"/>
                    </a:ext>
                  </a:extLst>
                </p:cNvPr>
                <p:cNvSpPr txBox="1"/>
                <p:nvPr/>
              </p:nvSpPr>
              <p:spPr>
                <a:xfrm>
                  <a:off x="5248338" y="1345477"/>
                  <a:ext cx="955711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10/14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テキスト ボックス 68">
                  <a:extLst>
                    <a:ext uri="{FF2B5EF4-FFF2-40B4-BE49-F238E27FC236}">
                      <a16:creationId xmlns:a16="http://schemas.microsoft.com/office/drawing/2014/main" id="{C2909EAD-161E-464D-A73C-03341B9B5B46}"/>
                    </a:ext>
                  </a:extLst>
                </p:cNvPr>
                <p:cNvSpPr txBox="1"/>
                <p:nvPr/>
              </p:nvSpPr>
              <p:spPr>
                <a:xfrm>
                  <a:off x="7311927" y="1331617"/>
                  <a:ext cx="955711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10/24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テキスト ボックス 68">
                  <a:extLst>
                    <a:ext uri="{FF2B5EF4-FFF2-40B4-BE49-F238E27FC236}">
                      <a16:creationId xmlns:a16="http://schemas.microsoft.com/office/drawing/2014/main" id="{92BA28AA-3E66-43CD-BC37-7497F526DED3}"/>
                    </a:ext>
                  </a:extLst>
                </p:cNvPr>
                <p:cNvSpPr txBox="1"/>
                <p:nvPr/>
              </p:nvSpPr>
              <p:spPr>
                <a:xfrm>
                  <a:off x="9307042" y="1331612"/>
                  <a:ext cx="784189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11/3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テキスト ボックス 68">
                  <a:extLst>
                    <a:ext uri="{FF2B5EF4-FFF2-40B4-BE49-F238E27FC236}">
                      <a16:creationId xmlns:a16="http://schemas.microsoft.com/office/drawing/2014/main" id="{61F9CC2A-285E-4671-BF13-888CDDB422DA}"/>
                    </a:ext>
                  </a:extLst>
                </p:cNvPr>
                <p:cNvSpPr txBox="1"/>
                <p:nvPr/>
              </p:nvSpPr>
              <p:spPr>
                <a:xfrm>
                  <a:off x="11219833" y="1331612"/>
                  <a:ext cx="955711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11/13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テキスト ボックス 68">
                  <a:extLst>
                    <a:ext uri="{FF2B5EF4-FFF2-40B4-BE49-F238E27FC236}">
                      <a16:creationId xmlns:a16="http://schemas.microsoft.com/office/drawing/2014/main" id="{5A0A73F2-3A4B-4E9D-A03F-21A20E71949A}"/>
                    </a:ext>
                  </a:extLst>
                </p:cNvPr>
                <p:cNvSpPr txBox="1"/>
                <p:nvPr/>
              </p:nvSpPr>
              <p:spPr>
                <a:xfrm>
                  <a:off x="13201098" y="1331612"/>
                  <a:ext cx="955711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11/23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直線コネクタ 67">
                  <a:extLst>
                    <a:ext uri="{FF2B5EF4-FFF2-40B4-BE49-F238E27FC236}">
                      <a16:creationId xmlns:a16="http://schemas.microsoft.com/office/drawing/2014/main" id="{06C98B08-ADE8-4D74-A745-061388B4AE42}"/>
                    </a:ext>
                  </a:extLst>
                </p:cNvPr>
                <p:cNvCxnSpPr/>
                <p:nvPr/>
              </p:nvCxnSpPr>
              <p:spPr>
                <a:xfrm rot="5400000">
                  <a:off x="1639492" y="5760877"/>
                  <a:ext cx="8001879" cy="43197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67">
                  <a:extLst>
                    <a:ext uri="{FF2B5EF4-FFF2-40B4-BE49-F238E27FC236}">
                      <a16:creationId xmlns:a16="http://schemas.microsoft.com/office/drawing/2014/main" id="{C07699F1-9AFD-42F6-9EFD-9AD3EEBBC1E9}"/>
                    </a:ext>
                  </a:extLst>
                </p:cNvPr>
                <p:cNvCxnSpPr/>
                <p:nvPr/>
              </p:nvCxnSpPr>
              <p:spPr>
                <a:xfrm rot="5400000">
                  <a:off x="3617321" y="5760877"/>
                  <a:ext cx="8001879" cy="43197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67">
                  <a:extLst>
                    <a:ext uri="{FF2B5EF4-FFF2-40B4-BE49-F238E27FC236}">
                      <a16:creationId xmlns:a16="http://schemas.microsoft.com/office/drawing/2014/main" id="{954846B7-9FEE-4E13-B70F-485D9885100E}"/>
                    </a:ext>
                  </a:extLst>
                </p:cNvPr>
                <p:cNvCxnSpPr/>
                <p:nvPr/>
              </p:nvCxnSpPr>
              <p:spPr>
                <a:xfrm rot="5400000">
                  <a:off x="5612437" y="5760878"/>
                  <a:ext cx="8001879" cy="43196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67">
                  <a:extLst>
                    <a:ext uri="{FF2B5EF4-FFF2-40B4-BE49-F238E27FC236}">
                      <a16:creationId xmlns:a16="http://schemas.microsoft.com/office/drawing/2014/main" id="{394B5A60-6925-4CA2-933B-15B77CFB86D0}"/>
                    </a:ext>
                  </a:extLst>
                </p:cNvPr>
                <p:cNvCxnSpPr/>
                <p:nvPr/>
              </p:nvCxnSpPr>
              <p:spPr>
                <a:xfrm rot="5400000">
                  <a:off x="7610988" y="5760878"/>
                  <a:ext cx="8001879" cy="43196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67">
                  <a:extLst>
                    <a:ext uri="{FF2B5EF4-FFF2-40B4-BE49-F238E27FC236}">
                      <a16:creationId xmlns:a16="http://schemas.microsoft.com/office/drawing/2014/main" id="{F736E630-C612-4AA1-AA17-4A599CEB4CA3}"/>
                    </a:ext>
                  </a:extLst>
                </p:cNvPr>
                <p:cNvCxnSpPr/>
                <p:nvPr/>
              </p:nvCxnSpPr>
              <p:spPr>
                <a:xfrm rot="5400000">
                  <a:off x="9592253" y="5760878"/>
                  <a:ext cx="8001879" cy="43196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テキスト ボックス 68">
                  <a:extLst>
                    <a:ext uri="{FF2B5EF4-FFF2-40B4-BE49-F238E27FC236}">
                      <a16:creationId xmlns:a16="http://schemas.microsoft.com/office/drawing/2014/main" id="{48912F9E-42E0-4F28-B70E-6A62664D4BBC}"/>
                    </a:ext>
                  </a:extLst>
                </p:cNvPr>
                <p:cNvSpPr txBox="1"/>
                <p:nvPr/>
              </p:nvSpPr>
              <p:spPr>
                <a:xfrm>
                  <a:off x="15094074" y="1331612"/>
                  <a:ext cx="784189" cy="48797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ctr"/>
                  <a:r>
                    <a:rPr kumimoji="1" lang="en-US" altLang="ja-JP" sz="2400" dirty="0">
                      <a:solidFill>
                        <a:schemeClr val="tx1"/>
                      </a:solidFill>
                    </a:rPr>
                    <a:t>12/8</a:t>
                  </a:r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0" name="直線コネクタ 67">
                  <a:extLst>
                    <a:ext uri="{FF2B5EF4-FFF2-40B4-BE49-F238E27FC236}">
                      <a16:creationId xmlns:a16="http://schemas.microsoft.com/office/drawing/2014/main" id="{DB69914C-B977-4870-A230-3E796E0FF4F0}"/>
                    </a:ext>
                  </a:extLst>
                </p:cNvPr>
                <p:cNvCxnSpPr/>
                <p:nvPr/>
              </p:nvCxnSpPr>
              <p:spPr>
                <a:xfrm rot="5400000">
                  <a:off x="-373136" y="5760877"/>
                  <a:ext cx="8001879" cy="43197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4864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270"/>
    </mc:Choice>
    <mc:Fallback>
      <p:transition advTm="122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 txBox="1">
            <a:spLocks noGrp="1"/>
          </p:cNvSpPr>
          <p:nvPr>
            <p:ph type="title"/>
          </p:nvPr>
        </p:nvSpPr>
        <p:spPr>
          <a:xfrm>
            <a:off x="493213" y="424543"/>
            <a:ext cx="17336100" cy="12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Ubuntu Medium"/>
              <a:buNone/>
            </a:pPr>
            <a:r>
              <a:rPr lang="ko-KR"/>
              <a:t>Site Map</a:t>
            </a:r>
          </a:p>
        </p:txBody>
      </p:sp>
      <p:sp>
        <p:nvSpPr>
          <p:cNvPr id="1626" name="Shape 1626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ko-KR"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8</a:t>
            </a:fld>
            <a:endParaRPr lang="ko-KR" sz="2400" b="0" i="0" u="none" strike="noStrike" cap="none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0E0D5A-60AB-463E-9A16-268717A6B900}"/>
              </a:ext>
            </a:extLst>
          </p:cNvPr>
          <p:cNvGrpSpPr/>
          <p:nvPr/>
        </p:nvGrpSpPr>
        <p:grpSpPr>
          <a:xfrm>
            <a:off x="2502493" y="2292629"/>
            <a:ext cx="13380243" cy="6274901"/>
            <a:chOff x="2502493" y="2292629"/>
            <a:chExt cx="13380243" cy="6274901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7E7FAD7-3201-4D80-9ED6-2967CBA63329}"/>
                </a:ext>
              </a:extLst>
            </p:cNvPr>
            <p:cNvSpPr/>
            <p:nvPr/>
          </p:nvSpPr>
          <p:spPr>
            <a:xfrm>
              <a:off x="2502493" y="3727467"/>
              <a:ext cx="3957382" cy="4840062"/>
            </a:xfrm>
            <a:custGeom>
              <a:avLst/>
              <a:gdLst>
                <a:gd name="connsiteX0" fmla="*/ 0 w 2983241"/>
                <a:gd name="connsiteY0" fmla="*/ 0 h 2854800"/>
                <a:gd name="connsiteX1" fmla="*/ 2983241 w 2983241"/>
                <a:gd name="connsiteY1" fmla="*/ 0 h 2854800"/>
                <a:gd name="connsiteX2" fmla="*/ 2983241 w 2983241"/>
                <a:gd name="connsiteY2" fmla="*/ 2854800 h 2854800"/>
                <a:gd name="connsiteX3" fmla="*/ 0 w 2983241"/>
                <a:gd name="connsiteY3" fmla="*/ 2854800 h 2854800"/>
                <a:gd name="connsiteX4" fmla="*/ 0 w 2983241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241" h="2854800">
                  <a:moveTo>
                    <a:pt x="0" y="0"/>
                  </a:moveTo>
                  <a:lnTo>
                    <a:pt x="2983241" y="0"/>
                  </a:lnTo>
                  <a:lnTo>
                    <a:pt x="2983241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회원가입</a:t>
              </a:r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로그인</a:t>
              </a: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게시판 글 작성</a:t>
              </a:r>
              <a:r>
                <a:rPr lang="en-US" altLang="ko-KR" sz="3000" kern="1200" dirty="0"/>
                <a:t>/</a:t>
              </a:r>
              <a:r>
                <a:rPr lang="ko-KR" altLang="en-US" sz="3000" kern="1200" dirty="0"/>
                <a:t>삭제</a:t>
              </a: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3000" kern="1200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08DDB40-00E1-400C-978E-53367A53ECE0}"/>
                </a:ext>
              </a:extLst>
            </p:cNvPr>
            <p:cNvSpPr/>
            <p:nvPr/>
          </p:nvSpPr>
          <p:spPr>
            <a:xfrm>
              <a:off x="6998760" y="3727467"/>
              <a:ext cx="4311971" cy="4840062"/>
            </a:xfrm>
            <a:custGeom>
              <a:avLst/>
              <a:gdLst>
                <a:gd name="connsiteX0" fmla="*/ 0 w 2959318"/>
                <a:gd name="connsiteY0" fmla="*/ 0 h 2854800"/>
                <a:gd name="connsiteX1" fmla="*/ 2959318 w 2959318"/>
                <a:gd name="connsiteY1" fmla="*/ 0 h 2854800"/>
                <a:gd name="connsiteX2" fmla="*/ 2959318 w 2959318"/>
                <a:gd name="connsiteY2" fmla="*/ 2854800 h 2854800"/>
                <a:gd name="connsiteX3" fmla="*/ 0 w 2959318"/>
                <a:gd name="connsiteY3" fmla="*/ 2854800 h 2854800"/>
                <a:gd name="connsiteX4" fmla="*/ 0 w 2959318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318" h="2854800">
                  <a:moveTo>
                    <a:pt x="0" y="0"/>
                  </a:moveTo>
                  <a:lnTo>
                    <a:pt x="2959318" y="0"/>
                  </a:lnTo>
                  <a:lnTo>
                    <a:pt x="2959318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 err="1"/>
                <a:t>마이페이지</a:t>
              </a:r>
              <a:endParaRPr lang="ko-KR" altLang="en-US" sz="3000" kern="1200" dirty="0"/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회원정보수정</a:t>
              </a:r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로그아웃</a:t>
              </a:r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게시판 글 작성</a:t>
              </a:r>
              <a:r>
                <a:rPr lang="en-US" altLang="ko-KR" sz="3000" kern="1200" dirty="0"/>
                <a:t>/</a:t>
              </a:r>
              <a:r>
                <a:rPr lang="ko-KR" altLang="en-US" sz="3000" kern="1200" dirty="0"/>
                <a:t>삭제</a:t>
              </a: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경기 예측 투표</a:t>
              </a:r>
              <a:endParaRPr lang="en-US" altLang="ko-KR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3000" kern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C95BBD0-FB8F-4010-82A4-A39B67410573}"/>
                </a:ext>
              </a:extLst>
            </p:cNvPr>
            <p:cNvSpPr/>
            <p:nvPr/>
          </p:nvSpPr>
          <p:spPr>
            <a:xfrm>
              <a:off x="11448277" y="3727467"/>
              <a:ext cx="3957382" cy="4840063"/>
            </a:xfrm>
            <a:custGeom>
              <a:avLst/>
              <a:gdLst>
                <a:gd name="connsiteX0" fmla="*/ 0 w 3101556"/>
                <a:gd name="connsiteY0" fmla="*/ 0 h 2854800"/>
                <a:gd name="connsiteX1" fmla="*/ 3101556 w 3101556"/>
                <a:gd name="connsiteY1" fmla="*/ 0 h 2854800"/>
                <a:gd name="connsiteX2" fmla="*/ 3101556 w 3101556"/>
                <a:gd name="connsiteY2" fmla="*/ 2854800 h 2854800"/>
                <a:gd name="connsiteX3" fmla="*/ 0 w 3101556"/>
                <a:gd name="connsiteY3" fmla="*/ 2854800 h 2854800"/>
                <a:gd name="connsiteX4" fmla="*/ 0 w 3101556"/>
                <a:gd name="connsiteY4" fmla="*/ 0 h 285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556" h="2854800">
                  <a:moveTo>
                    <a:pt x="0" y="0"/>
                  </a:moveTo>
                  <a:lnTo>
                    <a:pt x="3101556" y="0"/>
                  </a:lnTo>
                  <a:lnTo>
                    <a:pt x="3101556" y="2854800"/>
                  </a:lnTo>
                  <a:lnTo>
                    <a:pt x="0" y="285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회원관리</a:t>
              </a:r>
              <a:endParaRPr lang="en-US" altLang="ko-KR" sz="3000" kern="1200" dirty="0"/>
            </a:p>
            <a:p>
              <a:pPr lvl="1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3000" kern="1200" dirty="0"/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게시판 관리</a:t>
              </a:r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게시글 삭제</a:t>
              </a:r>
            </a:p>
            <a:p>
              <a:pPr marL="457200" lvl="3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3000" kern="1200" dirty="0"/>
            </a:p>
            <a:p>
              <a:pPr marL="685800" lvl="3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게시판 권한관리</a:t>
              </a:r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ko-KR" sz="3000" kern="1200" dirty="0"/>
            </a:p>
            <a:p>
              <a:pPr marL="457200" lvl="2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3000" kern="1200" dirty="0"/>
                <a:t>홈페이지 관리</a:t>
              </a:r>
            </a:p>
          </p:txBody>
        </p:sp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9FDBA274-E880-48DE-8624-728C8ECDB62D}"/>
                </a:ext>
              </a:extLst>
            </p:cNvPr>
            <p:cNvSpPr/>
            <p:nvPr/>
          </p:nvSpPr>
          <p:spPr>
            <a:xfrm>
              <a:off x="2502493" y="2292629"/>
              <a:ext cx="4651513" cy="1280100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비회원</a:t>
              </a:r>
            </a:p>
          </p:txBody>
        </p:sp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300287FE-B443-46D6-A89A-98DEB29549FF}"/>
                </a:ext>
              </a:extLst>
            </p:cNvPr>
            <p:cNvSpPr/>
            <p:nvPr/>
          </p:nvSpPr>
          <p:spPr>
            <a:xfrm>
              <a:off x="6846976" y="2292629"/>
              <a:ext cx="4671391" cy="1280100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bg1">
                      <a:lumMod val="65000"/>
                    </a:schemeClr>
                  </a:solidFill>
                </a:rPr>
                <a:t>회원</a:t>
              </a: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77AA837A-B69F-4CA8-8BF9-424EDF200488}"/>
                </a:ext>
              </a:extLst>
            </p:cNvPr>
            <p:cNvSpPr/>
            <p:nvPr/>
          </p:nvSpPr>
          <p:spPr>
            <a:xfrm>
              <a:off x="11211345" y="2292629"/>
              <a:ext cx="4671391" cy="1280100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bg1">
                      <a:lumMod val="65000"/>
                    </a:schemeClr>
                  </a:solidFill>
                </a:rPr>
                <a:t>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1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Dev API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93213" y="2370479"/>
            <a:ext cx="17358354" cy="6336803"/>
            <a:chOff x="493213" y="2370479"/>
            <a:chExt cx="17358354" cy="6336803"/>
          </a:xfrm>
        </p:grpSpPr>
        <p:sp>
          <p:nvSpPr>
            <p:cNvPr id="43" name="楕円 34"/>
            <p:cNvSpPr/>
            <p:nvPr/>
          </p:nvSpPr>
          <p:spPr>
            <a:xfrm>
              <a:off x="10223622" y="3099867"/>
              <a:ext cx="992116" cy="100845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32"/>
            <p:cNvSpPr/>
            <p:nvPr/>
          </p:nvSpPr>
          <p:spPr>
            <a:xfrm>
              <a:off x="13866888" y="6213624"/>
              <a:ext cx="961809" cy="96180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23"/>
            <p:cNvSpPr/>
            <p:nvPr/>
          </p:nvSpPr>
          <p:spPr>
            <a:xfrm>
              <a:off x="636409" y="6250538"/>
              <a:ext cx="1533779" cy="153377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楕円 30"/>
            <p:cNvSpPr/>
            <p:nvPr/>
          </p:nvSpPr>
          <p:spPr>
            <a:xfrm>
              <a:off x="8582762" y="7735218"/>
              <a:ext cx="614369" cy="6244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29"/>
            <p:cNvSpPr/>
            <p:nvPr/>
          </p:nvSpPr>
          <p:spPr>
            <a:xfrm>
              <a:off x="3965059" y="7738314"/>
              <a:ext cx="591738" cy="5917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"/>
            <p:cNvSpPr/>
            <p:nvPr/>
          </p:nvSpPr>
          <p:spPr>
            <a:xfrm>
              <a:off x="493213" y="2547535"/>
              <a:ext cx="4973638" cy="497363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楕円 18"/>
            <p:cNvSpPr/>
            <p:nvPr/>
          </p:nvSpPr>
          <p:spPr>
            <a:xfrm>
              <a:off x="5303688" y="4921333"/>
              <a:ext cx="3785949" cy="3785949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24"/>
            <p:cNvSpPr/>
            <p:nvPr/>
          </p:nvSpPr>
          <p:spPr>
            <a:xfrm>
              <a:off x="9580059" y="4614648"/>
              <a:ext cx="3557109" cy="3557109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25"/>
            <p:cNvSpPr/>
            <p:nvPr/>
          </p:nvSpPr>
          <p:spPr>
            <a:xfrm>
              <a:off x="13198396" y="2629765"/>
              <a:ext cx="3944488" cy="3944488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27"/>
            <p:cNvSpPr/>
            <p:nvPr/>
          </p:nvSpPr>
          <p:spPr>
            <a:xfrm>
              <a:off x="5534416" y="3223041"/>
              <a:ext cx="1029225" cy="102922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28"/>
            <p:cNvSpPr/>
            <p:nvPr/>
          </p:nvSpPr>
          <p:spPr>
            <a:xfrm>
              <a:off x="493213" y="2370479"/>
              <a:ext cx="855529" cy="8555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31"/>
            <p:cNvSpPr/>
            <p:nvPr/>
          </p:nvSpPr>
          <p:spPr>
            <a:xfrm>
              <a:off x="13027675" y="7247023"/>
              <a:ext cx="742541" cy="74254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33"/>
            <p:cNvSpPr/>
            <p:nvPr/>
          </p:nvSpPr>
          <p:spPr>
            <a:xfrm>
              <a:off x="16966759" y="4532006"/>
              <a:ext cx="884808" cy="8848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プレースホルダー 18"/>
            <p:cNvSpPr txBox="1">
              <a:spLocks/>
            </p:cNvSpPr>
            <p:nvPr/>
          </p:nvSpPr>
          <p:spPr>
            <a:xfrm>
              <a:off x="675547" y="3528792"/>
              <a:ext cx="4608971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Java.sql.*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プレースホルダー 19"/>
            <p:cNvSpPr txBox="1">
              <a:spLocks/>
            </p:cNvSpPr>
            <p:nvPr/>
          </p:nvSpPr>
          <p:spPr>
            <a:xfrm>
              <a:off x="13251616" y="3280428"/>
              <a:ext cx="3838048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Javax.servlet.*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テキスト プレースホルダー 20"/>
            <p:cNvSpPr txBox="1">
              <a:spLocks/>
            </p:cNvSpPr>
            <p:nvPr/>
          </p:nvSpPr>
          <p:spPr>
            <a:xfrm>
              <a:off x="9775007" y="5408632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Java.util.*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テキスト プレースホルダー 21"/>
            <p:cNvSpPr txBox="1">
              <a:spLocks/>
            </p:cNvSpPr>
            <p:nvPr/>
          </p:nvSpPr>
          <p:spPr>
            <a:xfrm>
              <a:off x="5593881" y="5615508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Java.io.*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テキスト プレースホルダー 17"/>
            <p:cNvSpPr txBox="1">
              <a:spLocks/>
            </p:cNvSpPr>
            <p:nvPr/>
          </p:nvSpPr>
          <p:spPr>
            <a:xfrm>
              <a:off x="971550" y="4473966"/>
              <a:ext cx="3936531" cy="1937350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>
                  <a:solidFill>
                    <a:schemeClr val="tx1"/>
                  </a:solidFill>
                </a:rPr>
                <a:t>Connection,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PreparedStatement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ResultSet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SQLException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5324894" y="6555313"/>
              <a:ext cx="37051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PrintWriter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IOException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テキスト プレースホルダー 23"/>
            <p:cNvSpPr txBox="1">
              <a:spLocks/>
            </p:cNvSpPr>
            <p:nvPr/>
          </p:nvSpPr>
          <p:spPr>
            <a:xfrm>
              <a:off x="9751470" y="6419920"/>
              <a:ext cx="32142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ArryList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テキスト プレースホルダー 24"/>
            <p:cNvSpPr txBox="1">
              <a:spLocks/>
            </p:cNvSpPr>
            <p:nvPr/>
          </p:nvSpPr>
          <p:spPr>
            <a:xfrm>
              <a:off x="13318047" y="4027536"/>
              <a:ext cx="3705186" cy="1976538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RequestDispatcher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ServletException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WebServlet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HttpServlet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 etc.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17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88"/>
    </mc:Choice>
    <mc:Fallback>
      <p:transition advTm="6088"/>
    </mc:Fallback>
  </mc:AlternateContent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7604</TotalTime>
  <Words>250</Words>
  <Application>Microsoft Office PowerPoint</Application>
  <PresentationFormat>사용자 지정</PresentationFormat>
  <Paragraphs>156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MS PGothic</vt:lpstr>
      <vt:lpstr>MS PGothic</vt:lpstr>
      <vt:lpstr>Spica Neue P</vt:lpstr>
      <vt:lpstr>Spica Neue P Light</vt:lpstr>
      <vt:lpstr>Ubuntu</vt:lpstr>
      <vt:lpstr>Ubuntu Bold</vt:lpstr>
      <vt:lpstr>Ubuntu Medium</vt:lpstr>
      <vt:lpstr>Arial</vt:lpstr>
      <vt:lpstr>Calibri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Baseball community Site(BB PARK)</vt:lpstr>
      <vt:lpstr>CONTENTS</vt:lpstr>
      <vt:lpstr>PowerPoint 프레젠테이션</vt:lpstr>
      <vt:lpstr>PowerPoint 프레젠테이션</vt:lpstr>
      <vt:lpstr>개발 환경</vt:lpstr>
      <vt:lpstr>업무 분담</vt:lpstr>
      <vt:lpstr>Schedule</vt:lpstr>
      <vt:lpstr>Site Map</vt:lpstr>
      <vt:lpstr>Dev API</vt:lpstr>
      <vt:lpstr>PowerPoint 프레젠테이션</vt:lpstr>
      <vt:lpstr>Database ERD</vt:lpstr>
      <vt:lpstr>FlowChart</vt:lpstr>
      <vt:lpstr>PowerPoint 프레젠테이션</vt:lpstr>
      <vt:lpstr>PowerPoint 프레젠테이션</vt:lpstr>
      <vt:lpstr>개선방향</vt:lpstr>
      <vt:lpstr>개선방향</vt:lpstr>
      <vt:lpstr>개선방향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ji eun Jung</cp:lastModifiedBy>
  <cp:revision>687</cp:revision>
  <dcterms:created xsi:type="dcterms:W3CDTF">2015-08-02T15:43:04Z</dcterms:created>
  <dcterms:modified xsi:type="dcterms:W3CDTF">2017-12-08T03:53:39Z</dcterms:modified>
</cp:coreProperties>
</file>