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4900A8-6C73-479D-8A98-EA5307B6B318}" v="44" dt="2023-06-03T02:53:28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林楷勝" userId="071ddd01-1d14-4bc6-a245-a259b80318ef" providerId="ADAL" clId="{924900A8-6C73-479D-8A98-EA5307B6B318}"/>
    <pc:docChg chg="undo redo custSel addSld modSld">
      <pc:chgData name="林楷勝" userId="071ddd01-1d14-4bc6-a245-a259b80318ef" providerId="ADAL" clId="{924900A8-6C73-479D-8A98-EA5307B6B318}" dt="2023-06-03T03:01:43.256" v="457"/>
      <pc:docMkLst>
        <pc:docMk/>
      </pc:docMkLst>
      <pc:sldChg chg="modSp">
        <pc:chgData name="林楷勝" userId="071ddd01-1d14-4bc6-a245-a259b80318ef" providerId="ADAL" clId="{924900A8-6C73-479D-8A98-EA5307B6B318}" dt="2023-06-03T02:52:49.918" v="452"/>
        <pc:sldMkLst>
          <pc:docMk/>
          <pc:sldMk cId="3728436730" sldId="258"/>
        </pc:sldMkLst>
        <pc:spChg chg="mod">
          <ac:chgData name="林楷勝" userId="071ddd01-1d14-4bc6-a245-a259b80318ef" providerId="ADAL" clId="{924900A8-6C73-479D-8A98-EA5307B6B318}" dt="2023-06-03T02:52:49.918" v="452"/>
          <ac:spMkLst>
            <pc:docMk/>
            <pc:sldMk cId="3728436730" sldId="258"/>
            <ac:spMk id="3" creationId="{101505C3-4B6E-4C2C-9385-6D1A467EC7C6}"/>
          </ac:spMkLst>
        </pc:spChg>
        <pc:spChg chg="mod">
          <ac:chgData name="林楷勝" userId="071ddd01-1d14-4bc6-a245-a259b80318ef" providerId="ADAL" clId="{924900A8-6C73-479D-8A98-EA5307B6B318}" dt="2023-06-03T02:52:49.918" v="452"/>
          <ac:spMkLst>
            <pc:docMk/>
            <pc:sldMk cId="3728436730" sldId="258"/>
            <ac:spMk id="4" creationId="{00DA346E-4BBF-4269-B59B-B7FB1F533DFB}"/>
          </ac:spMkLst>
        </pc:spChg>
        <pc:spChg chg="mod">
          <ac:chgData name="林楷勝" userId="071ddd01-1d14-4bc6-a245-a259b80318ef" providerId="ADAL" clId="{924900A8-6C73-479D-8A98-EA5307B6B318}" dt="2023-06-03T02:52:49.918" v="452"/>
          <ac:spMkLst>
            <pc:docMk/>
            <pc:sldMk cId="3728436730" sldId="258"/>
            <ac:spMk id="6" creationId="{CB3DE963-62C8-425D-94E0-815588270CBE}"/>
          </ac:spMkLst>
        </pc:spChg>
        <pc:spChg chg="mod">
          <ac:chgData name="林楷勝" userId="071ddd01-1d14-4bc6-a245-a259b80318ef" providerId="ADAL" clId="{924900A8-6C73-479D-8A98-EA5307B6B318}" dt="2023-06-03T02:52:49.918" v="452"/>
          <ac:spMkLst>
            <pc:docMk/>
            <pc:sldMk cId="3728436730" sldId="258"/>
            <ac:spMk id="7" creationId="{9AC365DB-E8CE-4722-847E-55DF0832657C}"/>
          </ac:spMkLst>
        </pc:spChg>
        <pc:spChg chg="mod">
          <ac:chgData name="林楷勝" userId="071ddd01-1d14-4bc6-a245-a259b80318ef" providerId="ADAL" clId="{924900A8-6C73-479D-8A98-EA5307B6B318}" dt="2023-06-03T02:52:49.918" v="452"/>
          <ac:spMkLst>
            <pc:docMk/>
            <pc:sldMk cId="3728436730" sldId="258"/>
            <ac:spMk id="8" creationId="{DA20CF74-33BF-4ADB-8006-45A551E9830C}"/>
          </ac:spMkLst>
        </pc:spChg>
      </pc:sldChg>
      <pc:sldChg chg="modSp">
        <pc:chgData name="林楷勝" userId="071ddd01-1d14-4bc6-a245-a259b80318ef" providerId="ADAL" clId="{924900A8-6C73-479D-8A98-EA5307B6B318}" dt="2023-06-03T02:52:49.918" v="452"/>
        <pc:sldMkLst>
          <pc:docMk/>
          <pc:sldMk cId="1017047767" sldId="259"/>
        </pc:sldMkLst>
        <pc:spChg chg="mod">
          <ac:chgData name="林楷勝" userId="071ddd01-1d14-4bc6-a245-a259b80318ef" providerId="ADAL" clId="{924900A8-6C73-479D-8A98-EA5307B6B318}" dt="2023-06-03T02:52:49.918" v="452"/>
          <ac:spMkLst>
            <pc:docMk/>
            <pc:sldMk cId="1017047767" sldId="259"/>
            <ac:spMk id="3" creationId="{101505C3-4B6E-4C2C-9385-6D1A467EC7C6}"/>
          </ac:spMkLst>
        </pc:spChg>
        <pc:spChg chg="mod">
          <ac:chgData name="林楷勝" userId="071ddd01-1d14-4bc6-a245-a259b80318ef" providerId="ADAL" clId="{924900A8-6C73-479D-8A98-EA5307B6B318}" dt="2023-06-03T02:52:49.918" v="452"/>
          <ac:spMkLst>
            <pc:docMk/>
            <pc:sldMk cId="1017047767" sldId="259"/>
            <ac:spMk id="4" creationId="{00DA346E-4BBF-4269-B59B-B7FB1F533DFB}"/>
          </ac:spMkLst>
        </pc:spChg>
        <pc:spChg chg="mod">
          <ac:chgData name="林楷勝" userId="071ddd01-1d14-4bc6-a245-a259b80318ef" providerId="ADAL" clId="{924900A8-6C73-479D-8A98-EA5307B6B318}" dt="2023-06-03T02:52:49.918" v="452"/>
          <ac:spMkLst>
            <pc:docMk/>
            <pc:sldMk cId="1017047767" sldId="259"/>
            <ac:spMk id="6" creationId="{CB3DE963-62C8-425D-94E0-815588270CBE}"/>
          </ac:spMkLst>
        </pc:spChg>
        <pc:spChg chg="mod">
          <ac:chgData name="林楷勝" userId="071ddd01-1d14-4bc6-a245-a259b80318ef" providerId="ADAL" clId="{924900A8-6C73-479D-8A98-EA5307B6B318}" dt="2023-06-03T02:52:49.918" v="452"/>
          <ac:spMkLst>
            <pc:docMk/>
            <pc:sldMk cId="1017047767" sldId="259"/>
            <ac:spMk id="7" creationId="{9AC365DB-E8CE-4722-847E-55DF0832657C}"/>
          </ac:spMkLst>
        </pc:spChg>
        <pc:spChg chg="mod">
          <ac:chgData name="林楷勝" userId="071ddd01-1d14-4bc6-a245-a259b80318ef" providerId="ADAL" clId="{924900A8-6C73-479D-8A98-EA5307B6B318}" dt="2023-06-03T02:52:49.918" v="452"/>
          <ac:spMkLst>
            <pc:docMk/>
            <pc:sldMk cId="1017047767" sldId="259"/>
            <ac:spMk id="8" creationId="{DA20CF74-33BF-4ADB-8006-45A551E9830C}"/>
          </ac:spMkLst>
        </pc:spChg>
      </pc:sldChg>
      <pc:sldChg chg="modSp">
        <pc:chgData name="林楷勝" userId="071ddd01-1d14-4bc6-a245-a259b80318ef" providerId="ADAL" clId="{924900A8-6C73-479D-8A98-EA5307B6B318}" dt="2023-06-03T02:52:49.918" v="452"/>
        <pc:sldMkLst>
          <pc:docMk/>
          <pc:sldMk cId="534338200" sldId="261"/>
        </pc:sldMkLst>
        <pc:spChg chg="mod">
          <ac:chgData name="林楷勝" userId="071ddd01-1d14-4bc6-a245-a259b80318ef" providerId="ADAL" clId="{924900A8-6C73-479D-8A98-EA5307B6B318}" dt="2023-06-03T02:52:49.918" v="452"/>
          <ac:spMkLst>
            <pc:docMk/>
            <pc:sldMk cId="534338200" sldId="261"/>
            <ac:spMk id="4" creationId="{00DA346E-4BBF-4269-B59B-B7FB1F533DFB}"/>
          </ac:spMkLst>
        </pc:spChg>
        <pc:spChg chg="mod">
          <ac:chgData name="林楷勝" userId="071ddd01-1d14-4bc6-a245-a259b80318ef" providerId="ADAL" clId="{924900A8-6C73-479D-8A98-EA5307B6B318}" dt="2023-06-03T02:52:49.918" v="452"/>
          <ac:spMkLst>
            <pc:docMk/>
            <pc:sldMk cId="534338200" sldId="261"/>
            <ac:spMk id="6" creationId="{CB3DE963-62C8-425D-94E0-815588270CBE}"/>
          </ac:spMkLst>
        </pc:spChg>
        <pc:spChg chg="mod">
          <ac:chgData name="林楷勝" userId="071ddd01-1d14-4bc6-a245-a259b80318ef" providerId="ADAL" clId="{924900A8-6C73-479D-8A98-EA5307B6B318}" dt="2023-06-03T02:52:49.918" v="452"/>
          <ac:spMkLst>
            <pc:docMk/>
            <pc:sldMk cId="534338200" sldId="261"/>
            <ac:spMk id="9" creationId="{956492D7-B904-4C3F-A1DD-B300FD408937}"/>
          </ac:spMkLst>
        </pc:spChg>
        <pc:spChg chg="mod">
          <ac:chgData name="林楷勝" userId="071ddd01-1d14-4bc6-a245-a259b80318ef" providerId="ADAL" clId="{924900A8-6C73-479D-8A98-EA5307B6B318}" dt="2023-06-03T02:52:49.918" v="452"/>
          <ac:spMkLst>
            <pc:docMk/>
            <pc:sldMk cId="534338200" sldId="261"/>
            <ac:spMk id="10" creationId="{836CB391-AA23-464C-89B1-361C2859EE99}"/>
          </ac:spMkLst>
        </pc:spChg>
        <pc:spChg chg="mod">
          <ac:chgData name="林楷勝" userId="071ddd01-1d14-4bc6-a245-a259b80318ef" providerId="ADAL" clId="{924900A8-6C73-479D-8A98-EA5307B6B318}" dt="2023-06-03T02:52:49.918" v="452"/>
          <ac:spMkLst>
            <pc:docMk/>
            <pc:sldMk cId="534338200" sldId="261"/>
            <ac:spMk id="11" creationId="{214F00B8-1B2F-4E58-BDBB-E56E0D3A3B8A}"/>
          </ac:spMkLst>
        </pc:spChg>
      </pc:sldChg>
      <pc:sldChg chg="modSp">
        <pc:chgData name="林楷勝" userId="071ddd01-1d14-4bc6-a245-a259b80318ef" providerId="ADAL" clId="{924900A8-6C73-479D-8A98-EA5307B6B318}" dt="2023-06-03T02:52:49.918" v="452"/>
        <pc:sldMkLst>
          <pc:docMk/>
          <pc:sldMk cId="1780735100" sldId="263"/>
        </pc:sldMkLst>
        <pc:spChg chg="mod">
          <ac:chgData name="林楷勝" userId="071ddd01-1d14-4bc6-a245-a259b80318ef" providerId="ADAL" clId="{924900A8-6C73-479D-8A98-EA5307B6B318}" dt="2023-06-03T02:52:49.918" v="452"/>
          <ac:spMkLst>
            <pc:docMk/>
            <pc:sldMk cId="1780735100" sldId="263"/>
            <ac:spMk id="4" creationId="{00DA346E-4BBF-4269-B59B-B7FB1F533DFB}"/>
          </ac:spMkLst>
        </pc:spChg>
        <pc:spChg chg="mod">
          <ac:chgData name="林楷勝" userId="071ddd01-1d14-4bc6-a245-a259b80318ef" providerId="ADAL" clId="{924900A8-6C73-479D-8A98-EA5307B6B318}" dt="2023-06-03T02:52:49.918" v="452"/>
          <ac:spMkLst>
            <pc:docMk/>
            <pc:sldMk cId="1780735100" sldId="263"/>
            <ac:spMk id="7" creationId="{7B90DCC9-35F2-4DCE-8D09-85CEB45C30A4}"/>
          </ac:spMkLst>
        </pc:spChg>
        <pc:spChg chg="mod">
          <ac:chgData name="林楷勝" userId="071ddd01-1d14-4bc6-a245-a259b80318ef" providerId="ADAL" clId="{924900A8-6C73-479D-8A98-EA5307B6B318}" dt="2023-06-03T02:52:49.918" v="452"/>
          <ac:spMkLst>
            <pc:docMk/>
            <pc:sldMk cId="1780735100" sldId="263"/>
            <ac:spMk id="9" creationId="{956492D7-B904-4C3F-A1DD-B300FD408937}"/>
          </ac:spMkLst>
        </pc:spChg>
        <pc:spChg chg="mod">
          <ac:chgData name="林楷勝" userId="071ddd01-1d14-4bc6-a245-a259b80318ef" providerId="ADAL" clId="{924900A8-6C73-479D-8A98-EA5307B6B318}" dt="2023-06-03T02:52:49.918" v="452"/>
          <ac:spMkLst>
            <pc:docMk/>
            <pc:sldMk cId="1780735100" sldId="263"/>
            <ac:spMk id="11" creationId="{214F00B8-1B2F-4E58-BDBB-E56E0D3A3B8A}"/>
          </ac:spMkLst>
        </pc:spChg>
      </pc:sldChg>
      <pc:sldChg chg="modSp">
        <pc:chgData name="林楷勝" userId="071ddd01-1d14-4bc6-a245-a259b80318ef" providerId="ADAL" clId="{924900A8-6C73-479D-8A98-EA5307B6B318}" dt="2023-06-03T02:52:49.918" v="452"/>
        <pc:sldMkLst>
          <pc:docMk/>
          <pc:sldMk cId="1654612953" sldId="265"/>
        </pc:sldMkLst>
        <pc:spChg chg="mod">
          <ac:chgData name="林楷勝" userId="071ddd01-1d14-4bc6-a245-a259b80318ef" providerId="ADAL" clId="{924900A8-6C73-479D-8A98-EA5307B6B318}" dt="2023-06-03T02:52:49.918" v="452"/>
          <ac:spMkLst>
            <pc:docMk/>
            <pc:sldMk cId="1654612953" sldId="265"/>
            <ac:spMk id="7" creationId="{7B90DCC9-35F2-4DCE-8D09-85CEB45C30A4}"/>
          </ac:spMkLst>
        </pc:spChg>
        <pc:spChg chg="mod">
          <ac:chgData name="林楷勝" userId="071ddd01-1d14-4bc6-a245-a259b80318ef" providerId="ADAL" clId="{924900A8-6C73-479D-8A98-EA5307B6B318}" dt="2023-06-03T02:52:49.918" v="452"/>
          <ac:spMkLst>
            <pc:docMk/>
            <pc:sldMk cId="1654612953" sldId="265"/>
            <ac:spMk id="9" creationId="{956492D7-B904-4C3F-A1DD-B300FD408937}"/>
          </ac:spMkLst>
        </pc:spChg>
        <pc:spChg chg="mod">
          <ac:chgData name="林楷勝" userId="071ddd01-1d14-4bc6-a245-a259b80318ef" providerId="ADAL" clId="{924900A8-6C73-479D-8A98-EA5307B6B318}" dt="2023-06-03T02:52:49.918" v="452"/>
          <ac:spMkLst>
            <pc:docMk/>
            <pc:sldMk cId="1654612953" sldId="265"/>
            <ac:spMk id="11" creationId="{214F00B8-1B2F-4E58-BDBB-E56E0D3A3B8A}"/>
          </ac:spMkLst>
        </pc:spChg>
      </pc:sldChg>
      <pc:sldChg chg="modSp">
        <pc:chgData name="林楷勝" userId="071ddd01-1d14-4bc6-a245-a259b80318ef" providerId="ADAL" clId="{924900A8-6C73-479D-8A98-EA5307B6B318}" dt="2023-06-03T02:52:49.918" v="452"/>
        <pc:sldMkLst>
          <pc:docMk/>
          <pc:sldMk cId="915278205" sldId="268"/>
        </pc:sldMkLst>
        <pc:spChg chg="mod">
          <ac:chgData name="林楷勝" userId="071ddd01-1d14-4bc6-a245-a259b80318ef" providerId="ADAL" clId="{924900A8-6C73-479D-8A98-EA5307B6B318}" dt="2023-06-03T02:52:49.918" v="452"/>
          <ac:spMkLst>
            <pc:docMk/>
            <pc:sldMk cId="915278205" sldId="268"/>
            <ac:spMk id="3" creationId="{101505C3-4B6E-4C2C-9385-6D1A467EC7C6}"/>
          </ac:spMkLst>
        </pc:spChg>
        <pc:spChg chg="mod">
          <ac:chgData name="林楷勝" userId="071ddd01-1d14-4bc6-a245-a259b80318ef" providerId="ADAL" clId="{924900A8-6C73-479D-8A98-EA5307B6B318}" dt="2023-06-03T02:52:49.918" v="452"/>
          <ac:spMkLst>
            <pc:docMk/>
            <pc:sldMk cId="915278205" sldId="268"/>
            <ac:spMk id="4" creationId="{00DA346E-4BBF-4269-B59B-B7FB1F533DFB}"/>
          </ac:spMkLst>
        </pc:spChg>
        <pc:spChg chg="mod">
          <ac:chgData name="林楷勝" userId="071ddd01-1d14-4bc6-a245-a259b80318ef" providerId="ADAL" clId="{924900A8-6C73-479D-8A98-EA5307B6B318}" dt="2023-06-03T02:52:49.918" v="452"/>
          <ac:spMkLst>
            <pc:docMk/>
            <pc:sldMk cId="915278205" sldId="268"/>
            <ac:spMk id="6" creationId="{CB3DE963-62C8-425D-94E0-815588270CBE}"/>
          </ac:spMkLst>
        </pc:spChg>
        <pc:spChg chg="mod">
          <ac:chgData name="林楷勝" userId="071ddd01-1d14-4bc6-a245-a259b80318ef" providerId="ADAL" clId="{924900A8-6C73-479D-8A98-EA5307B6B318}" dt="2023-06-03T02:52:49.918" v="452"/>
          <ac:spMkLst>
            <pc:docMk/>
            <pc:sldMk cId="915278205" sldId="268"/>
            <ac:spMk id="7" creationId="{9AC365DB-E8CE-4722-847E-55DF0832657C}"/>
          </ac:spMkLst>
        </pc:spChg>
      </pc:sldChg>
      <pc:sldChg chg="addSp mod">
        <pc:chgData name="林楷勝" userId="071ddd01-1d14-4bc6-a245-a259b80318ef" providerId="ADAL" clId="{924900A8-6C73-479D-8A98-EA5307B6B318}" dt="2023-06-03T02:18:40.538" v="68" actId="11529"/>
        <pc:sldMkLst>
          <pc:docMk/>
          <pc:sldMk cId="698455881" sldId="269"/>
        </pc:sldMkLst>
        <pc:cxnChg chg="add">
          <ac:chgData name="林楷勝" userId="071ddd01-1d14-4bc6-a245-a259b80318ef" providerId="ADAL" clId="{924900A8-6C73-479D-8A98-EA5307B6B318}" dt="2023-06-03T02:18:40.538" v="68" actId="11529"/>
          <ac:cxnSpMkLst>
            <pc:docMk/>
            <pc:sldMk cId="698455881" sldId="269"/>
            <ac:cxnSpMk id="3" creationId="{292F8FE0-A33F-7CE7-7A94-C1872F3A04F0}"/>
          </ac:cxnSpMkLst>
        </pc:cxnChg>
      </pc:sldChg>
      <pc:sldChg chg="modSp">
        <pc:chgData name="林楷勝" userId="071ddd01-1d14-4bc6-a245-a259b80318ef" providerId="ADAL" clId="{924900A8-6C73-479D-8A98-EA5307B6B318}" dt="2023-06-03T02:52:49.918" v="452"/>
        <pc:sldMkLst>
          <pc:docMk/>
          <pc:sldMk cId="633036225" sldId="270"/>
        </pc:sldMkLst>
        <pc:spChg chg="mod">
          <ac:chgData name="林楷勝" userId="071ddd01-1d14-4bc6-a245-a259b80318ef" providerId="ADAL" clId="{924900A8-6C73-479D-8A98-EA5307B6B318}" dt="2023-06-03T02:52:49.918" v="452"/>
          <ac:spMkLst>
            <pc:docMk/>
            <pc:sldMk cId="633036225" sldId="270"/>
            <ac:spMk id="3" creationId="{101505C3-4B6E-4C2C-9385-6D1A467EC7C6}"/>
          </ac:spMkLst>
        </pc:spChg>
        <pc:spChg chg="mod">
          <ac:chgData name="林楷勝" userId="071ddd01-1d14-4bc6-a245-a259b80318ef" providerId="ADAL" clId="{924900A8-6C73-479D-8A98-EA5307B6B318}" dt="2023-06-03T02:52:49.918" v="452"/>
          <ac:spMkLst>
            <pc:docMk/>
            <pc:sldMk cId="633036225" sldId="270"/>
            <ac:spMk id="4" creationId="{00DA346E-4BBF-4269-B59B-B7FB1F533DFB}"/>
          </ac:spMkLst>
        </pc:spChg>
        <pc:spChg chg="mod">
          <ac:chgData name="林楷勝" userId="071ddd01-1d14-4bc6-a245-a259b80318ef" providerId="ADAL" clId="{924900A8-6C73-479D-8A98-EA5307B6B318}" dt="2023-06-03T02:52:49.918" v="452"/>
          <ac:spMkLst>
            <pc:docMk/>
            <pc:sldMk cId="633036225" sldId="270"/>
            <ac:spMk id="6" creationId="{CB3DE963-62C8-425D-94E0-815588270CBE}"/>
          </ac:spMkLst>
        </pc:spChg>
        <pc:spChg chg="mod">
          <ac:chgData name="林楷勝" userId="071ddd01-1d14-4bc6-a245-a259b80318ef" providerId="ADAL" clId="{924900A8-6C73-479D-8A98-EA5307B6B318}" dt="2023-06-03T02:52:49.918" v="452"/>
          <ac:spMkLst>
            <pc:docMk/>
            <pc:sldMk cId="633036225" sldId="270"/>
            <ac:spMk id="7" creationId="{9AC365DB-E8CE-4722-847E-55DF0832657C}"/>
          </ac:spMkLst>
        </pc:spChg>
      </pc:sldChg>
      <pc:sldChg chg="modSp">
        <pc:chgData name="林楷勝" userId="071ddd01-1d14-4bc6-a245-a259b80318ef" providerId="ADAL" clId="{924900A8-6C73-479D-8A98-EA5307B6B318}" dt="2023-06-03T02:52:49.918" v="452"/>
        <pc:sldMkLst>
          <pc:docMk/>
          <pc:sldMk cId="2948710304" sldId="271"/>
        </pc:sldMkLst>
        <pc:spChg chg="mod">
          <ac:chgData name="林楷勝" userId="071ddd01-1d14-4bc6-a245-a259b80318ef" providerId="ADAL" clId="{924900A8-6C73-479D-8A98-EA5307B6B318}" dt="2023-06-03T02:52:49.918" v="452"/>
          <ac:spMkLst>
            <pc:docMk/>
            <pc:sldMk cId="2948710304" sldId="271"/>
            <ac:spMk id="6" creationId="{CB3DE963-62C8-425D-94E0-815588270CBE}"/>
          </ac:spMkLst>
        </pc:spChg>
      </pc:sldChg>
      <pc:sldChg chg="delSp modSp add mod">
        <pc:chgData name="林楷勝" userId="071ddd01-1d14-4bc6-a245-a259b80318ef" providerId="ADAL" clId="{924900A8-6C73-479D-8A98-EA5307B6B318}" dt="2023-05-31T03:23:56.842" v="9" actId="1076"/>
        <pc:sldMkLst>
          <pc:docMk/>
          <pc:sldMk cId="4277347039" sldId="273"/>
        </pc:sldMkLst>
        <pc:spChg chg="mod">
          <ac:chgData name="林楷勝" userId="071ddd01-1d14-4bc6-a245-a259b80318ef" providerId="ADAL" clId="{924900A8-6C73-479D-8A98-EA5307B6B318}" dt="2023-05-31T03:23:23.825" v="1"/>
          <ac:spMkLst>
            <pc:docMk/>
            <pc:sldMk cId="4277347039" sldId="273"/>
            <ac:spMk id="2" creationId="{F2D6D40B-1220-434E-8FE3-4AA15AD6E402}"/>
          </ac:spMkLst>
        </pc:spChg>
        <pc:spChg chg="del mod">
          <ac:chgData name="林楷勝" userId="071ddd01-1d14-4bc6-a245-a259b80318ef" providerId="ADAL" clId="{924900A8-6C73-479D-8A98-EA5307B6B318}" dt="2023-05-31T03:23:41.862" v="5" actId="478"/>
          <ac:spMkLst>
            <pc:docMk/>
            <pc:sldMk cId="4277347039" sldId="273"/>
            <ac:spMk id="3" creationId="{52ACEB4F-725D-4207-A024-9544614AA802}"/>
          </ac:spMkLst>
        </pc:spChg>
        <pc:spChg chg="mod">
          <ac:chgData name="林楷勝" userId="071ddd01-1d14-4bc6-a245-a259b80318ef" providerId="ADAL" clId="{924900A8-6C73-479D-8A98-EA5307B6B318}" dt="2023-05-31T03:23:56.842" v="9" actId="1076"/>
          <ac:spMkLst>
            <pc:docMk/>
            <pc:sldMk cId="4277347039" sldId="273"/>
            <ac:spMk id="5" creationId="{208105CF-3EB5-4CA0-9E05-33612C9BD3F7}"/>
          </ac:spMkLst>
        </pc:spChg>
        <pc:spChg chg="del">
          <ac:chgData name="林楷勝" userId="071ddd01-1d14-4bc6-a245-a259b80318ef" providerId="ADAL" clId="{924900A8-6C73-479D-8A98-EA5307B6B318}" dt="2023-05-31T03:23:42.978" v="6" actId="478"/>
          <ac:spMkLst>
            <pc:docMk/>
            <pc:sldMk cId="4277347039" sldId="273"/>
            <ac:spMk id="7" creationId="{48AB7FCE-9F46-4D7C-89F6-44FE5B33CC1E}"/>
          </ac:spMkLst>
        </pc:spChg>
        <pc:cxnChg chg="del mod">
          <ac:chgData name="林楷勝" userId="071ddd01-1d14-4bc6-a245-a259b80318ef" providerId="ADAL" clId="{924900A8-6C73-479D-8A98-EA5307B6B318}" dt="2023-05-31T03:23:40.753" v="4" actId="478"/>
          <ac:cxnSpMkLst>
            <pc:docMk/>
            <pc:sldMk cId="4277347039" sldId="273"/>
            <ac:cxnSpMk id="9" creationId="{12A0D24B-3445-4CEB-BD64-E1CBC1E77CC8}"/>
          </ac:cxnSpMkLst>
        </pc:cxnChg>
        <pc:cxnChg chg="mod">
          <ac:chgData name="林楷勝" userId="071ddd01-1d14-4bc6-a245-a259b80318ef" providerId="ADAL" clId="{924900A8-6C73-479D-8A98-EA5307B6B318}" dt="2023-05-31T03:23:56.842" v="9" actId="1076"/>
          <ac:cxnSpMkLst>
            <pc:docMk/>
            <pc:sldMk cId="4277347039" sldId="273"/>
            <ac:cxnSpMk id="13" creationId="{CDB50DE0-6F33-4C25-9198-49F8E907590D}"/>
          </ac:cxnSpMkLst>
        </pc:cxnChg>
        <pc:cxnChg chg="del mod">
          <ac:chgData name="林楷勝" userId="071ddd01-1d14-4bc6-a245-a259b80318ef" providerId="ADAL" clId="{924900A8-6C73-479D-8A98-EA5307B6B318}" dt="2023-05-31T03:23:43.952" v="7" actId="478"/>
          <ac:cxnSpMkLst>
            <pc:docMk/>
            <pc:sldMk cId="4277347039" sldId="273"/>
            <ac:cxnSpMk id="17" creationId="{953411DC-CBD7-4A73-897E-FCDD1EB47C5B}"/>
          </ac:cxnSpMkLst>
        </pc:cxnChg>
      </pc:sldChg>
      <pc:sldChg chg="delSp modSp add mod">
        <pc:chgData name="林楷勝" userId="071ddd01-1d14-4bc6-a245-a259b80318ef" providerId="ADAL" clId="{924900A8-6C73-479D-8A98-EA5307B6B318}" dt="2023-05-31T03:25:22.267" v="42" actId="20577"/>
        <pc:sldMkLst>
          <pc:docMk/>
          <pc:sldMk cId="52049047" sldId="274"/>
        </pc:sldMkLst>
        <pc:spChg chg="mod">
          <ac:chgData name="林楷勝" userId="071ddd01-1d14-4bc6-a245-a259b80318ef" providerId="ADAL" clId="{924900A8-6C73-479D-8A98-EA5307B6B318}" dt="2023-05-31T03:25:22.267" v="42" actId="20577"/>
          <ac:spMkLst>
            <pc:docMk/>
            <pc:sldMk cId="52049047" sldId="274"/>
            <ac:spMk id="3" creationId="{101505C3-4B6E-4C2C-9385-6D1A467EC7C6}"/>
          </ac:spMkLst>
        </pc:spChg>
        <pc:spChg chg="del">
          <ac:chgData name="林楷勝" userId="071ddd01-1d14-4bc6-a245-a259b80318ef" providerId="ADAL" clId="{924900A8-6C73-479D-8A98-EA5307B6B318}" dt="2023-05-31T03:24:02.992" v="12" actId="478"/>
          <ac:spMkLst>
            <pc:docMk/>
            <pc:sldMk cId="52049047" sldId="274"/>
            <ac:spMk id="7" creationId="{C7F1947A-7B85-4D8C-BF67-90F76EAFCE9A}"/>
          </ac:spMkLst>
        </pc:spChg>
        <pc:spChg chg="del">
          <ac:chgData name="林楷勝" userId="071ddd01-1d14-4bc6-a245-a259b80318ef" providerId="ADAL" clId="{924900A8-6C73-479D-8A98-EA5307B6B318}" dt="2023-05-31T03:24:01.598" v="11" actId="478"/>
          <ac:spMkLst>
            <pc:docMk/>
            <pc:sldMk cId="52049047" sldId="274"/>
            <ac:spMk id="10" creationId="{7A5E92F5-01B1-4F5B-83A0-0438B28C8ACB}"/>
          </ac:spMkLst>
        </pc:spChg>
      </pc:sldChg>
      <pc:sldChg chg="addSp modSp add mod">
        <pc:chgData name="林楷勝" userId="071ddd01-1d14-4bc6-a245-a259b80318ef" providerId="ADAL" clId="{924900A8-6C73-479D-8A98-EA5307B6B318}" dt="2023-06-03T02:20:38.984" v="81" actId="14100"/>
        <pc:sldMkLst>
          <pc:docMk/>
          <pc:sldMk cId="3727670066" sldId="275"/>
        </pc:sldMkLst>
        <pc:spChg chg="mod">
          <ac:chgData name="林楷勝" userId="071ddd01-1d14-4bc6-a245-a259b80318ef" providerId="ADAL" clId="{924900A8-6C73-479D-8A98-EA5307B6B318}" dt="2023-06-03T02:15:01.967" v="44"/>
          <ac:spMkLst>
            <pc:docMk/>
            <pc:sldMk cId="3727670066" sldId="275"/>
            <ac:spMk id="4" creationId="{D2877F51-5400-444B-A4A7-FD14DD270CE2}"/>
          </ac:spMkLst>
        </pc:spChg>
        <pc:spChg chg="mod">
          <ac:chgData name="林楷勝" userId="071ddd01-1d14-4bc6-a245-a259b80318ef" providerId="ADAL" clId="{924900A8-6C73-479D-8A98-EA5307B6B318}" dt="2023-06-03T02:15:10.296" v="45"/>
          <ac:spMkLst>
            <pc:docMk/>
            <pc:sldMk cId="3727670066" sldId="275"/>
            <ac:spMk id="5" creationId="{5C327E68-6C17-4BD4-A7D3-D85BDA4DB2DC}"/>
          </ac:spMkLst>
        </pc:spChg>
        <pc:spChg chg="add mod">
          <ac:chgData name="林楷勝" userId="071ddd01-1d14-4bc6-a245-a259b80318ef" providerId="ADAL" clId="{924900A8-6C73-479D-8A98-EA5307B6B318}" dt="2023-06-03T02:20:00.930" v="77" actId="1076"/>
          <ac:spMkLst>
            <pc:docMk/>
            <pc:sldMk cId="3727670066" sldId="275"/>
            <ac:spMk id="6" creationId="{970A68AE-E6F9-E6F3-C9FC-95B704FF8E8B}"/>
          </ac:spMkLst>
        </pc:spChg>
        <pc:spChg chg="mod">
          <ac:chgData name="林楷勝" userId="071ddd01-1d14-4bc6-a245-a259b80318ef" providerId="ADAL" clId="{924900A8-6C73-479D-8A98-EA5307B6B318}" dt="2023-06-03T02:15:33.833" v="49"/>
          <ac:spMkLst>
            <pc:docMk/>
            <pc:sldMk cId="3727670066" sldId="275"/>
            <ac:spMk id="10" creationId="{0221EB73-717D-4BF4-A05C-AC3AC057B2A6}"/>
          </ac:spMkLst>
        </pc:spChg>
        <pc:spChg chg="mod">
          <ac:chgData name="林楷勝" userId="071ddd01-1d14-4bc6-a245-a259b80318ef" providerId="ADAL" clId="{924900A8-6C73-479D-8A98-EA5307B6B318}" dt="2023-06-03T02:15:49.880" v="52" actId="14100"/>
          <ac:spMkLst>
            <pc:docMk/>
            <pc:sldMk cId="3727670066" sldId="275"/>
            <ac:spMk id="15" creationId="{6DF5F8C4-745E-4446-9021-1C0CA4CF52F5}"/>
          </ac:spMkLst>
        </pc:spChg>
        <pc:spChg chg="mod">
          <ac:chgData name="林楷勝" userId="071ddd01-1d14-4bc6-a245-a259b80318ef" providerId="ADAL" clId="{924900A8-6C73-479D-8A98-EA5307B6B318}" dt="2023-06-03T02:16:18.601" v="54"/>
          <ac:spMkLst>
            <pc:docMk/>
            <pc:sldMk cId="3727670066" sldId="275"/>
            <ac:spMk id="21" creationId="{BBAB8BCE-53F0-4225-B111-0FFC4DEAB231}"/>
          </ac:spMkLst>
        </pc:spChg>
        <pc:spChg chg="mod">
          <ac:chgData name="林楷勝" userId="071ddd01-1d14-4bc6-a245-a259b80318ef" providerId="ADAL" clId="{924900A8-6C73-479D-8A98-EA5307B6B318}" dt="2023-06-03T02:17:59.932" v="66"/>
          <ac:spMkLst>
            <pc:docMk/>
            <pc:sldMk cId="3727670066" sldId="275"/>
            <ac:spMk id="24" creationId="{4AC3D863-9C13-4DC5-B2E5-BDE35B1D29B8}"/>
          </ac:spMkLst>
        </pc:spChg>
        <pc:spChg chg="mod">
          <ac:chgData name="林楷勝" userId="071ddd01-1d14-4bc6-a245-a259b80318ef" providerId="ADAL" clId="{924900A8-6C73-479D-8A98-EA5307B6B318}" dt="2023-06-03T02:18:09.517" v="67"/>
          <ac:spMkLst>
            <pc:docMk/>
            <pc:sldMk cId="3727670066" sldId="275"/>
            <ac:spMk id="25" creationId="{8777BEB8-2E32-48EF-B01B-522FDF350711}"/>
          </ac:spMkLst>
        </pc:spChg>
        <pc:spChg chg="mod">
          <ac:chgData name="林楷勝" userId="071ddd01-1d14-4bc6-a245-a259b80318ef" providerId="ADAL" clId="{924900A8-6C73-479D-8A98-EA5307B6B318}" dt="2023-06-03T02:16:35.105" v="56"/>
          <ac:spMkLst>
            <pc:docMk/>
            <pc:sldMk cId="3727670066" sldId="275"/>
            <ac:spMk id="28" creationId="{7D6C734E-7696-44AB-9D58-57992405BE30}"/>
          </ac:spMkLst>
        </pc:spChg>
        <pc:spChg chg="mod">
          <ac:chgData name="林楷勝" userId="071ddd01-1d14-4bc6-a245-a259b80318ef" providerId="ADAL" clId="{924900A8-6C73-479D-8A98-EA5307B6B318}" dt="2023-06-03T02:16:54.800" v="58"/>
          <ac:spMkLst>
            <pc:docMk/>
            <pc:sldMk cId="3727670066" sldId="275"/>
            <ac:spMk id="32" creationId="{C6DC0708-852C-4C25-AF5C-F2D9DE231D36}"/>
          </ac:spMkLst>
        </pc:spChg>
        <pc:spChg chg="mod">
          <ac:chgData name="林楷勝" userId="071ddd01-1d14-4bc6-a245-a259b80318ef" providerId="ADAL" clId="{924900A8-6C73-479D-8A98-EA5307B6B318}" dt="2023-06-03T02:17:09.368" v="60"/>
          <ac:spMkLst>
            <pc:docMk/>
            <pc:sldMk cId="3727670066" sldId="275"/>
            <ac:spMk id="37" creationId="{55AA9198-C0D1-47DD-8A67-5DA77E8381AB}"/>
          </ac:spMkLst>
        </pc:spChg>
        <pc:spChg chg="mod">
          <ac:chgData name="林楷勝" userId="071ddd01-1d14-4bc6-a245-a259b80318ef" providerId="ADAL" clId="{924900A8-6C73-479D-8A98-EA5307B6B318}" dt="2023-06-03T02:17:20.384" v="61"/>
          <ac:spMkLst>
            <pc:docMk/>
            <pc:sldMk cId="3727670066" sldId="275"/>
            <ac:spMk id="41" creationId="{467A1B13-B003-4AC0-B6E1-5E4A86223B7D}"/>
          </ac:spMkLst>
        </pc:spChg>
        <pc:spChg chg="mod">
          <ac:chgData name="林楷勝" userId="071ddd01-1d14-4bc6-a245-a259b80318ef" providerId="ADAL" clId="{924900A8-6C73-479D-8A98-EA5307B6B318}" dt="2023-06-03T02:17:43.156" v="64" actId="14100"/>
          <ac:spMkLst>
            <pc:docMk/>
            <pc:sldMk cId="3727670066" sldId="275"/>
            <ac:spMk id="45" creationId="{77D32630-229F-4BB4-8081-7525B8D8ECB5}"/>
          </ac:spMkLst>
        </pc:spChg>
        <pc:cxnChg chg="add">
          <ac:chgData name="林楷勝" userId="071ddd01-1d14-4bc6-a245-a259b80318ef" providerId="ADAL" clId="{924900A8-6C73-479D-8A98-EA5307B6B318}" dt="2023-06-03T02:19:42.495" v="73" actId="11529"/>
          <ac:cxnSpMkLst>
            <pc:docMk/>
            <pc:sldMk cId="3727670066" sldId="275"/>
            <ac:cxnSpMk id="8" creationId="{C5FE073F-1952-E79D-3BF1-57C3E25A556D}"/>
          </ac:cxnSpMkLst>
        </pc:cxnChg>
        <pc:cxnChg chg="add mod">
          <ac:chgData name="林楷勝" userId="071ddd01-1d14-4bc6-a245-a259b80318ef" providerId="ADAL" clId="{924900A8-6C73-479D-8A98-EA5307B6B318}" dt="2023-06-03T02:20:00.930" v="77" actId="1076"/>
          <ac:cxnSpMkLst>
            <pc:docMk/>
            <pc:sldMk cId="3727670066" sldId="275"/>
            <ac:cxnSpMk id="13" creationId="{036D2B7F-B2D1-9356-394F-618EACE34BDA}"/>
          </ac:cxnSpMkLst>
        </pc:cxnChg>
        <pc:cxnChg chg="mod">
          <ac:chgData name="林楷勝" userId="071ddd01-1d14-4bc6-a245-a259b80318ef" providerId="ADAL" clId="{924900A8-6C73-479D-8A98-EA5307B6B318}" dt="2023-06-03T02:15:49.880" v="52" actId="14100"/>
          <ac:cxnSpMkLst>
            <pc:docMk/>
            <pc:sldMk cId="3727670066" sldId="275"/>
            <ac:cxnSpMk id="19" creationId="{7BA13637-4B72-493B-901F-91A9BC9B528E}"/>
          </ac:cxnSpMkLst>
        </pc:cxnChg>
        <pc:cxnChg chg="add mod">
          <ac:chgData name="林楷勝" userId="071ddd01-1d14-4bc6-a245-a259b80318ef" providerId="ADAL" clId="{924900A8-6C73-479D-8A98-EA5307B6B318}" dt="2023-06-03T02:20:38.984" v="81" actId="14100"/>
          <ac:cxnSpMkLst>
            <pc:docMk/>
            <pc:sldMk cId="3727670066" sldId="275"/>
            <ac:cxnSpMk id="20" creationId="{5EF93652-6A0E-0F01-FC9A-6834EEFF9664}"/>
          </ac:cxnSpMkLst>
        </pc:cxnChg>
        <pc:cxnChg chg="mod">
          <ac:chgData name="林楷勝" userId="071ddd01-1d14-4bc6-a245-a259b80318ef" providerId="ADAL" clId="{924900A8-6C73-479D-8A98-EA5307B6B318}" dt="2023-06-03T02:17:43.156" v="64" actId="14100"/>
          <ac:cxnSpMkLst>
            <pc:docMk/>
            <pc:sldMk cId="3727670066" sldId="275"/>
            <ac:cxnSpMk id="47" creationId="{0177404D-965D-4034-9682-2B9E340A52CA}"/>
          </ac:cxnSpMkLst>
        </pc:cxnChg>
      </pc:sldChg>
      <pc:sldChg chg="addSp modSp add mod">
        <pc:chgData name="林楷勝" userId="071ddd01-1d14-4bc6-a245-a259b80318ef" providerId="ADAL" clId="{924900A8-6C73-479D-8A98-EA5307B6B318}" dt="2023-06-03T02:22:53.525" v="98" actId="11529"/>
        <pc:sldMkLst>
          <pc:docMk/>
          <pc:sldMk cId="915062913" sldId="276"/>
        </pc:sldMkLst>
        <pc:spChg chg="mod">
          <ac:chgData name="林楷勝" userId="071ddd01-1d14-4bc6-a245-a259b80318ef" providerId="ADAL" clId="{924900A8-6C73-479D-8A98-EA5307B6B318}" dt="2023-06-03T02:20:49.799" v="82"/>
          <ac:spMkLst>
            <pc:docMk/>
            <pc:sldMk cId="915062913" sldId="276"/>
            <ac:spMk id="2" creationId="{F2D6D40B-1220-434E-8FE3-4AA15AD6E402}"/>
          </ac:spMkLst>
        </pc:spChg>
        <pc:spChg chg="mod">
          <ac:chgData name="林楷勝" userId="071ddd01-1d14-4bc6-a245-a259b80318ef" providerId="ADAL" clId="{924900A8-6C73-479D-8A98-EA5307B6B318}" dt="2023-06-03T02:21:20.059" v="83"/>
          <ac:spMkLst>
            <pc:docMk/>
            <pc:sldMk cId="915062913" sldId="276"/>
            <ac:spMk id="3" creationId="{52ACEB4F-725D-4207-A024-9544614AA802}"/>
          </ac:spMkLst>
        </pc:spChg>
        <pc:spChg chg="mod">
          <ac:chgData name="林楷勝" userId="071ddd01-1d14-4bc6-a245-a259b80318ef" providerId="ADAL" clId="{924900A8-6C73-479D-8A98-EA5307B6B318}" dt="2023-06-03T02:21:29.534" v="85" actId="14100"/>
          <ac:spMkLst>
            <pc:docMk/>
            <pc:sldMk cId="915062913" sldId="276"/>
            <ac:spMk id="5" creationId="{208105CF-3EB5-4CA0-9E05-33612C9BD3F7}"/>
          </ac:spMkLst>
        </pc:spChg>
        <pc:spChg chg="mod">
          <ac:chgData name="林楷勝" userId="071ddd01-1d14-4bc6-a245-a259b80318ef" providerId="ADAL" clId="{924900A8-6C73-479D-8A98-EA5307B6B318}" dt="2023-06-03T02:21:50.631" v="87" actId="14100"/>
          <ac:spMkLst>
            <pc:docMk/>
            <pc:sldMk cId="915062913" sldId="276"/>
            <ac:spMk id="7" creationId="{48AB7FCE-9F46-4D7C-89F6-44FE5B33CC1E}"/>
          </ac:spMkLst>
        </pc:spChg>
        <pc:spChg chg="mod">
          <ac:chgData name="林楷勝" userId="071ddd01-1d14-4bc6-a245-a259b80318ef" providerId="ADAL" clId="{924900A8-6C73-479D-8A98-EA5307B6B318}" dt="2023-06-03T02:22:09.111" v="89" actId="14100"/>
          <ac:spMkLst>
            <pc:docMk/>
            <pc:sldMk cId="915062913" sldId="276"/>
            <ac:spMk id="12" creationId="{CC42B511-0288-4533-9804-F0DE22DB7474}"/>
          </ac:spMkLst>
        </pc:spChg>
        <pc:spChg chg="mod">
          <ac:chgData name="林楷勝" userId="071ddd01-1d14-4bc6-a245-a259b80318ef" providerId="ADAL" clId="{924900A8-6C73-479D-8A98-EA5307B6B318}" dt="2023-06-03T02:22:16.914" v="90"/>
          <ac:spMkLst>
            <pc:docMk/>
            <pc:sldMk cId="915062913" sldId="276"/>
            <ac:spMk id="14" creationId="{704B4263-A1A4-4604-AD21-54233E755580}"/>
          </ac:spMkLst>
        </pc:spChg>
        <pc:spChg chg="add mod">
          <ac:chgData name="林楷勝" userId="071ddd01-1d14-4bc6-a245-a259b80318ef" providerId="ADAL" clId="{924900A8-6C73-479D-8A98-EA5307B6B318}" dt="2023-06-03T02:22:45.294" v="97"/>
          <ac:spMkLst>
            <pc:docMk/>
            <pc:sldMk cId="915062913" sldId="276"/>
            <ac:spMk id="20" creationId="{783627EA-7B2E-1E52-84C9-B9F6CC8B1340}"/>
          </ac:spMkLst>
        </pc:spChg>
        <pc:cxnChg chg="mod">
          <ac:chgData name="林楷勝" userId="071ddd01-1d14-4bc6-a245-a259b80318ef" providerId="ADAL" clId="{924900A8-6C73-479D-8A98-EA5307B6B318}" dt="2023-06-03T02:22:34.520" v="94" actId="14100"/>
          <ac:cxnSpMkLst>
            <pc:docMk/>
            <pc:sldMk cId="915062913" sldId="276"/>
            <ac:cxnSpMk id="9" creationId="{12A0D24B-3445-4CEB-BD64-E1CBC1E77CC8}"/>
          </ac:cxnSpMkLst>
        </pc:cxnChg>
        <pc:cxnChg chg="mod">
          <ac:chgData name="林楷勝" userId="071ddd01-1d14-4bc6-a245-a259b80318ef" providerId="ADAL" clId="{924900A8-6C73-479D-8A98-EA5307B6B318}" dt="2023-06-03T02:22:31.598" v="93" actId="14100"/>
          <ac:cxnSpMkLst>
            <pc:docMk/>
            <pc:sldMk cId="915062913" sldId="276"/>
            <ac:cxnSpMk id="13" creationId="{CDB50DE0-6F33-4C25-9198-49F8E907590D}"/>
          </ac:cxnSpMkLst>
        </pc:cxnChg>
        <pc:cxnChg chg="mod">
          <ac:chgData name="林楷勝" userId="071ddd01-1d14-4bc6-a245-a259b80318ef" providerId="ADAL" clId="{924900A8-6C73-479D-8A98-EA5307B6B318}" dt="2023-06-03T02:22:23.809" v="91" actId="14100"/>
          <ac:cxnSpMkLst>
            <pc:docMk/>
            <pc:sldMk cId="915062913" sldId="276"/>
            <ac:cxnSpMk id="15" creationId="{69A6663A-667D-4DD9-B263-D1953BC2DD68}"/>
          </ac:cxnSpMkLst>
        </pc:cxnChg>
        <pc:cxnChg chg="mod">
          <ac:chgData name="林楷勝" userId="071ddd01-1d14-4bc6-a245-a259b80318ef" providerId="ADAL" clId="{924900A8-6C73-479D-8A98-EA5307B6B318}" dt="2023-06-03T02:22:26.391" v="92" actId="14100"/>
          <ac:cxnSpMkLst>
            <pc:docMk/>
            <pc:sldMk cId="915062913" sldId="276"/>
            <ac:cxnSpMk id="16" creationId="{FB38B66B-94A2-4ACA-8504-5FC3C6FB050C}"/>
          </ac:cxnSpMkLst>
        </pc:cxnChg>
        <pc:cxnChg chg="mod">
          <ac:chgData name="林楷勝" userId="071ddd01-1d14-4bc6-a245-a259b80318ef" providerId="ADAL" clId="{924900A8-6C73-479D-8A98-EA5307B6B318}" dt="2023-06-03T02:21:50.631" v="87" actId="14100"/>
          <ac:cxnSpMkLst>
            <pc:docMk/>
            <pc:sldMk cId="915062913" sldId="276"/>
            <ac:cxnSpMk id="17" creationId="{953411DC-CBD7-4A73-897E-FCDD1EB47C5B}"/>
          </ac:cxnSpMkLst>
        </pc:cxnChg>
        <pc:cxnChg chg="add">
          <ac:chgData name="林楷勝" userId="071ddd01-1d14-4bc6-a245-a259b80318ef" providerId="ADAL" clId="{924900A8-6C73-479D-8A98-EA5307B6B318}" dt="2023-06-03T02:22:53.525" v="98" actId="11529"/>
          <ac:cxnSpMkLst>
            <pc:docMk/>
            <pc:sldMk cId="915062913" sldId="276"/>
            <ac:cxnSpMk id="22" creationId="{40F24FA2-B2E0-F632-A75C-29E4798B2B8C}"/>
          </ac:cxnSpMkLst>
        </pc:cxnChg>
      </pc:sldChg>
      <pc:sldChg chg="modSp add mod">
        <pc:chgData name="林楷勝" userId="071ddd01-1d14-4bc6-a245-a259b80318ef" providerId="ADAL" clId="{924900A8-6C73-479D-8A98-EA5307B6B318}" dt="2023-06-03T02:53:32.130" v="455" actId="20577"/>
        <pc:sldMkLst>
          <pc:docMk/>
          <pc:sldMk cId="3052498576" sldId="277"/>
        </pc:sldMkLst>
        <pc:spChg chg="mod">
          <ac:chgData name="林楷勝" userId="071ddd01-1d14-4bc6-a245-a259b80318ef" providerId="ADAL" clId="{924900A8-6C73-479D-8A98-EA5307B6B318}" dt="2023-06-03T02:53:32.130" v="455" actId="20577"/>
          <ac:spMkLst>
            <pc:docMk/>
            <pc:sldMk cId="3052498576" sldId="277"/>
            <ac:spMk id="3" creationId="{101505C3-4B6E-4C2C-9385-6D1A467EC7C6}"/>
          </ac:spMkLst>
        </pc:spChg>
        <pc:spChg chg="mod">
          <ac:chgData name="林楷勝" userId="071ddd01-1d14-4bc6-a245-a259b80318ef" providerId="ADAL" clId="{924900A8-6C73-479D-8A98-EA5307B6B318}" dt="2023-06-03T02:52:49.918" v="452"/>
          <ac:spMkLst>
            <pc:docMk/>
            <pc:sldMk cId="3052498576" sldId="277"/>
            <ac:spMk id="4" creationId="{00DA346E-4BBF-4269-B59B-B7FB1F533DFB}"/>
          </ac:spMkLst>
        </pc:spChg>
        <pc:spChg chg="mod">
          <ac:chgData name="林楷勝" userId="071ddd01-1d14-4bc6-a245-a259b80318ef" providerId="ADAL" clId="{924900A8-6C73-479D-8A98-EA5307B6B318}" dt="2023-06-03T02:52:49.918" v="452"/>
          <ac:spMkLst>
            <pc:docMk/>
            <pc:sldMk cId="3052498576" sldId="277"/>
            <ac:spMk id="6" creationId="{CB3DE963-62C8-425D-94E0-815588270CBE}"/>
          </ac:spMkLst>
        </pc:spChg>
        <pc:spChg chg="mod">
          <ac:chgData name="林楷勝" userId="071ddd01-1d14-4bc6-a245-a259b80318ef" providerId="ADAL" clId="{924900A8-6C73-479D-8A98-EA5307B6B318}" dt="2023-06-03T02:52:49.918" v="452"/>
          <ac:spMkLst>
            <pc:docMk/>
            <pc:sldMk cId="3052498576" sldId="277"/>
            <ac:spMk id="7" creationId="{9AC365DB-E8CE-4722-847E-55DF0832657C}"/>
          </ac:spMkLst>
        </pc:spChg>
        <pc:spChg chg="mod">
          <ac:chgData name="林楷勝" userId="071ddd01-1d14-4bc6-a245-a259b80318ef" providerId="ADAL" clId="{924900A8-6C73-479D-8A98-EA5307B6B318}" dt="2023-06-03T02:52:49.918" v="452"/>
          <ac:spMkLst>
            <pc:docMk/>
            <pc:sldMk cId="3052498576" sldId="277"/>
            <ac:spMk id="8" creationId="{DA20CF74-33BF-4ADB-8006-45A551E9830C}"/>
          </ac:spMkLst>
        </pc:spChg>
      </pc:sldChg>
      <pc:sldChg chg="addSp modSp add mod">
        <pc:chgData name="林楷勝" userId="071ddd01-1d14-4bc6-a245-a259b80318ef" providerId="ADAL" clId="{924900A8-6C73-479D-8A98-EA5307B6B318}" dt="2023-06-03T02:52:49.918" v="452"/>
        <pc:sldMkLst>
          <pc:docMk/>
          <pc:sldMk cId="1711656283" sldId="278"/>
        </pc:sldMkLst>
        <pc:spChg chg="add mod">
          <ac:chgData name="林楷勝" userId="071ddd01-1d14-4bc6-a245-a259b80318ef" providerId="ADAL" clId="{924900A8-6C73-479D-8A98-EA5307B6B318}" dt="2023-06-03T02:52:49.918" v="452"/>
          <ac:spMkLst>
            <pc:docMk/>
            <pc:sldMk cId="1711656283" sldId="278"/>
            <ac:spMk id="2" creationId="{33DF81BF-31A8-BBA7-0B57-F5CCEB435E8A}"/>
          </ac:spMkLst>
        </pc:spChg>
        <pc:spChg chg="mod">
          <ac:chgData name="林楷勝" userId="071ddd01-1d14-4bc6-a245-a259b80318ef" providerId="ADAL" clId="{924900A8-6C73-479D-8A98-EA5307B6B318}" dt="2023-06-03T02:52:49.918" v="452"/>
          <ac:spMkLst>
            <pc:docMk/>
            <pc:sldMk cId="1711656283" sldId="278"/>
            <ac:spMk id="3" creationId="{101505C3-4B6E-4C2C-9385-6D1A467EC7C6}"/>
          </ac:spMkLst>
        </pc:spChg>
        <pc:spChg chg="mod">
          <ac:chgData name="林楷勝" userId="071ddd01-1d14-4bc6-a245-a259b80318ef" providerId="ADAL" clId="{924900A8-6C73-479D-8A98-EA5307B6B318}" dt="2023-06-03T02:52:49.918" v="452"/>
          <ac:spMkLst>
            <pc:docMk/>
            <pc:sldMk cId="1711656283" sldId="278"/>
            <ac:spMk id="4" creationId="{00DA346E-4BBF-4269-B59B-B7FB1F533DFB}"/>
          </ac:spMkLst>
        </pc:spChg>
        <pc:spChg chg="mod">
          <ac:chgData name="林楷勝" userId="071ddd01-1d14-4bc6-a245-a259b80318ef" providerId="ADAL" clId="{924900A8-6C73-479D-8A98-EA5307B6B318}" dt="2023-06-03T02:52:49.918" v="452"/>
          <ac:spMkLst>
            <pc:docMk/>
            <pc:sldMk cId="1711656283" sldId="278"/>
            <ac:spMk id="6" creationId="{CB3DE963-62C8-425D-94E0-815588270CBE}"/>
          </ac:spMkLst>
        </pc:spChg>
        <pc:spChg chg="mod">
          <ac:chgData name="林楷勝" userId="071ddd01-1d14-4bc6-a245-a259b80318ef" providerId="ADAL" clId="{924900A8-6C73-479D-8A98-EA5307B6B318}" dt="2023-06-03T02:52:49.918" v="452"/>
          <ac:spMkLst>
            <pc:docMk/>
            <pc:sldMk cId="1711656283" sldId="278"/>
            <ac:spMk id="7" creationId="{9AC365DB-E8CE-4722-847E-55DF0832657C}"/>
          </ac:spMkLst>
        </pc:spChg>
        <pc:spChg chg="mod">
          <ac:chgData name="林楷勝" userId="071ddd01-1d14-4bc6-a245-a259b80318ef" providerId="ADAL" clId="{924900A8-6C73-479D-8A98-EA5307B6B318}" dt="2023-06-03T02:52:49.918" v="452"/>
          <ac:spMkLst>
            <pc:docMk/>
            <pc:sldMk cId="1711656283" sldId="278"/>
            <ac:spMk id="8" creationId="{DA20CF74-33BF-4ADB-8006-45A551E9830C}"/>
          </ac:spMkLst>
        </pc:spChg>
      </pc:sldChg>
      <pc:sldChg chg="addSp delSp modSp add mod">
        <pc:chgData name="林楷勝" userId="071ddd01-1d14-4bc6-a245-a259b80318ef" providerId="ADAL" clId="{924900A8-6C73-479D-8A98-EA5307B6B318}" dt="2023-06-03T02:52:49.918" v="452"/>
        <pc:sldMkLst>
          <pc:docMk/>
          <pc:sldMk cId="1569315436" sldId="279"/>
        </pc:sldMkLst>
        <pc:spChg chg="add mod">
          <ac:chgData name="林楷勝" userId="071ddd01-1d14-4bc6-a245-a259b80318ef" providerId="ADAL" clId="{924900A8-6C73-479D-8A98-EA5307B6B318}" dt="2023-06-03T02:52:49.918" v="452"/>
          <ac:spMkLst>
            <pc:docMk/>
            <pc:sldMk cId="1569315436" sldId="279"/>
            <ac:spMk id="2" creationId="{BA8E6752-239B-F47E-5C17-412F53F6C94B}"/>
          </ac:spMkLst>
        </pc:spChg>
        <pc:spChg chg="mod">
          <ac:chgData name="林楷勝" userId="071ddd01-1d14-4bc6-a245-a259b80318ef" providerId="ADAL" clId="{924900A8-6C73-479D-8A98-EA5307B6B318}" dt="2023-06-03T02:52:49.918" v="452"/>
          <ac:spMkLst>
            <pc:docMk/>
            <pc:sldMk cId="1569315436" sldId="279"/>
            <ac:spMk id="3" creationId="{101505C3-4B6E-4C2C-9385-6D1A467EC7C6}"/>
          </ac:spMkLst>
        </pc:spChg>
        <pc:spChg chg="del">
          <ac:chgData name="林楷勝" userId="071ddd01-1d14-4bc6-a245-a259b80318ef" providerId="ADAL" clId="{924900A8-6C73-479D-8A98-EA5307B6B318}" dt="2023-06-03T02:40:31.116" v="354" actId="478"/>
          <ac:spMkLst>
            <pc:docMk/>
            <pc:sldMk cId="1569315436" sldId="279"/>
            <ac:spMk id="4" creationId="{00DA346E-4BBF-4269-B59B-B7FB1F533DFB}"/>
          </ac:spMkLst>
        </pc:spChg>
        <pc:spChg chg="add mod">
          <ac:chgData name="林楷勝" userId="071ddd01-1d14-4bc6-a245-a259b80318ef" providerId="ADAL" clId="{924900A8-6C73-479D-8A98-EA5307B6B318}" dt="2023-06-03T02:52:49.918" v="452"/>
          <ac:spMkLst>
            <pc:docMk/>
            <pc:sldMk cId="1569315436" sldId="279"/>
            <ac:spMk id="5" creationId="{733CA91C-D117-0398-6D5B-2EEC10DB4B94}"/>
          </ac:spMkLst>
        </pc:spChg>
        <pc:spChg chg="del">
          <ac:chgData name="林楷勝" userId="071ddd01-1d14-4bc6-a245-a259b80318ef" providerId="ADAL" clId="{924900A8-6C73-479D-8A98-EA5307B6B318}" dt="2023-06-03T02:40:32.226" v="355" actId="478"/>
          <ac:spMkLst>
            <pc:docMk/>
            <pc:sldMk cId="1569315436" sldId="279"/>
            <ac:spMk id="6" creationId="{CB3DE963-62C8-425D-94E0-815588270CBE}"/>
          </ac:spMkLst>
        </pc:spChg>
        <pc:spChg chg="del">
          <ac:chgData name="林楷勝" userId="071ddd01-1d14-4bc6-a245-a259b80318ef" providerId="ADAL" clId="{924900A8-6C73-479D-8A98-EA5307B6B318}" dt="2023-06-03T02:40:33.040" v="356" actId="478"/>
          <ac:spMkLst>
            <pc:docMk/>
            <pc:sldMk cId="1569315436" sldId="279"/>
            <ac:spMk id="7" creationId="{9AC365DB-E8CE-4722-847E-55DF0832657C}"/>
          </ac:spMkLst>
        </pc:spChg>
        <pc:spChg chg="del mod">
          <ac:chgData name="林楷勝" userId="071ddd01-1d14-4bc6-a245-a259b80318ef" providerId="ADAL" clId="{924900A8-6C73-479D-8A98-EA5307B6B318}" dt="2023-06-03T02:40:34.262" v="358" actId="478"/>
          <ac:spMkLst>
            <pc:docMk/>
            <pc:sldMk cId="1569315436" sldId="279"/>
            <ac:spMk id="8" creationId="{DA20CF74-33BF-4ADB-8006-45A551E9830C}"/>
          </ac:spMkLst>
        </pc:spChg>
        <pc:spChg chg="add mod">
          <ac:chgData name="林楷勝" userId="071ddd01-1d14-4bc6-a245-a259b80318ef" providerId="ADAL" clId="{924900A8-6C73-479D-8A98-EA5307B6B318}" dt="2023-06-03T02:52:49.918" v="452"/>
          <ac:spMkLst>
            <pc:docMk/>
            <pc:sldMk cId="1569315436" sldId="279"/>
            <ac:spMk id="9" creationId="{8FD508D1-AD98-7407-09A3-07E50CD1D839}"/>
          </ac:spMkLst>
        </pc:spChg>
        <pc:spChg chg="add mod">
          <ac:chgData name="林楷勝" userId="071ddd01-1d14-4bc6-a245-a259b80318ef" providerId="ADAL" clId="{924900A8-6C73-479D-8A98-EA5307B6B318}" dt="2023-06-03T02:52:49.918" v="452"/>
          <ac:spMkLst>
            <pc:docMk/>
            <pc:sldMk cId="1569315436" sldId="279"/>
            <ac:spMk id="10" creationId="{7BC89823-D8B5-2C02-9031-160FA99928D5}"/>
          </ac:spMkLst>
        </pc:spChg>
        <pc:spChg chg="add mod">
          <ac:chgData name="林楷勝" userId="071ddd01-1d14-4bc6-a245-a259b80318ef" providerId="ADAL" clId="{924900A8-6C73-479D-8A98-EA5307B6B318}" dt="2023-06-03T02:52:49.918" v="452"/>
          <ac:spMkLst>
            <pc:docMk/>
            <pc:sldMk cId="1569315436" sldId="279"/>
            <ac:spMk id="11" creationId="{54FA0197-EFD6-8929-E116-33B74301732D}"/>
          </ac:spMkLst>
        </pc:spChg>
      </pc:sldChg>
      <pc:sldChg chg="delSp modSp add mod">
        <pc:chgData name="林楷勝" userId="071ddd01-1d14-4bc6-a245-a259b80318ef" providerId="ADAL" clId="{924900A8-6C73-479D-8A98-EA5307B6B318}" dt="2023-06-03T02:48:18.118" v="405" actId="1076"/>
        <pc:sldMkLst>
          <pc:docMk/>
          <pc:sldMk cId="2568704174" sldId="280"/>
        </pc:sldMkLst>
        <pc:spChg chg="mod">
          <ac:chgData name="林楷勝" userId="071ddd01-1d14-4bc6-a245-a259b80318ef" providerId="ADAL" clId="{924900A8-6C73-479D-8A98-EA5307B6B318}" dt="2023-06-03T02:47:14.497" v="388"/>
          <ac:spMkLst>
            <pc:docMk/>
            <pc:sldMk cId="2568704174" sldId="280"/>
            <ac:spMk id="2" creationId="{F2D6D40B-1220-434E-8FE3-4AA15AD6E402}"/>
          </ac:spMkLst>
        </pc:spChg>
        <pc:spChg chg="mod">
          <ac:chgData name="林楷勝" userId="071ddd01-1d14-4bc6-a245-a259b80318ef" providerId="ADAL" clId="{924900A8-6C73-479D-8A98-EA5307B6B318}" dt="2023-06-03T02:48:18.118" v="405" actId="1076"/>
          <ac:spMkLst>
            <pc:docMk/>
            <pc:sldMk cId="2568704174" sldId="280"/>
            <ac:spMk id="3" creationId="{52ACEB4F-725D-4207-A024-9544614AA802}"/>
          </ac:spMkLst>
        </pc:spChg>
        <pc:spChg chg="mod">
          <ac:chgData name="林楷勝" userId="071ddd01-1d14-4bc6-a245-a259b80318ef" providerId="ADAL" clId="{924900A8-6C73-479D-8A98-EA5307B6B318}" dt="2023-06-03T02:48:13.856" v="403" actId="1076"/>
          <ac:spMkLst>
            <pc:docMk/>
            <pc:sldMk cId="2568704174" sldId="280"/>
            <ac:spMk id="5" creationId="{208105CF-3EB5-4CA0-9E05-33612C9BD3F7}"/>
          </ac:spMkLst>
        </pc:spChg>
        <pc:spChg chg="mod">
          <ac:chgData name="林楷勝" userId="071ddd01-1d14-4bc6-a245-a259b80318ef" providerId="ADAL" clId="{924900A8-6C73-479D-8A98-EA5307B6B318}" dt="2023-06-03T02:48:00.600" v="401" actId="1076"/>
          <ac:spMkLst>
            <pc:docMk/>
            <pc:sldMk cId="2568704174" sldId="280"/>
            <ac:spMk id="7" creationId="{48AB7FCE-9F46-4D7C-89F6-44FE5B33CC1E}"/>
          </ac:spMkLst>
        </pc:spChg>
        <pc:spChg chg="del">
          <ac:chgData name="林楷勝" userId="071ddd01-1d14-4bc6-a245-a259b80318ef" providerId="ADAL" clId="{924900A8-6C73-479D-8A98-EA5307B6B318}" dt="2023-06-03T02:47:53.509" v="395" actId="478"/>
          <ac:spMkLst>
            <pc:docMk/>
            <pc:sldMk cId="2568704174" sldId="280"/>
            <ac:spMk id="12" creationId="{CC42B511-0288-4533-9804-F0DE22DB7474}"/>
          </ac:spMkLst>
        </pc:spChg>
        <pc:spChg chg="del">
          <ac:chgData name="林楷勝" userId="071ddd01-1d14-4bc6-a245-a259b80318ef" providerId="ADAL" clId="{924900A8-6C73-479D-8A98-EA5307B6B318}" dt="2023-06-03T02:47:55.596" v="396" actId="478"/>
          <ac:spMkLst>
            <pc:docMk/>
            <pc:sldMk cId="2568704174" sldId="280"/>
            <ac:spMk id="14" creationId="{704B4263-A1A4-4604-AD21-54233E755580}"/>
          </ac:spMkLst>
        </pc:spChg>
        <pc:spChg chg="del">
          <ac:chgData name="林楷勝" userId="071ddd01-1d14-4bc6-a245-a259b80318ef" providerId="ADAL" clId="{924900A8-6C73-479D-8A98-EA5307B6B318}" dt="2023-06-03T02:47:56.135" v="397" actId="478"/>
          <ac:spMkLst>
            <pc:docMk/>
            <pc:sldMk cId="2568704174" sldId="280"/>
            <ac:spMk id="20" creationId="{783627EA-7B2E-1E52-84C9-B9F6CC8B1340}"/>
          </ac:spMkLst>
        </pc:spChg>
        <pc:cxnChg chg="mod">
          <ac:chgData name="林楷勝" userId="071ddd01-1d14-4bc6-a245-a259b80318ef" providerId="ADAL" clId="{924900A8-6C73-479D-8A98-EA5307B6B318}" dt="2023-06-03T02:48:18.118" v="405" actId="1076"/>
          <ac:cxnSpMkLst>
            <pc:docMk/>
            <pc:sldMk cId="2568704174" sldId="280"/>
            <ac:cxnSpMk id="9" creationId="{12A0D24B-3445-4CEB-BD64-E1CBC1E77CC8}"/>
          </ac:cxnSpMkLst>
        </pc:cxnChg>
        <pc:cxnChg chg="mod">
          <ac:chgData name="林楷勝" userId="071ddd01-1d14-4bc6-a245-a259b80318ef" providerId="ADAL" clId="{924900A8-6C73-479D-8A98-EA5307B6B318}" dt="2023-06-03T02:48:16.062" v="404" actId="14100"/>
          <ac:cxnSpMkLst>
            <pc:docMk/>
            <pc:sldMk cId="2568704174" sldId="280"/>
            <ac:cxnSpMk id="13" creationId="{CDB50DE0-6F33-4C25-9198-49F8E907590D}"/>
          </ac:cxnSpMkLst>
        </pc:cxnChg>
        <pc:cxnChg chg="del mod">
          <ac:chgData name="林楷勝" userId="071ddd01-1d14-4bc6-a245-a259b80318ef" providerId="ADAL" clId="{924900A8-6C73-479D-8A98-EA5307B6B318}" dt="2023-06-03T02:47:57.731" v="399" actId="478"/>
          <ac:cxnSpMkLst>
            <pc:docMk/>
            <pc:sldMk cId="2568704174" sldId="280"/>
            <ac:cxnSpMk id="15" creationId="{69A6663A-667D-4DD9-B263-D1953BC2DD68}"/>
          </ac:cxnSpMkLst>
        </pc:cxnChg>
        <pc:cxnChg chg="del mod">
          <ac:chgData name="林楷勝" userId="071ddd01-1d14-4bc6-a245-a259b80318ef" providerId="ADAL" clId="{924900A8-6C73-479D-8A98-EA5307B6B318}" dt="2023-06-03T02:47:58.346" v="400" actId="478"/>
          <ac:cxnSpMkLst>
            <pc:docMk/>
            <pc:sldMk cId="2568704174" sldId="280"/>
            <ac:cxnSpMk id="16" creationId="{FB38B66B-94A2-4ACA-8504-5FC3C6FB050C}"/>
          </ac:cxnSpMkLst>
        </pc:cxnChg>
        <pc:cxnChg chg="mod">
          <ac:chgData name="林楷勝" userId="071ddd01-1d14-4bc6-a245-a259b80318ef" providerId="ADAL" clId="{924900A8-6C73-479D-8A98-EA5307B6B318}" dt="2023-06-03T02:48:00.600" v="401" actId="1076"/>
          <ac:cxnSpMkLst>
            <pc:docMk/>
            <pc:sldMk cId="2568704174" sldId="280"/>
            <ac:cxnSpMk id="17" creationId="{953411DC-CBD7-4A73-897E-FCDD1EB47C5B}"/>
          </ac:cxnSpMkLst>
        </pc:cxnChg>
        <pc:cxnChg chg="del mod">
          <ac:chgData name="林楷勝" userId="071ddd01-1d14-4bc6-a245-a259b80318ef" providerId="ADAL" clId="{924900A8-6C73-479D-8A98-EA5307B6B318}" dt="2023-06-03T02:47:57.114" v="398" actId="478"/>
          <ac:cxnSpMkLst>
            <pc:docMk/>
            <pc:sldMk cId="2568704174" sldId="280"/>
            <ac:cxnSpMk id="22" creationId="{40F24FA2-B2E0-F632-A75C-29E4798B2B8C}"/>
          </ac:cxnSpMkLst>
        </pc:cxnChg>
      </pc:sldChg>
      <pc:sldChg chg="modSp add mod">
        <pc:chgData name="林楷勝" userId="071ddd01-1d14-4bc6-a245-a259b80318ef" providerId="ADAL" clId="{924900A8-6C73-479D-8A98-EA5307B6B318}" dt="2023-06-03T03:01:43.256" v="457"/>
        <pc:sldMkLst>
          <pc:docMk/>
          <pc:sldMk cId="3815421313" sldId="281"/>
        </pc:sldMkLst>
        <pc:spChg chg="mod">
          <ac:chgData name="林楷勝" userId="071ddd01-1d14-4bc6-a245-a259b80318ef" providerId="ADAL" clId="{924900A8-6C73-479D-8A98-EA5307B6B318}" dt="2023-06-03T03:01:35.391" v="456"/>
          <ac:spMkLst>
            <pc:docMk/>
            <pc:sldMk cId="3815421313" sldId="281"/>
            <ac:spMk id="3" creationId="{101505C3-4B6E-4C2C-9385-6D1A467EC7C6}"/>
          </ac:spMkLst>
        </pc:spChg>
        <pc:spChg chg="mod">
          <ac:chgData name="林楷勝" userId="071ddd01-1d14-4bc6-a245-a259b80318ef" providerId="ADAL" clId="{924900A8-6C73-479D-8A98-EA5307B6B318}" dt="2023-06-03T03:01:43.256" v="457"/>
          <ac:spMkLst>
            <pc:docMk/>
            <pc:sldMk cId="3815421313" sldId="281"/>
            <ac:spMk id="7" creationId="{C7F1947A-7B85-4D8C-BF67-90F76EAFCE9A}"/>
          </ac:spMkLst>
        </pc:spChg>
        <pc:spChg chg="mod">
          <ac:chgData name="林楷勝" userId="071ddd01-1d14-4bc6-a245-a259b80318ef" providerId="ADAL" clId="{924900A8-6C73-479D-8A98-EA5307B6B318}" dt="2023-06-03T02:50:53.829" v="451" actId="20577"/>
          <ac:spMkLst>
            <pc:docMk/>
            <pc:sldMk cId="3815421313" sldId="281"/>
            <ac:spMk id="10" creationId="{7A5E92F5-01B1-4F5B-83A0-0438B28C8AC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AC35DA-F82F-435E-8C5C-19A0E86F2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9084F19-98BB-42B1-9A52-2C2270BC6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F789E6-B20D-4AF4-BE4D-99A821A0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20FD-B546-4E00-8928-56BE159FFB99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5CB171-92D7-4369-B8F9-1F61F4BE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BDBB8E-4051-43F4-8509-00CF85B7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0913-1212-4243-B660-EFD92C3FF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04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EA778-75AC-4A78-998A-DE0210B0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37AB914-1385-4020-8EF0-04DE3A7C8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FB12A0-3902-49E7-9ACE-C05803DB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20FD-B546-4E00-8928-56BE159FFB99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E6163D-6239-441A-B7E2-E0388345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1EEE57-C3BB-4C03-82EB-AAB7CD693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0913-1212-4243-B660-EFD92C3FF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29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2FD9DB4-8553-440A-B9DA-F2ED90FBA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CFAE9F4-D14D-4407-A447-CC7ED2B3E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AC0DD4-07FE-46E8-B24B-E30B50EE5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20FD-B546-4E00-8928-56BE159FFB99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06B576-FE93-4071-B55C-E7C82D3C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841C1D-0A02-48F4-8861-BECA354D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0913-1212-4243-B660-EFD92C3FF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00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C14CB-7AFF-4800-BD18-E29A41B8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B5D6B7-6EBC-41E3-BEBE-56C8C2274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59D8D2-C0C0-4C55-A4E8-294C5852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20FD-B546-4E00-8928-56BE159FFB99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C39C92-BA81-4BD2-9E53-458871E5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9A594D-400E-4A9B-9EEE-3F75846E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0913-1212-4243-B660-EFD92C3FF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58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D2084-3860-4359-BCCF-F1944BB0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2C12CB-4DE4-4063-B77F-4223CA3C8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AE60C6-B899-4E97-BED4-4948452F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20FD-B546-4E00-8928-56BE159FFB99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0D6116-8F8B-4C77-8FE1-2C5E7861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A62DC4-D6EB-49D5-A2AA-4F06EBF8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0913-1212-4243-B660-EFD92C3FF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14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0C8F8-BBB0-4A49-8741-710FD4C4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3475FF-45AF-4169-A8A2-62B2F171D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F69592-4C2E-4569-B165-BBC763B9C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FF100D-D7A0-4060-BA29-445351B9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20FD-B546-4E00-8928-56BE159FFB99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E05294-B576-4D73-ABDC-30040293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585B37-9B2A-4790-A6BB-81DC6311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0913-1212-4243-B660-EFD92C3FF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93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BB3B4-5219-4181-A9B2-6FBF1FBF2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084192-202B-4403-9785-64662F55C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35F38C-A734-4BA1-9FE6-EE492AC2B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E636086-405F-40C6-B069-3AF3847FE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0C80C5A-FB23-4087-BF94-4E5FFE940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7699931-7D81-4A2E-9862-DBC8334B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20FD-B546-4E00-8928-56BE159FFB99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0CC8AF0-145A-4967-B583-AA69BE83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EDA4E98-6265-4D20-9C62-C70DC8AC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0913-1212-4243-B660-EFD92C3FF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43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62C3A0-14CB-4342-A016-17AE98F2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1309482-73C0-4A13-901E-928E7619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20FD-B546-4E00-8928-56BE159FFB99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1E05DC-ABAA-4341-A501-3522F7FD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4685E8-9C65-4A0A-B273-141F27DEB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0913-1212-4243-B660-EFD92C3FF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94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8683B84-32A6-4D0B-932A-F2247431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20FD-B546-4E00-8928-56BE159FFB99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1583731-074C-45D8-B1B3-6DA03953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EB256D-76E9-4CCC-82A3-A185D0C9B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0913-1212-4243-B660-EFD92C3FF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84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16690A-6D7B-4332-A7B9-06CA9A853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0D4A05-EE88-4C2E-AC48-656F60CF7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2DC477-AE25-4FCC-883B-6B2E3FDD6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DC53FC-F4D2-41C7-9224-7848CBB6B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20FD-B546-4E00-8928-56BE159FFB99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47B0DC-4E2F-40B7-A3A0-9A07A67F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5B28FF-8D6D-45F3-B596-363CDD48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0913-1212-4243-B660-EFD92C3FF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47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C7E97C-A954-4FED-9CD5-FE9D8037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E1EAFE3-2A25-402A-89FC-514918E87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CADD25-5296-4293-A2AF-114B4E1B7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F5123C-3878-4CDB-B21C-8772B349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20FD-B546-4E00-8928-56BE159FFB99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54F637-28FD-4901-B6DF-6D25C718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137F22-4479-4E72-96F8-E4292899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0913-1212-4243-B660-EFD92C3FF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82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A907542-2BE8-4FF2-8022-4E4277021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980BE4-5B18-4958-AA05-FC07CCD5A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2AC1C2-0582-42EA-AA91-33AC6CE56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920FD-B546-4E00-8928-56BE159FFB99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227215-793B-41CD-83B9-E11D1CB91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38F95C-D0ED-4EC8-9B95-5F63182B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20913-1212-4243-B660-EFD92C3FF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37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D6D40B-1220-434E-8FE3-4AA15AD6E402}"/>
              </a:ext>
            </a:extLst>
          </p:cNvPr>
          <p:cNvSpPr/>
          <p:nvPr/>
        </p:nvSpPr>
        <p:spPr>
          <a:xfrm>
            <a:off x="5048754" y="2383758"/>
            <a:ext cx="1945106" cy="689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Client</a:t>
            </a:r>
            <a:endParaRPr lang="zh-TW" altLang="en-US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52ACEB4F-725D-4207-A024-9544614AA802}"/>
              </a:ext>
            </a:extLst>
          </p:cNvPr>
          <p:cNvSpPr/>
          <p:nvPr/>
        </p:nvSpPr>
        <p:spPr>
          <a:xfrm>
            <a:off x="341904" y="1129968"/>
            <a:ext cx="1840831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name</a:t>
            </a:r>
          </a:p>
          <a:p>
            <a:pPr algn="ctr"/>
            <a:r>
              <a:rPr lang="en-US" altLang="zh-TW" dirty="0"/>
              <a:t> </a:t>
            </a:r>
            <a:r>
              <a:rPr lang="en-US" altLang="zh-TW" sz="1200" dirty="0"/>
              <a:t>CharField</a:t>
            </a:r>
            <a:endParaRPr lang="zh-TW" altLang="en-US" sz="12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08105CF-3EB5-4CA0-9E05-33612C9BD3F7}"/>
              </a:ext>
            </a:extLst>
          </p:cNvPr>
          <p:cNvSpPr/>
          <p:nvPr/>
        </p:nvSpPr>
        <p:spPr>
          <a:xfrm>
            <a:off x="2615368" y="335891"/>
            <a:ext cx="1608222" cy="9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paid_until</a:t>
            </a:r>
            <a:endParaRPr lang="en-US" altLang="zh-TW" dirty="0"/>
          </a:p>
          <a:p>
            <a:pPr algn="ctr"/>
            <a:r>
              <a:rPr lang="en-US" altLang="zh-TW" sz="1200" dirty="0" err="1"/>
              <a:t>DateField</a:t>
            </a:r>
            <a:endParaRPr lang="zh-TW" altLang="en-US" sz="12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8AB7FCE-9F46-4D7C-89F6-44FE5B33CC1E}"/>
              </a:ext>
            </a:extLst>
          </p:cNvPr>
          <p:cNvSpPr/>
          <p:nvPr/>
        </p:nvSpPr>
        <p:spPr>
          <a:xfrm>
            <a:off x="5322971" y="229609"/>
            <a:ext cx="1745582" cy="900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 err="1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on_trial</a:t>
            </a:r>
            <a:endParaRPr lang="en-US" altLang="zh-TW" b="0" dirty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zh-TW" sz="1100" dirty="0" err="1"/>
              <a:t>BooleanField</a:t>
            </a:r>
            <a:endParaRPr lang="en-US" altLang="zh-TW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2A0D24B-3445-4CEB-BD64-E1CBC1E77CC8}"/>
              </a:ext>
            </a:extLst>
          </p:cNvPr>
          <p:cNvCxnSpPr>
            <a:cxnSpLocks/>
            <a:stCxn id="3" idx="5"/>
            <a:endCxn id="2" idx="0"/>
          </p:cNvCxnSpPr>
          <p:nvPr/>
        </p:nvCxnSpPr>
        <p:spPr>
          <a:xfrm>
            <a:off x="1913152" y="1845416"/>
            <a:ext cx="4108155" cy="538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DB50DE0-6F33-4C25-9198-49F8E907590D}"/>
              </a:ext>
            </a:extLst>
          </p:cNvPr>
          <p:cNvCxnSpPr>
            <a:cxnSpLocks/>
            <a:stCxn id="5" idx="4"/>
            <a:endCxn id="2" idx="0"/>
          </p:cNvCxnSpPr>
          <p:nvPr/>
        </p:nvCxnSpPr>
        <p:spPr>
          <a:xfrm>
            <a:off x="3419479" y="1236252"/>
            <a:ext cx="2601828" cy="1147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53411DC-CBD7-4A73-897E-FCDD1EB47C5B}"/>
              </a:ext>
            </a:extLst>
          </p:cNvPr>
          <p:cNvCxnSpPr>
            <a:cxnSpLocks/>
            <a:stCxn id="7" idx="4"/>
            <a:endCxn id="2" idx="0"/>
          </p:cNvCxnSpPr>
          <p:nvPr/>
        </p:nvCxnSpPr>
        <p:spPr>
          <a:xfrm flipH="1">
            <a:off x="6021307" y="1129968"/>
            <a:ext cx="174455" cy="125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CC42B511-0288-4533-9804-F0DE22DB7474}"/>
              </a:ext>
            </a:extLst>
          </p:cNvPr>
          <p:cNvSpPr/>
          <p:nvPr/>
        </p:nvSpPr>
        <p:spPr>
          <a:xfrm>
            <a:off x="7902752" y="650714"/>
            <a:ext cx="2053388" cy="900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 err="1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created_on</a:t>
            </a:r>
            <a:endParaRPr lang="en-US" altLang="zh-TW" b="0" dirty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zh-TW" sz="1200" dirty="0" err="1"/>
              <a:t>DateField</a:t>
            </a:r>
            <a:endParaRPr lang="en-US" altLang="zh-TW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04B4263-A1A4-4604-AD21-54233E755580}"/>
              </a:ext>
            </a:extLst>
          </p:cNvPr>
          <p:cNvSpPr/>
          <p:nvPr/>
        </p:nvSpPr>
        <p:spPr>
          <a:xfrm>
            <a:off x="9859878" y="1777173"/>
            <a:ext cx="2251911" cy="900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 err="1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auto_create_schema</a:t>
            </a:r>
            <a:r>
              <a:rPr lang="en-US" altLang="zh-TW" b="0" dirty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TW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9A6663A-667D-4DD9-B263-D1953BC2DD68}"/>
              </a:ext>
            </a:extLst>
          </p:cNvPr>
          <p:cNvCxnSpPr>
            <a:cxnSpLocks/>
            <a:stCxn id="14" idx="4"/>
            <a:endCxn id="2" idx="0"/>
          </p:cNvCxnSpPr>
          <p:nvPr/>
        </p:nvCxnSpPr>
        <p:spPr>
          <a:xfrm flipH="1" flipV="1">
            <a:off x="6021307" y="2383758"/>
            <a:ext cx="4964527" cy="29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FB38B66B-94A2-4ACA-8504-5FC3C6FB050C}"/>
              </a:ext>
            </a:extLst>
          </p:cNvPr>
          <p:cNvCxnSpPr>
            <a:cxnSpLocks/>
            <a:stCxn id="12" idx="4"/>
            <a:endCxn id="2" idx="0"/>
          </p:cNvCxnSpPr>
          <p:nvPr/>
        </p:nvCxnSpPr>
        <p:spPr>
          <a:xfrm flipH="1">
            <a:off x="6021307" y="1551074"/>
            <a:ext cx="2908139" cy="832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2E8CC6ED-0AC1-4D4D-A763-7E10BBFCA3B5}"/>
              </a:ext>
            </a:extLst>
          </p:cNvPr>
          <p:cNvSpPr/>
          <p:nvPr/>
        </p:nvSpPr>
        <p:spPr>
          <a:xfrm>
            <a:off x="162430" y="3073569"/>
            <a:ext cx="2199781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schema_name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18E24535-95F6-4211-B1FE-AB9D31ADCDD6}"/>
              </a:ext>
            </a:extLst>
          </p:cNvPr>
          <p:cNvSpPr/>
          <p:nvPr/>
        </p:nvSpPr>
        <p:spPr>
          <a:xfrm>
            <a:off x="7902752" y="5547430"/>
            <a:ext cx="2199781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domain-domain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327B2B7C-5EB7-4D88-86E3-616E7358FFF9}"/>
              </a:ext>
            </a:extLst>
          </p:cNvPr>
          <p:cNvSpPr/>
          <p:nvPr/>
        </p:nvSpPr>
        <p:spPr>
          <a:xfrm>
            <a:off x="2592300" y="5494159"/>
            <a:ext cx="2199781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domain-</a:t>
            </a:r>
            <a:r>
              <a:rPr lang="en-US" altLang="zh-TW" dirty="0" err="1">
                <a:solidFill>
                  <a:schemeClr val="tx1"/>
                </a:solidFill>
              </a:rPr>
              <a:t>is_primary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0AD52C68-C4E2-4903-9E13-0B3802ED5899}"/>
              </a:ext>
            </a:extLst>
          </p:cNvPr>
          <p:cNvCxnSpPr>
            <a:cxnSpLocks/>
            <a:stCxn id="44" idx="2"/>
            <a:endCxn id="19" idx="2"/>
          </p:cNvCxnSpPr>
          <p:nvPr/>
        </p:nvCxnSpPr>
        <p:spPr>
          <a:xfrm>
            <a:off x="6021307" y="4068612"/>
            <a:ext cx="1881445" cy="1897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D782FB2D-0B87-44B5-AF23-2650C70B2DED}"/>
              </a:ext>
            </a:extLst>
          </p:cNvPr>
          <p:cNvCxnSpPr>
            <a:cxnSpLocks/>
            <a:stCxn id="20" idx="6"/>
            <a:endCxn id="44" idx="2"/>
          </p:cNvCxnSpPr>
          <p:nvPr/>
        </p:nvCxnSpPr>
        <p:spPr>
          <a:xfrm flipV="1">
            <a:off x="4792081" y="4068612"/>
            <a:ext cx="1229226" cy="1844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FA1C28F-0447-4083-81AA-78AA5D50BBF7}"/>
              </a:ext>
            </a:extLst>
          </p:cNvPr>
          <p:cNvCxnSpPr>
            <a:cxnSpLocks/>
            <a:stCxn id="18" idx="6"/>
            <a:endCxn id="2" idx="0"/>
          </p:cNvCxnSpPr>
          <p:nvPr/>
        </p:nvCxnSpPr>
        <p:spPr>
          <a:xfrm flipV="1">
            <a:off x="2362211" y="2383758"/>
            <a:ext cx="3659096" cy="1108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7F55B859-0C04-4B8F-A2BB-390D8A833E72}"/>
              </a:ext>
            </a:extLst>
          </p:cNvPr>
          <p:cNvSpPr/>
          <p:nvPr/>
        </p:nvSpPr>
        <p:spPr>
          <a:xfrm>
            <a:off x="5048754" y="3378801"/>
            <a:ext cx="1945106" cy="689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Domin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1551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D6D40B-1220-434E-8FE3-4AA15AD6E402}"/>
              </a:ext>
            </a:extLst>
          </p:cNvPr>
          <p:cNvSpPr/>
          <p:nvPr/>
        </p:nvSpPr>
        <p:spPr>
          <a:xfrm>
            <a:off x="4648201" y="4275221"/>
            <a:ext cx="1945106" cy="689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RelationalProduct</a:t>
            </a:r>
            <a:endParaRPr lang="zh-TW" altLang="en-US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52ACEB4F-725D-4207-A024-9544614AA802}"/>
              </a:ext>
            </a:extLst>
          </p:cNvPr>
          <p:cNvSpPr/>
          <p:nvPr/>
        </p:nvSpPr>
        <p:spPr>
          <a:xfrm>
            <a:off x="168442" y="2131596"/>
            <a:ext cx="1840831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product</a:t>
            </a:r>
          </a:p>
          <a:p>
            <a:pPr algn="ctr"/>
            <a:r>
              <a:rPr lang="en-US" altLang="zh-TW" sz="1200" dirty="0"/>
              <a:t>ForeignKey</a:t>
            </a:r>
            <a:endParaRPr lang="zh-TW" altLang="en-US" sz="12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08105CF-3EB5-4CA0-9E05-33612C9BD3F7}"/>
              </a:ext>
            </a:extLst>
          </p:cNvPr>
          <p:cNvSpPr/>
          <p:nvPr/>
        </p:nvSpPr>
        <p:spPr>
          <a:xfrm>
            <a:off x="4816643" y="296781"/>
            <a:ext cx="1608222" cy="9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order</a:t>
            </a:r>
          </a:p>
          <a:p>
            <a:pPr algn="ctr"/>
            <a:r>
              <a:rPr lang="en-US" altLang="zh-TW" sz="1200" dirty="0"/>
              <a:t>ForeignKey</a:t>
            </a:r>
            <a:endParaRPr lang="zh-TW" altLang="en-US" sz="12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8AB7FCE-9F46-4D7C-89F6-44FE5B33CC1E}"/>
              </a:ext>
            </a:extLst>
          </p:cNvPr>
          <p:cNvSpPr/>
          <p:nvPr/>
        </p:nvSpPr>
        <p:spPr>
          <a:xfrm>
            <a:off x="9250279" y="2069436"/>
            <a:ext cx="1546057" cy="900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zh-TW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zh-TW" sz="1200" dirty="0"/>
              <a:t>IntegerField</a:t>
            </a:r>
            <a:endParaRPr lang="en-US" altLang="zh-TW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2A0D24B-3445-4CEB-BD64-E1CBC1E77CC8}"/>
              </a:ext>
            </a:extLst>
          </p:cNvPr>
          <p:cNvCxnSpPr>
            <a:cxnSpLocks/>
            <a:stCxn id="3" idx="6"/>
            <a:endCxn id="2" idx="0"/>
          </p:cNvCxnSpPr>
          <p:nvPr/>
        </p:nvCxnSpPr>
        <p:spPr>
          <a:xfrm>
            <a:off x="2009273" y="2550696"/>
            <a:ext cx="3611481" cy="172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DB50DE0-6F33-4C25-9198-49F8E907590D}"/>
              </a:ext>
            </a:extLst>
          </p:cNvPr>
          <p:cNvCxnSpPr>
            <a:cxnSpLocks/>
            <a:stCxn id="5" idx="4"/>
            <a:endCxn id="2" idx="0"/>
          </p:cNvCxnSpPr>
          <p:nvPr/>
        </p:nvCxnSpPr>
        <p:spPr>
          <a:xfrm>
            <a:off x="5620754" y="1197142"/>
            <a:ext cx="0" cy="3078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53411DC-CBD7-4A73-897E-FCDD1EB47C5B}"/>
              </a:ext>
            </a:extLst>
          </p:cNvPr>
          <p:cNvCxnSpPr>
            <a:stCxn id="7" idx="2"/>
            <a:endCxn id="2" idx="0"/>
          </p:cNvCxnSpPr>
          <p:nvPr/>
        </p:nvCxnSpPr>
        <p:spPr>
          <a:xfrm flipH="1">
            <a:off x="5620754" y="2519616"/>
            <a:ext cx="3629525" cy="175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20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956492D7-B904-4C3F-A1DD-B300FD408937}"/>
              </a:ext>
            </a:extLst>
          </p:cNvPr>
          <p:cNvSpPr txBox="1"/>
          <p:nvPr/>
        </p:nvSpPr>
        <p:spPr>
          <a:xfrm>
            <a:off x="469231" y="1686685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order</a:t>
            </a:r>
          </a:p>
          <a:p>
            <a:r>
              <a:rPr lang="en-US" altLang="zh-TW" sz="2400" dirty="0"/>
              <a:t>ForeignKey("</a:t>
            </a:r>
            <a:r>
              <a:rPr lang="en-US" altLang="zh-TW" sz="2400" dirty="0" err="1"/>
              <a:t>orders.Order</a:t>
            </a:r>
            <a:r>
              <a:rPr lang="en-US" altLang="zh-TW" sz="2400" dirty="0"/>
              <a:t>", </a:t>
            </a:r>
            <a:r>
              <a:rPr lang="en-US" altLang="zh-TW" sz="2400" dirty="0" err="1"/>
              <a:t>on_delete</a:t>
            </a:r>
            <a:r>
              <a:rPr lang="en-US" altLang="zh-TW" sz="2400" dirty="0"/>
              <a:t>=</a:t>
            </a:r>
            <a:r>
              <a:rPr lang="en-US" altLang="zh-TW" sz="2400" dirty="0" err="1"/>
              <a:t>models.CASCADE</a:t>
            </a:r>
            <a:r>
              <a:rPr lang="en-US" altLang="zh-TW" sz="2400" dirty="0"/>
              <a:t>, verbose_name = "</a:t>
            </a:r>
            <a:r>
              <a:rPr lang="zh-TW" altLang="en-US" sz="2400" dirty="0"/>
              <a:t>編號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14F00B8-1B2F-4E58-BDBB-E56E0D3A3B8A}"/>
              </a:ext>
            </a:extLst>
          </p:cNvPr>
          <p:cNvSpPr txBox="1"/>
          <p:nvPr/>
        </p:nvSpPr>
        <p:spPr>
          <a:xfrm>
            <a:off x="469231" y="2893770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number</a:t>
            </a:r>
          </a:p>
          <a:p>
            <a:r>
              <a:rPr lang="en-US" altLang="zh-TW" sz="2400" dirty="0"/>
              <a:t>IntegerField(default=1, verbose_name = "</a:t>
            </a:r>
            <a:r>
              <a:rPr lang="zh-TW" altLang="en-US" sz="2400" dirty="0"/>
              <a:t>數量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90DCC9-35F2-4DCE-8D09-85CEB45C30A4}"/>
              </a:ext>
            </a:extLst>
          </p:cNvPr>
          <p:cNvSpPr txBox="1"/>
          <p:nvPr/>
        </p:nvSpPr>
        <p:spPr>
          <a:xfrm>
            <a:off x="469231" y="472759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product</a:t>
            </a:r>
          </a:p>
          <a:p>
            <a:r>
              <a:rPr lang="en-US" altLang="zh-TW" sz="2400" dirty="0"/>
              <a:t>ForeignKey("</a:t>
            </a:r>
            <a:r>
              <a:rPr lang="en-US" altLang="zh-TW" sz="2400" dirty="0" err="1"/>
              <a:t>products.Product</a:t>
            </a:r>
            <a:r>
              <a:rPr lang="en-US" altLang="zh-TW" sz="2400" dirty="0"/>
              <a:t>", </a:t>
            </a:r>
            <a:r>
              <a:rPr lang="en-US" altLang="zh-TW" sz="2400" dirty="0" err="1"/>
              <a:t>on_delete</a:t>
            </a:r>
            <a:r>
              <a:rPr lang="en-US" altLang="zh-TW" sz="2400" dirty="0"/>
              <a:t>=</a:t>
            </a:r>
            <a:r>
              <a:rPr lang="en-US" altLang="zh-TW" sz="2400" dirty="0" err="1"/>
              <a:t>models.CASCADE</a:t>
            </a:r>
            <a:r>
              <a:rPr lang="en-US" altLang="zh-TW" sz="2400" dirty="0"/>
              <a:t>, verbose_name="</a:t>
            </a:r>
            <a:r>
              <a:rPr lang="zh-TW" altLang="en-US" sz="2400" dirty="0"/>
              <a:t>商品名稱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54612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D6D40B-1220-434E-8FE3-4AA15AD6E402}"/>
              </a:ext>
            </a:extLst>
          </p:cNvPr>
          <p:cNvSpPr/>
          <p:nvPr/>
        </p:nvSpPr>
        <p:spPr>
          <a:xfrm>
            <a:off x="5123447" y="4491790"/>
            <a:ext cx="1945106" cy="689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User</a:t>
            </a:r>
            <a:endParaRPr lang="zh-TW" altLang="en-US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52ACEB4F-725D-4207-A024-9544614AA802}"/>
              </a:ext>
            </a:extLst>
          </p:cNvPr>
          <p:cNvSpPr/>
          <p:nvPr/>
        </p:nvSpPr>
        <p:spPr>
          <a:xfrm>
            <a:off x="168442" y="2131596"/>
            <a:ext cx="1840831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username</a:t>
            </a:r>
            <a:endParaRPr lang="zh-TW" altLang="en-US" sz="12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08105CF-3EB5-4CA0-9E05-33612C9BD3F7}"/>
              </a:ext>
            </a:extLst>
          </p:cNvPr>
          <p:cNvSpPr/>
          <p:nvPr/>
        </p:nvSpPr>
        <p:spPr>
          <a:xfrm>
            <a:off x="2235860" y="463480"/>
            <a:ext cx="1608222" cy="9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password</a:t>
            </a:r>
            <a:endParaRPr lang="zh-TW" altLang="en-US" sz="12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8AB7FCE-9F46-4D7C-89F6-44FE5B33CC1E}"/>
              </a:ext>
            </a:extLst>
          </p:cNvPr>
          <p:cNvSpPr/>
          <p:nvPr/>
        </p:nvSpPr>
        <p:spPr>
          <a:xfrm>
            <a:off x="5322971" y="229609"/>
            <a:ext cx="1546057" cy="900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email</a:t>
            </a:r>
            <a:endParaRPr lang="en-US" altLang="zh-TW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2A0D24B-3445-4CEB-BD64-E1CBC1E77CC8}"/>
              </a:ext>
            </a:extLst>
          </p:cNvPr>
          <p:cNvCxnSpPr>
            <a:cxnSpLocks/>
            <a:stCxn id="3" idx="6"/>
            <a:endCxn id="2" idx="0"/>
          </p:cNvCxnSpPr>
          <p:nvPr/>
        </p:nvCxnSpPr>
        <p:spPr>
          <a:xfrm>
            <a:off x="2009273" y="2550696"/>
            <a:ext cx="4086727" cy="1941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DB50DE0-6F33-4C25-9198-49F8E907590D}"/>
              </a:ext>
            </a:extLst>
          </p:cNvPr>
          <p:cNvCxnSpPr>
            <a:cxnSpLocks/>
            <a:stCxn id="5" idx="4"/>
            <a:endCxn id="2" idx="0"/>
          </p:cNvCxnSpPr>
          <p:nvPr/>
        </p:nvCxnSpPr>
        <p:spPr>
          <a:xfrm>
            <a:off x="3039971" y="1363841"/>
            <a:ext cx="3056029" cy="3127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53411DC-CBD7-4A73-897E-FCDD1EB47C5B}"/>
              </a:ext>
            </a:extLst>
          </p:cNvPr>
          <p:cNvCxnSpPr>
            <a:cxnSpLocks/>
            <a:stCxn id="7" idx="4"/>
            <a:endCxn id="2" idx="0"/>
          </p:cNvCxnSpPr>
          <p:nvPr/>
        </p:nvCxnSpPr>
        <p:spPr>
          <a:xfrm>
            <a:off x="6096000" y="1129969"/>
            <a:ext cx="0" cy="3361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CC42B511-0288-4533-9804-F0DE22DB7474}"/>
              </a:ext>
            </a:extLst>
          </p:cNvPr>
          <p:cNvSpPr/>
          <p:nvPr/>
        </p:nvSpPr>
        <p:spPr>
          <a:xfrm>
            <a:off x="7902752" y="650714"/>
            <a:ext cx="2053388" cy="900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first_name</a:t>
            </a:r>
            <a:endParaRPr lang="en-US" altLang="zh-TW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04B4263-A1A4-4604-AD21-54233E755580}"/>
              </a:ext>
            </a:extLst>
          </p:cNvPr>
          <p:cNvSpPr/>
          <p:nvPr/>
        </p:nvSpPr>
        <p:spPr>
          <a:xfrm>
            <a:off x="9859878" y="1777173"/>
            <a:ext cx="1867901" cy="778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last_name</a:t>
            </a:r>
            <a:endParaRPr lang="en-US" altLang="zh-TW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9A6663A-667D-4DD9-B263-D1953BC2DD68}"/>
              </a:ext>
            </a:extLst>
          </p:cNvPr>
          <p:cNvCxnSpPr>
            <a:cxnSpLocks/>
            <a:stCxn id="14" idx="4"/>
            <a:endCxn id="2" idx="0"/>
          </p:cNvCxnSpPr>
          <p:nvPr/>
        </p:nvCxnSpPr>
        <p:spPr>
          <a:xfrm flipH="1">
            <a:off x="6096000" y="2555211"/>
            <a:ext cx="4697829" cy="193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FB38B66B-94A2-4ACA-8504-5FC3C6FB050C}"/>
              </a:ext>
            </a:extLst>
          </p:cNvPr>
          <p:cNvCxnSpPr>
            <a:cxnSpLocks/>
            <a:stCxn id="12" idx="4"/>
            <a:endCxn id="2" idx="0"/>
          </p:cNvCxnSpPr>
          <p:nvPr/>
        </p:nvCxnSpPr>
        <p:spPr>
          <a:xfrm flipH="1">
            <a:off x="6096000" y="1551074"/>
            <a:ext cx="2833446" cy="294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900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877F51-5400-444B-A4A7-FD14DD270CE2}"/>
              </a:ext>
            </a:extLst>
          </p:cNvPr>
          <p:cNvSpPr/>
          <p:nvPr/>
        </p:nvSpPr>
        <p:spPr>
          <a:xfrm>
            <a:off x="5450305" y="4235116"/>
            <a:ext cx="1291389" cy="68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Setting</a:t>
            </a: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C327E68-6C17-4BD4-A7D3-D85BDA4DB2DC}"/>
              </a:ext>
            </a:extLst>
          </p:cNvPr>
          <p:cNvSpPr/>
          <p:nvPr/>
        </p:nvSpPr>
        <p:spPr>
          <a:xfrm>
            <a:off x="360948" y="3327735"/>
            <a:ext cx="1564105" cy="998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sitename </a:t>
            </a:r>
            <a:r>
              <a:rPr lang="en-US" altLang="zh-TW" sz="1200" dirty="0">
                <a:solidFill>
                  <a:schemeClr val="bg1"/>
                </a:solidFill>
              </a:rPr>
              <a:t>CharField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FE848085-8511-4A02-9A62-62A179889102}"/>
              </a:ext>
            </a:extLst>
          </p:cNvPr>
          <p:cNvCxnSpPr>
            <a:cxnSpLocks/>
            <a:stCxn id="5" idx="6"/>
            <a:endCxn id="4" idx="0"/>
          </p:cNvCxnSpPr>
          <p:nvPr/>
        </p:nvCxnSpPr>
        <p:spPr>
          <a:xfrm>
            <a:off x="1925053" y="3827046"/>
            <a:ext cx="4170947" cy="40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0221EB73-717D-4BF4-A05C-AC3AC057B2A6}"/>
              </a:ext>
            </a:extLst>
          </p:cNvPr>
          <p:cNvSpPr/>
          <p:nvPr/>
        </p:nvSpPr>
        <p:spPr>
          <a:xfrm>
            <a:off x="461210" y="2131596"/>
            <a:ext cx="1363579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logo</a:t>
            </a:r>
          </a:p>
          <a:p>
            <a:pPr algn="ctr"/>
            <a:r>
              <a:rPr lang="en-US" altLang="zh-TW" sz="1200" dirty="0"/>
              <a:t>FileField</a:t>
            </a:r>
            <a:endParaRPr lang="zh-TW" altLang="en-US" sz="1200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C70372C-0E50-4426-BF5B-35115BD66EB4}"/>
              </a:ext>
            </a:extLst>
          </p:cNvPr>
          <p:cNvCxnSpPr>
            <a:stCxn id="10" idx="6"/>
            <a:endCxn id="4" idx="0"/>
          </p:cNvCxnSpPr>
          <p:nvPr/>
        </p:nvCxnSpPr>
        <p:spPr>
          <a:xfrm>
            <a:off x="1824789" y="2550696"/>
            <a:ext cx="4271211" cy="1684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6DF5F8C4-745E-4446-9021-1C0CA4CF52F5}"/>
              </a:ext>
            </a:extLst>
          </p:cNvPr>
          <p:cNvSpPr/>
          <p:nvPr/>
        </p:nvSpPr>
        <p:spPr>
          <a:xfrm>
            <a:off x="753980" y="1083846"/>
            <a:ext cx="1772652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favicon</a:t>
            </a:r>
          </a:p>
          <a:p>
            <a:pPr algn="ctr"/>
            <a:r>
              <a:rPr lang="en-US" altLang="zh-TW" sz="1200" dirty="0"/>
              <a:t>FileField</a:t>
            </a:r>
            <a:endParaRPr lang="zh-TW" altLang="en-US" sz="1200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7BA13637-4B72-493B-901F-91A9BC9B528E}"/>
              </a:ext>
            </a:extLst>
          </p:cNvPr>
          <p:cNvCxnSpPr>
            <a:cxnSpLocks/>
            <a:stCxn id="15" idx="6"/>
            <a:endCxn id="4" idx="0"/>
          </p:cNvCxnSpPr>
          <p:nvPr/>
        </p:nvCxnSpPr>
        <p:spPr>
          <a:xfrm>
            <a:off x="2526632" y="1502946"/>
            <a:ext cx="3569368" cy="273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BBAB8BCE-53F0-4225-B111-0FFC4DEAB231}"/>
              </a:ext>
            </a:extLst>
          </p:cNvPr>
          <p:cNvSpPr/>
          <p:nvPr/>
        </p:nvSpPr>
        <p:spPr>
          <a:xfrm>
            <a:off x="2093496" y="339394"/>
            <a:ext cx="1507957" cy="744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style</a:t>
            </a:r>
          </a:p>
          <a:p>
            <a:pPr algn="ctr"/>
            <a:r>
              <a:rPr lang="en-US" altLang="zh-TW" sz="1200" dirty="0"/>
              <a:t>FileField </a:t>
            </a:r>
            <a:endParaRPr lang="zh-TW" altLang="en-US" sz="1200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60FDDEC-6835-4FDF-8340-1E1C27432A76}"/>
              </a:ext>
            </a:extLst>
          </p:cNvPr>
          <p:cNvCxnSpPr>
            <a:cxnSpLocks/>
            <a:stCxn id="21" idx="4"/>
            <a:endCxn id="4" idx="0"/>
          </p:cNvCxnSpPr>
          <p:nvPr/>
        </p:nvCxnSpPr>
        <p:spPr>
          <a:xfrm>
            <a:off x="2847475" y="1083846"/>
            <a:ext cx="3248525" cy="315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7D6C734E-7696-44AB-9D58-57992405BE30}"/>
              </a:ext>
            </a:extLst>
          </p:cNvPr>
          <p:cNvSpPr/>
          <p:nvPr/>
        </p:nvSpPr>
        <p:spPr>
          <a:xfrm>
            <a:off x="3717758" y="176718"/>
            <a:ext cx="1507957" cy="744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home_type1</a:t>
            </a:r>
          </a:p>
          <a:p>
            <a:pPr algn="ctr"/>
            <a:r>
              <a:rPr lang="en-US" altLang="zh-TW" sz="1200" dirty="0"/>
              <a:t>ForeignKey</a:t>
            </a:r>
            <a:endParaRPr lang="zh-TW" altLang="en-US" sz="1200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7A562DA-9779-42C0-9E74-E11D8859818D}"/>
              </a:ext>
            </a:extLst>
          </p:cNvPr>
          <p:cNvCxnSpPr>
            <a:cxnSpLocks/>
            <a:stCxn id="28" idx="4"/>
            <a:endCxn id="4" idx="0"/>
          </p:cNvCxnSpPr>
          <p:nvPr/>
        </p:nvCxnSpPr>
        <p:spPr>
          <a:xfrm>
            <a:off x="4471737" y="921170"/>
            <a:ext cx="1624263" cy="3313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C6DC0708-852C-4C25-AF5C-F2D9DE231D36}"/>
              </a:ext>
            </a:extLst>
          </p:cNvPr>
          <p:cNvSpPr/>
          <p:nvPr/>
        </p:nvSpPr>
        <p:spPr>
          <a:xfrm>
            <a:off x="5342020" y="37103"/>
            <a:ext cx="1524000" cy="856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home_type2 </a:t>
            </a:r>
          </a:p>
          <a:p>
            <a:pPr algn="ctr"/>
            <a:r>
              <a:rPr lang="en-US" altLang="zh-TW" sz="1200" dirty="0"/>
              <a:t>ForeignKey</a:t>
            </a:r>
            <a:endParaRPr lang="zh-TW" altLang="en-US" sz="1200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619647EE-62A3-4121-8D22-2374850E352B}"/>
              </a:ext>
            </a:extLst>
          </p:cNvPr>
          <p:cNvCxnSpPr>
            <a:stCxn id="32" idx="4"/>
            <a:endCxn id="4" idx="0"/>
          </p:cNvCxnSpPr>
          <p:nvPr/>
        </p:nvCxnSpPr>
        <p:spPr>
          <a:xfrm flipH="1">
            <a:off x="6096000" y="893723"/>
            <a:ext cx="8020" cy="3341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>
            <a:extLst>
              <a:ext uri="{FF2B5EF4-FFF2-40B4-BE49-F238E27FC236}">
                <a16:creationId xmlns:a16="http://schemas.microsoft.com/office/drawing/2014/main" id="{55AA9198-C0D1-47DD-8A67-5DA77E8381AB}"/>
              </a:ext>
            </a:extLst>
          </p:cNvPr>
          <p:cNvSpPr/>
          <p:nvPr/>
        </p:nvSpPr>
        <p:spPr>
          <a:xfrm>
            <a:off x="7074569" y="37103"/>
            <a:ext cx="1604212" cy="1026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home_type3 </a:t>
            </a:r>
            <a:r>
              <a:rPr lang="en-US" altLang="zh-TW" sz="1200" dirty="0"/>
              <a:t>ForeignKey</a:t>
            </a:r>
            <a:endParaRPr lang="zh-TW" altLang="en-US" sz="1200" dirty="0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2ACA0C31-91EF-4A21-8B80-D1A449B84CB6}"/>
              </a:ext>
            </a:extLst>
          </p:cNvPr>
          <p:cNvCxnSpPr>
            <a:stCxn id="37" idx="4"/>
            <a:endCxn id="4" idx="0"/>
          </p:cNvCxnSpPr>
          <p:nvPr/>
        </p:nvCxnSpPr>
        <p:spPr>
          <a:xfrm flipH="1">
            <a:off x="6096000" y="1063543"/>
            <a:ext cx="1780675" cy="3171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467A1B13-B003-4AC0-B6E1-5E4A86223B7D}"/>
              </a:ext>
            </a:extLst>
          </p:cNvPr>
          <p:cNvSpPr/>
          <p:nvPr/>
        </p:nvSpPr>
        <p:spPr>
          <a:xfrm>
            <a:off x="9095877" y="279613"/>
            <a:ext cx="1668378" cy="1026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detail_template </a:t>
            </a:r>
            <a:r>
              <a:rPr lang="en-US" altLang="zh-TW" sz="1200" dirty="0"/>
              <a:t>CharField</a:t>
            </a:r>
            <a:endParaRPr lang="zh-TW" altLang="en-US" sz="1200" dirty="0"/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B92700B2-8819-40D9-9F02-3B39DDB0AF19}"/>
              </a:ext>
            </a:extLst>
          </p:cNvPr>
          <p:cNvCxnSpPr>
            <a:cxnSpLocks/>
            <a:stCxn id="41" idx="3"/>
            <a:endCxn id="4" idx="0"/>
          </p:cNvCxnSpPr>
          <p:nvPr/>
        </p:nvCxnSpPr>
        <p:spPr>
          <a:xfrm flipH="1">
            <a:off x="6096000" y="1155735"/>
            <a:ext cx="3244205" cy="3079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>
            <a:extLst>
              <a:ext uri="{FF2B5EF4-FFF2-40B4-BE49-F238E27FC236}">
                <a16:creationId xmlns:a16="http://schemas.microsoft.com/office/drawing/2014/main" id="{77D32630-229F-4BB4-8081-7525B8D8ECB5}"/>
              </a:ext>
            </a:extLst>
          </p:cNvPr>
          <p:cNvSpPr/>
          <p:nvPr/>
        </p:nvSpPr>
        <p:spPr>
          <a:xfrm>
            <a:off x="10414337" y="1300478"/>
            <a:ext cx="1668378" cy="1026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facebook </a:t>
            </a:r>
            <a:r>
              <a:rPr lang="en-US" altLang="zh-TW" sz="1200" dirty="0"/>
              <a:t>CharField</a:t>
            </a:r>
            <a:endParaRPr lang="zh-TW" altLang="en-US" sz="1200" dirty="0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0177404D-965D-4034-9682-2B9E340A52CA}"/>
              </a:ext>
            </a:extLst>
          </p:cNvPr>
          <p:cNvCxnSpPr>
            <a:cxnSpLocks/>
            <a:stCxn id="45" idx="2"/>
            <a:endCxn id="4" idx="0"/>
          </p:cNvCxnSpPr>
          <p:nvPr/>
        </p:nvCxnSpPr>
        <p:spPr>
          <a:xfrm flipH="1">
            <a:off x="6096000" y="1813699"/>
            <a:ext cx="4318337" cy="242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81BFF3F1-04C6-4FAA-AA9F-ACB8D1F33F3C}"/>
              </a:ext>
            </a:extLst>
          </p:cNvPr>
          <p:cNvCxnSpPr>
            <a:cxnSpLocks/>
            <a:stCxn id="24" idx="2"/>
            <a:endCxn id="4" idx="0"/>
          </p:cNvCxnSpPr>
          <p:nvPr/>
        </p:nvCxnSpPr>
        <p:spPr>
          <a:xfrm flipH="1">
            <a:off x="6096000" y="3126580"/>
            <a:ext cx="4365461" cy="110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AC3D863-9C13-4DC5-B2E5-BDE35B1D29B8}"/>
              </a:ext>
            </a:extLst>
          </p:cNvPr>
          <p:cNvSpPr/>
          <p:nvPr/>
        </p:nvSpPr>
        <p:spPr>
          <a:xfrm>
            <a:off x="10461461" y="2613359"/>
            <a:ext cx="1668378" cy="1026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instagram  </a:t>
            </a:r>
            <a:r>
              <a:rPr lang="en-US" altLang="zh-TW" sz="1200" dirty="0"/>
              <a:t>CharField</a:t>
            </a:r>
            <a:endParaRPr lang="zh-TW" altLang="en-US" sz="1200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8777BEB8-2E32-48EF-B01B-522FDF350711}"/>
              </a:ext>
            </a:extLst>
          </p:cNvPr>
          <p:cNvSpPr/>
          <p:nvPr/>
        </p:nvSpPr>
        <p:spPr>
          <a:xfrm>
            <a:off x="10367211" y="3890465"/>
            <a:ext cx="1668378" cy="1026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twitter   </a:t>
            </a:r>
            <a:r>
              <a:rPr lang="en-US" altLang="zh-TW" sz="1200" dirty="0"/>
              <a:t>CharField</a:t>
            </a:r>
            <a:endParaRPr lang="zh-TW" altLang="en-US" sz="1200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292F8FE0-A33F-7CE7-7A94-C1872F3A04F0}"/>
              </a:ext>
            </a:extLst>
          </p:cNvPr>
          <p:cNvCxnSpPr>
            <a:stCxn id="25" idx="2"/>
            <a:endCxn id="4" idx="0"/>
          </p:cNvCxnSpPr>
          <p:nvPr/>
        </p:nvCxnSpPr>
        <p:spPr>
          <a:xfrm flipH="1" flipV="1">
            <a:off x="6096000" y="4235116"/>
            <a:ext cx="4271211" cy="168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455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01505C3-4B6E-4C2C-9385-6D1A467EC7C6}"/>
              </a:ext>
            </a:extLst>
          </p:cNvPr>
          <p:cNvSpPr txBox="1"/>
          <p:nvPr/>
        </p:nvSpPr>
        <p:spPr>
          <a:xfrm>
            <a:off x="469231" y="139169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sitename </a:t>
            </a:r>
          </a:p>
          <a:p>
            <a:r>
              <a:rPr lang="en-US" altLang="zh-TW" sz="2400" dirty="0"/>
              <a:t>CharField(verbose_name = "</a:t>
            </a:r>
            <a:r>
              <a:rPr lang="zh-TW" altLang="en-US" sz="2400" dirty="0"/>
              <a:t>系統名稱</a:t>
            </a:r>
            <a:r>
              <a:rPr lang="en-US" altLang="zh-TW" sz="2400" dirty="0"/>
              <a:t>", default='', null=False, max_length=100, blank= False)</a:t>
            </a:r>
            <a:endParaRPr lang="zh-TW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0DA346E-4BBF-4269-B59B-B7FB1F533DFB}"/>
              </a:ext>
            </a:extLst>
          </p:cNvPr>
          <p:cNvSpPr txBox="1"/>
          <p:nvPr/>
        </p:nvSpPr>
        <p:spPr>
          <a:xfrm>
            <a:off x="469231" y="1462608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logo </a:t>
            </a:r>
          </a:p>
          <a:p>
            <a:r>
              <a:rPr lang="en-US" altLang="zh-TW" sz="2400" dirty="0"/>
              <a:t>FileField(verbose_name = "logo</a:t>
            </a:r>
            <a:r>
              <a:rPr lang="zh-TW" altLang="en-US" sz="2400" dirty="0"/>
              <a:t>圖片</a:t>
            </a:r>
            <a:r>
              <a:rPr lang="en-US" altLang="zh-TW" sz="2400" dirty="0"/>
              <a:t>", null=True, blank=True, </a:t>
            </a:r>
            <a:r>
              <a:rPr lang="en-US" altLang="zh-TW" sz="2400" dirty="0" err="1"/>
              <a:t>upload_to</a:t>
            </a:r>
            <a:r>
              <a:rPr lang="en-US" altLang="zh-TW" sz="2400" dirty="0"/>
              <a:t>=</a:t>
            </a:r>
            <a:r>
              <a:rPr lang="en-US" altLang="zh-TW" sz="2400" dirty="0" err="1"/>
              <a:t>helpers.upload_handle</a:t>
            </a:r>
            <a:r>
              <a:rPr lang="en-US" altLang="zh-TW" sz="2400" dirty="0"/>
              <a:t>)</a:t>
            </a:r>
            <a:endParaRPr lang="en-US" altLang="zh-TW" sz="3200" u="sng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3DE963-62C8-425D-94E0-815588270CBE}"/>
              </a:ext>
            </a:extLst>
          </p:cNvPr>
          <p:cNvSpPr txBox="1"/>
          <p:nvPr/>
        </p:nvSpPr>
        <p:spPr>
          <a:xfrm>
            <a:off x="469231" y="2786047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favicon </a:t>
            </a:r>
            <a:endParaRPr lang="en-US" altLang="zh-TW" dirty="0"/>
          </a:p>
          <a:p>
            <a:r>
              <a:rPr lang="en-US" altLang="zh-TW" sz="2400" dirty="0"/>
              <a:t>FileField(Verbose_name = "icon</a:t>
            </a:r>
            <a:r>
              <a:rPr lang="zh-TW" altLang="en-US" sz="2400" dirty="0"/>
              <a:t>圖片</a:t>
            </a:r>
            <a:r>
              <a:rPr lang="en-US" altLang="zh-TW" sz="2400" dirty="0"/>
              <a:t>", null=True, blank=True, </a:t>
            </a:r>
            <a:r>
              <a:rPr lang="en-US" altLang="zh-TW" sz="2400" dirty="0" err="1"/>
              <a:t>upload_to</a:t>
            </a:r>
            <a:r>
              <a:rPr lang="en-US" altLang="zh-TW" sz="2400" dirty="0"/>
              <a:t>=</a:t>
            </a:r>
            <a:r>
              <a:rPr lang="en-US" altLang="zh-TW" sz="2400" dirty="0" err="1"/>
              <a:t>helpers.upload_handle</a:t>
            </a:r>
            <a:r>
              <a:rPr lang="en-US" altLang="zh-TW" sz="2400" dirty="0"/>
              <a:t>)</a:t>
            </a:r>
            <a:endParaRPr lang="zh-TW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AC365DB-E8CE-4722-847E-55DF0832657C}"/>
              </a:ext>
            </a:extLst>
          </p:cNvPr>
          <p:cNvSpPr txBox="1"/>
          <p:nvPr/>
        </p:nvSpPr>
        <p:spPr>
          <a:xfrm>
            <a:off x="469231" y="4109486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style</a:t>
            </a:r>
            <a:endParaRPr lang="en-US" altLang="zh-TW" dirty="0"/>
          </a:p>
          <a:p>
            <a:r>
              <a:rPr lang="en-US" altLang="zh-TW" sz="2400" dirty="0"/>
              <a:t>FileField(verbose_name = "CSS</a:t>
            </a:r>
            <a:r>
              <a:rPr lang="zh-TW" altLang="en-US" sz="2400" dirty="0"/>
              <a:t>樣式</a:t>
            </a:r>
            <a:r>
              <a:rPr lang="en-US" altLang="zh-TW" sz="2400" dirty="0"/>
              <a:t>", null=True, blank=True, </a:t>
            </a:r>
            <a:r>
              <a:rPr lang="en-US" altLang="zh-TW" sz="2400" dirty="0" err="1"/>
              <a:t>upload_to</a:t>
            </a:r>
            <a:r>
              <a:rPr lang="en-US" altLang="zh-TW" sz="2400" dirty="0"/>
              <a:t>=</a:t>
            </a:r>
            <a:r>
              <a:rPr lang="en-US" altLang="zh-TW" sz="2400" dirty="0" err="1"/>
              <a:t>helpers.upload_handle</a:t>
            </a:r>
            <a:r>
              <a:rPr lang="en-US" altLang="zh-TW" sz="2400" dirty="0"/>
              <a:t>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33036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01505C3-4B6E-4C2C-9385-6D1A467EC7C6}"/>
              </a:ext>
            </a:extLst>
          </p:cNvPr>
          <p:cNvSpPr txBox="1"/>
          <p:nvPr/>
        </p:nvSpPr>
        <p:spPr>
          <a:xfrm>
            <a:off x="469231" y="139169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home_type1  </a:t>
            </a:r>
          </a:p>
          <a:p>
            <a:r>
              <a:rPr lang="en-US" altLang="zh-TW" sz="2400" dirty="0"/>
              <a:t>ForeignKey('</a:t>
            </a:r>
            <a:r>
              <a:rPr lang="en-US" altLang="zh-TW" sz="2400" dirty="0" err="1"/>
              <a:t>products.ProductCategory</a:t>
            </a:r>
            <a:r>
              <a:rPr lang="en-US" altLang="zh-TW" sz="2400" dirty="0"/>
              <a:t>', verbose_name='</a:t>
            </a:r>
            <a:r>
              <a:rPr lang="zh-TW" altLang="en-US" sz="2400" dirty="0"/>
              <a:t>左上商品分類</a:t>
            </a:r>
            <a:r>
              <a:rPr lang="en-US" altLang="zh-TW" sz="2400" dirty="0"/>
              <a:t>', blank=True, null=True, </a:t>
            </a:r>
            <a:r>
              <a:rPr lang="en-US" altLang="zh-TW" sz="2400" dirty="0" err="1"/>
              <a:t>on_delete</a:t>
            </a:r>
            <a:r>
              <a:rPr lang="en-US" altLang="zh-TW" sz="2400" dirty="0"/>
              <a:t>=</a:t>
            </a:r>
            <a:r>
              <a:rPr lang="en-US" altLang="zh-TW" sz="2400" dirty="0" err="1"/>
              <a:t>models.RESTRICT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related_name</a:t>
            </a:r>
            <a:r>
              <a:rPr lang="en-US" altLang="zh-TW" sz="2400" dirty="0"/>
              <a:t>='home_type1_set')</a:t>
            </a:r>
            <a:endParaRPr lang="zh-TW" altLang="en-US" sz="1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3DE963-62C8-425D-94E0-815588270CBE}"/>
              </a:ext>
            </a:extLst>
          </p:cNvPr>
          <p:cNvSpPr txBox="1"/>
          <p:nvPr/>
        </p:nvSpPr>
        <p:spPr>
          <a:xfrm>
            <a:off x="469231" y="3981177"/>
            <a:ext cx="11253538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 err="1"/>
              <a:t>detail_template</a:t>
            </a:r>
            <a:r>
              <a:rPr lang="en-US" altLang="zh-TW" sz="3200" dirty="0"/>
              <a:t> </a:t>
            </a:r>
            <a:endParaRPr lang="en-US" altLang="zh-TW" dirty="0"/>
          </a:p>
          <a:p>
            <a:r>
              <a:rPr lang="en-US" altLang="zh-TW" sz="2400" dirty="0"/>
              <a:t>CharField(Verbose_name = "</a:t>
            </a:r>
            <a:r>
              <a:rPr lang="zh-TW" altLang="en-US" sz="2400" dirty="0"/>
              <a:t>詳細頁面版型</a:t>
            </a:r>
            <a:r>
              <a:rPr lang="en-US" altLang="zh-TW" sz="2400" dirty="0"/>
              <a:t>", max_length=100, </a:t>
            </a:r>
          </a:p>
          <a:p>
            <a:r>
              <a:rPr lang="en-US" altLang="zh-TW" sz="2400" dirty="0"/>
              <a:t>        choices=(("Template-1", "</a:t>
            </a:r>
            <a:r>
              <a:rPr lang="zh-TW" altLang="en-US" sz="2400" dirty="0"/>
              <a:t>版型一</a:t>
            </a:r>
            <a:r>
              <a:rPr lang="en-US" altLang="zh-TW" sz="2400" dirty="0"/>
              <a:t>"),("Template-2", "</a:t>
            </a:r>
            <a:r>
              <a:rPr lang="zh-TW" altLang="en-US" sz="2400" dirty="0"/>
              <a:t>版型二</a:t>
            </a:r>
            <a:r>
              <a:rPr lang="en-US" altLang="zh-TW" sz="2400" dirty="0"/>
              <a:t>")), </a:t>
            </a:r>
          </a:p>
          <a:p>
            <a:r>
              <a:rPr lang="en-US" altLang="zh-TW" sz="2400" dirty="0"/>
              <a:t>        default="Template-1")</a:t>
            </a:r>
            <a:endParaRPr lang="zh-TW" altLang="en-US" sz="1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6EF2B0C-161D-4D80-830E-517EF2952029}"/>
              </a:ext>
            </a:extLst>
          </p:cNvPr>
          <p:cNvSpPr txBox="1"/>
          <p:nvPr/>
        </p:nvSpPr>
        <p:spPr>
          <a:xfrm>
            <a:off x="469231" y="1398454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home_type2  </a:t>
            </a:r>
          </a:p>
          <a:p>
            <a:r>
              <a:rPr lang="en-US" altLang="zh-TW" sz="2400" dirty="0"/>
              <a:t>ForeignKey('</a:t>
            </a:r>
            <a:r>
              <a:rPr lang="en-US" altLang="zh-TW" sz="2400" dirty="0" err="1"/>
              <a:t>products.ProductCategory</a:t>
            </a:r>
            <a:r>
              <a:rPr lang="en-US" altLang="zh-TW" sz="2400" dirty="0"/>
              <a:t>', verbose_name='</a:t>
            </a:r>
            <a:r>
              <a:rPr lang="zh-TW" altLang="en-US" sz="2400" dirty="0"/>
              <a:t>左下商品分類</a:t>
            </a:r>
            <a:r>
              <a:rPr lang="en-US" altLang="zh-TW" sz="2400" dirty="0"/>
              <a:t>', blank=True, null=True, </a:t>
            </a:r>
            <a:r>
              <a:rPr lang="en-US" altLang="zh-TW" sz="2400" dirty="0" err="1"/>
              <a:t>on_delete</a:t>
            </a:r>
            <a:r>
              <a:rPr lang="en-US" altLang="zh-TW" sz="2400" dirty="0"/>
              <a:t>=</a:t>
            </a:r>
            <a:r>
              <a:rPr lang="en-US" altLang="zh-TW" sz="2400" dirty="0" err="1"/>
              <a:t>models.RESTRICT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related_name</a:t>
            </a:r>
            <a:r>
              <a:rPr lang="en-US" altLang="zh-TW" sz="2400" dirty="0"/>
              <a:t>='home_type2_set')</a:t>
            </a:r>
            <a:endParaRPr lang="zh-TW" altLang="en-US" sz="12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7147F1B-6192-4813-82A4-78EE3A43FC4A}"/>
              </a:ext>
            </a:extLst>
          </p:cNvPr>
          <p:cNvSpPr txBox="1"/>
          <p:nvPr/>
        </p:nvSpPr>
        <p:spPr>
          <a:xfrm>
            <a:off x="469231" y="2727179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home_type3  </a:t>
            </a:r>
          </a:p>
          <a:p>
            <a:r>
              <a:rPr lang="en-US" altLang="zh-TW" sz="2400" dirty="0"/>
              <a:t>ForeignKey('</a:t>
            </a:r>
            <a:r>
              <a:rPr lang="en-US" altLang="zh-TW" sz="2400" dirty="0" err="1"/>
              <a:t>products.ProductCategory</a:t>
            </a:r>
            <a:r>
              <a:rPr lang="en-US" altLang="zh-TW" sz="2400" dirty="0"/>
              <a:t>', verbose_name='</a:t>
            </a:r>
            <a:r>
              <a:rPr lang="zh-TW" altLang="en-US" sz="2400" dirty="0"/>
              <a:t>右側商品分類</a:t>
            </a:r>
            <a:r>
              <a:rPr lang="en-US" altLang="zh-TW" sz="2400" dirty="0"/>
              <a:t>', blank=True, null=True, </a:t>
            </a:r>
            <a:r>
              <a:rPr lang="en-US" altLang="zh-TW" sz="2400" dirty="0" err="1"/>
              <a:t>on_delete</a:t>
            </a:r>
            <a:r>
              <a:rPr lang="en-US" altLang="zh-TW" sz="2400" dirty="0"/>
              <a:t>=</a:t>
            </a:r>
            <a:r>
              <a:rPr lang="en-US" altLang="zh-TW" sz="2400" dirty="0" err="1"/>
              <a:t>models.RESTRICT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related_name</a:t>
            </a:r>
            <a:r>
              <a:rPr lang="en-US" altLang="zh-TW" sz="2400" dirty="0"/>
              <a:t>='home_type3_set')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48710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01505C3-4B6E-4C2C-9385-6D1A467EC7C6}"/>
              </a:ext>
            </a:extLst>
          </p:cNvPr>
          <p:cNvSpPr txBox="1"/>
          <p:nvPr/>
        </p:nvSpPr>
        <p:spPr>
          <a:xfrm>
            <a:off x="469231" y="139169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facebook </a:t>
            </a:r>
          </a:p>
          <a:p>
            <a:r>
              <a:rPr lang="en-US" altLang="zh-TW" sz="2400" dirty="0"/>
              <a:t>CharField(verbose_name='Facebook </a:t>
            </a:r>
            <a:r>
              <a:rPr lang="zh-TW" altLang="en-US" sz="2400" dirty="0"/>
              <a:t>連結</a:t>
            </a:r>
            <a:r>
              <a:rPr lang="en-US" altLang="zh-TW" sz="2400" dirty="0"/>
              <a:t>', default='', null=True, </a:t>
            </a:r>
            <a:r>
              <a:rPr lang="en-US" altLang="zh-TW" sz="2400" dirty="0" err="1"/>
              <a:t>max_length</a:t>
            </a:r>
            <a:r>
              <a:rPr lang="en-US" altLang="zh-TW" sz="2400" dirty="0"/>
              <a:t>=100, blank=True)</a:t>
            </a:r>
            <a:endParaRPr lang="zh-TW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F1947A-7B85-4D8C-BF67-90F76EAFCE9A}"/>
              </a:ext>
            </a:extLst>
          </p:cNvPr>
          <p:cNvSpPr txBox="1"/>
          <p:nvPr/>
        </p:nvSpPr>
        <p:spPr>
          <a:xfrm>
            <a:off x="469231" y="1393167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instagram </a:t>
            </a:r>
          </a:p>
          <a:p>
            <a:r>
              <a:rPr lang="en-US" altLang="zh-TW" sz="2400" dirty="0"/>
              <a:t>CharField(verbose_name='instagram </a:t>
            </a:r>
            <a:r>
              <a:rPr lang="zh-TW" altLang="en-US" sz="2400" dirty="0"/>
              <a:t>連結</a:t>
            </a:r>
            <a:r>
              <a:rPr lang="en-US" altLang="zh-TW" sz="2400" dirty="0"/>
              <a:t>', default='', null=True, </a:t>
            </a:r>
            <a:r>
              <a:rPr lang="en-US" altLang="zh-TW" sz="2400" dirty="0" err="1"/>
              <a:t>max_length</a:t>
            </a:r>
            <a:r>
              <a:rPr lang="en-US" altLang="zh-TW" sz="2400" dirty="0"/>
              <a:t>=100, blank=True)</a:t>
            </a:r>
            <a:endParaRPr lang="zh-TW" altLang="en-US" sz="1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A5E92F5-01B1-4F5B-83A0-0438B28C8ACB}"/>
              </a:ext>
            </a:extLst>
          </p:cNvPr>
          <p:cNvSpPr txBox="1"/>
          <p:nvPr/>
        </p:nvSpPr>
        <p:spPr>
          <a:xfrm>
            <a:off x="469231" y="2713871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twitter  </a:t>
            </a:r>
          </a:p>
          <a:p>
            <a:r>
              <a:rPr lang="en-US" altLang="zh-TW" sz="2400" dirty="0"/>
              <a:t>CharField(verbose_name='twitter </a:t>
            </a:r>
            <a:r>
              <a:rPr lang="zh-TW" altLang="en-US" sz="2400" dirty="0"/>
              <a:t>連結</a:t>
            </a:r>
            <a:r>
              <a:rPr lang="en-US" altLang="zh-TW" sz="2400" dirty="0"/>
              <a:t>', default='', null=True, </a:t>
            </a:r>
            <a:r>
              <a:rPr lang="en-US" altLang="zh-TW" sz="2400" dirty="0" err="1"/>
              <a:t>max_length</a:t>
            </a:r>
            <a:r>
              <a:rPr lang="en-US" altLang="zh-TW" sz="2400" dirty="0"/>
              <a:t>=100, blank=True)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0946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D6D40B-1220-434E-8FE3-4AA15AD6E402}"/>
              </a:ext>
            </a:extLst>
          </p:cNvPr>
          <p:cNvSpPr/>
          <p:nvPr/>
        </p:nvSpPr>
        <p:spPr>
          <a:xfrm>
            <a:off x="4648201" y="4275221"/>
            <a:ext cx="1945106" cy="689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EPaperEmail</a:t>
            </a: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08105CF-3EB5-4CA0-9E05-33612C9BD3F7}"/>
              </a:ext>
            </a:extLst>
          </p:cNvPr>
          <p:cNvSpPr/>
          <p:nvPr/>
        </p:nvSpPr>
        <p:spPr>
          <a:xfrm>
            <a:off x="4816643" y="1509760"/>
            <a:ext cx="1608222" cy="9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email</a:t>
            </a:r>
          </a:p>
          <a:p>
            <a:pPr algn="ctr"/>
            <a:r>
              <a:rPr lang="en-US" altLang="zh-TW" sz="1200" dirty="0" err="1"/>
              <a:t>EmailField</a:t>
            </a:r>
            <a:endParaRPr lang="zh-TW" altLang="en-US" sz="1200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DB50DE0-6F33-4C25-9198-49F8E907590D}"/>
              </a:ext>
            </a:extLst>
          </p:cNvPr>
          <p:cNvCxnSpPr>
            <a:cxnSpLocks/>
            <a:stCxn id="5" idx="4"/>
            <a:endCxn id="2" idx="0"/>
          </p:cNvCxnSpPr>
          <p:nvPr/>
        </p:nvCxnSpPr>
        <p:spPr>
          <a:xfrm>
            <a:off x="5620754" y="2410121"/>
            <a:ext cx="0" cy="18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347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01505C3-4B6E-4C2C-9385-6D1A467EC7C6}"/>
              </a:ext>
            </a:extLst>
          </p:cNvPr>
          <p:cNvSpPr txBox="1"/>
          <p:nvPr/>
        </p:nvSpPr>
        <p:spPr>
          <a:xfrm>
            <a:off x="469231" y="139169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email </a:t>
            </a:r>
          </a:p>
          <a:p>
            <a:r>
              <a:rPr lang="en-US" altLang="zh-TW" sz="2400" dirty="0" err="1"/>
              <a:t>EmailField</a:t>
            </a:r>
            <a:r>
              <a:rPr lang="en-US" altLang="zh-TW" sz="2400" dirty="0"/>
              <a:t>(</a:t>
            </a:r>
            <a:r>
              <a:rPr lang="en-US" altLang="zh-TW" sz="2400" dirty="0" err="1"/>
              <a:t>verbose_name</a:t>
            </a:r>
            <a:r>
              <a:rPr lang="en-US" altLang="zh-TW" sz="2400" dirty="0"/>
              <a:t>='</a:t>
            </a:r>
            <a:r>
              <a:rPr lang="zh-TW" altLang="en-US" sz="2400" dirty="0"/>
              <a:t>信箱</a:t>
            </a:r>
            <a:r>
              <a:rPr lang="en-US" altLang="zh-TW" sz="2400" dirty="0"/>
              <a:t>', </a:t>
            </a:r>
            <a:r>
              <a:rPr lang="en-US" altLang="zh-TW" sz="2400" dirty="0" err="1"/>
              <a:t>max_length</a:t>
            </a:r>
            <a:r>
              <a:rPr lang="en-US" altLang="zh-TW" sz="2400" dirty="0"/>
              <a:t>=255)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2049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877F51-5400-444B-A4A7-FD14DD270CE2}"/>
              </a:ext>
            </a:extLst>
          </p:cNvPr>
          <p:cNvSpPr/>
          <p:nvPr/>
        </p:nvSpPr>
        <p:spPr>
          <a:xfrm>
            <a:off x="5450305" y="4235116"/>
            <a:ext cx="1291389" cy="68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Order</a:t>
            </a: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C327E68-6C17-4BD4-A7D3-D85BDA4DB2DC}"/>
              </a:ext>
            </a:extLst>
          </p:cNvPr>
          <p:cNvSpPr/>
          <p:nvPr/>
        </p:nvSpPr>
        <p:spPr>
          <a:xfrm>
            <a:off x="360948" y="3327735"/>
            <a:ext cx="1564105" cy="998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order_id  </a:t>
            </a:r>
            <a:r>
              <a:rPr lang="en-US" altLang="zh-TW" sz="1200" dirty="0">
                <a:solidFill>
                  <a:schemeClr val="bg1"/>
                </a:solidFill>
              </a:rPr>
              <a:t>CharField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FE848085-8511-4A02-9A62-62A179889102}"/>
              </a:ext>
            </a:extLst>
          </p:cNvPr>
          <p:cNvCxnSpPr>
            <a:cxnSpLocks/>
            <a:stCxn id="5" idx="6"/>
            <a:endCxn id="4" idx="0"/>
          </p:cNvCxnSpPr>
          <p:nvPr/>
        </p:nvCxnSpPr>
        <p:spPr>
          <a:xfrm>
            <a:off x="1925053" y="3827046"/>
            <a:ext cx="4170947" cy="40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0221EB73-717D-4BF4-A05C-AC3AC057B2A6}"/>
              </a:ext>
            </a:extLst>
          </p:cNvPr>
          <p:cNvSpPr/>
          <p:nvPr/>
        </p:nvSpPr>
        <p:spPr>
          <a:xfrm>
            <a:off x="461210" y="2131596"/>
            <a:ext cx="1363579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email </a:t>
            </a:r>
          </a:p>
          <a:p>
            <a:pPr algn="ctr"/>
            <a:r>
              <a:rPr lang="en-US" altLang="zh-TW" sz="1200" dirty="0" err="1"/>
              <a:t>EmailField</a:t>
            </a:r>
            <a:endParaRPr lang="zh-TW" altLang="en-US" sz="1200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C70372C-0E50-4426-BF5B-35115BD66EB4}"/>
              </a:ext>
            </a:extLst>
          </p:cNvPr>
          <p:cNvCxnSpPr>
            <a:stCxn id="10" idx="6"/>
            <a:endCxn id="4" idx="0"/>
          </p:cNvCxnSpPr>
          <p:nvPr/>
        </p:nvCxnSpPr>
        <p:spPr>
          <a:xfrm>
            <a:off x="1824789" y="2550696"/>
            <a:ext cx="4271211" cy="1684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6DF5F8C4-745E-4446-9021-1C0CA4CF52F5}"/>
              </a:ext>
            </a:extLst>
          </p:cNvPr>
          <p:cNvSpPr/>
          <p:nvPr/>
        </p:nvSpPr>
        <p:spPr>
          <a:xfrm>
            <a:off x="629966" y="1083846"/>
            <a:ext cx="1896666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product </a:t>
            </a:r>
          </a:p>
          <a:p>
            <a:pPr algn="ctr"/>
            <a:r>
              <a:rPr lang="en-US" altLang="zh-TW" sz="1200" dirty="0"/>
              <a:t>ManyToManyField</a:t>
            </a:r>
            <a:endParaRPr lang="zh-TW" altLang="en-US" sz="1200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7BA13637-4B72-493B-901F-91A9BC9B528E}"/>
              </a:ext>
            </a:extLst>
          </p:cNvPr>
          <p:cNvCxnSpPr>
            <a:cxnSpLocks/>
            <a:stCxn id="15" idx="6"/>
            <a:endCxn id="4" idx="0"/>
          </p:cNvCxnSpPr>
          <p:nvPr/>
        </p:nvCxnSpPr>
        <p:spPr>
          <a:xfrm>
            <a:off x="2526632" y="1502946"/>
            <a:ext cx="3569368" cy="273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BBAB8BCE-53F0-4225-B111-0FFC4DEAB231}"/>
              </a:ext>
            </a:extLst>
          </p:cNvPr>
          <p:cNvSpPr/>
          <p:nvPr/>
        </p:nvSpPr>
        <p:spPr>
          <a:xfrm>
            <a:off x="2093496" y="339394"/>
            <a:ext cx="1507957" cy="744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name </a:t>
            </a:r>
          </a:p>
          <a:p>
            <a:pPr algn="ctr"/>
            <a:r>
              <a:rPr lang="en-US" altLang="zh-TW" sz="1200" dirty="0"/>
              <a:t>CharField </a:t>
            </a:r>
            <a:endParaRPr lang="zh-TW" altLang="en-US" sz="1200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60FDDEC-6835-4FDF-8340-1E1C27432A76}"/>
              </a:ext>
            </a:extLst>
          </p:cNvPr>
          <p:cNvCxnSpPr>
            <a:cxnSpLocks/>
            <a:stCxn id="21" idx="4"/>
            <a:endCxn id="4" idx="0"/>
          </p:cNvCxnSpPr>
          <p:nvPr/>
        </p:nvCxnSpPr>
        <p:spPr>
          <a:xfrm>
            <a:off x="2847475" y="1083846"/>
            <a:ext cx="3248525" cy="315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7D6C734E-7696-44AB-9D58-57992405BE30}"/>
              </a:ext>
            </a:extLst>
          </p:cNvPr>
          <p:cNvSpPr/>
          <p:nvPr/>
        </p:nvSpPr>
        <p:spPr>
          <a:xfrm>
            <a:off x="3717758" y="176718"/>
            <a:ext cx="1507957" cy="744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phone </a:t>
            </a:r>
            <a:r>
              <a:rPr lang="en-US" altLang="zh-TW" sz="1200" dirty="0"/>
              <a:t>CharField</a:t>
            </a:r>
            <a:endParaRPr lang="zh-TW" altLang="en-US" sz="1200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7A562DA-9779-42C0-9E74-E11D8859818D}"/>
              </a:ext>
            </a:extLst>
          </p:cNvPr>
          <p:cNvCxnSpPr>
            <a:cxnSpLocks/>
            <a:stCxn id="28" idx="4"/>
            <a:endCxn id="4" idx="0"/>
          </p:cNvCxnSpPr>
          <p:nvPr/>
        </p:nvCxnSpPr>
        <p:spPr>
          <a:xfrm>
            <a:off x="4471737" y="921170"/>
            <a:ext cx="1624263" cy="3313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C6DC0708-852C-4C25-AF5C-F2D9DE231D36}"/>
              </a:ext>
            </a:extLst>
          </p:cNvPr>
          <p:cNvSpPr/>
          <p:nvPr/>
        </p:nvSpPr>
        <p:spPr>
          <a:xfrm>
            <a:off x="5342020" y="37103"/>
            <a:ext cx="1524000" cy="856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district </a:t>
            </a:r>
            <a:r>
              <a:rPr lang="en-US" altLang="zh-TW" sz="1200" dirty="0"/>
              <a:t>CharField</a:t>
            </a:r>
            <a:endParaRPr lang="zh-TW" altLang="en-US" sz="1200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619647EE-62A3-4121-8D22-2374850E352B}"/>
              </a:ext>
            </a:extLst>
          </p:cNvPr>
          <p:cNvCxnSpPr>
            <a:stCxn id="32" idx="4"/>
            <a:endCxn id="4" idx="0"/>
          </p:cNvCxnSpPr>
          <p:nvPr/>
        </p:nvCxnSpPr>
        <p:spPr>
          <a:xfrm flipH="1">
            <a:off x="6096000" y="893723"/>
            <a:ext cx="8020" cy="3341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>
            <a:extLst>
              <a:ext uri="{FF2B5EF4-FFF2-40B4-BE49-F238E27FC236}">
                <a16:creationId xmlns:a16="http://schemas.microsoft.com/office/drawing/2014/main" id="{55AA9198-C0D1-47DD-8A67-5DA77E8381AB}"/>
              </a:ext>
            </a:extLst>
          </p:cNvPr>
          <p:cNvSpPr/>
          <p:nvPr/>
        </p:nvSpPr>
        <p:spPr>
          <a:xfrm>
            <a:off x="7074569" y="37103"/>
            <a:ext cx="1604212" cy="1026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zipcode</a:t>
            </a:r>
            <a:r>
              <a:rPr lang="en-US" altLang="zh-TW" dirty="0"/>
              <a:t> </a:t>
            </a:r>
            <a:r>
              <a:rPr lang="en-US" altLang="zh-TW" sz="1200" dirty="0"/>
              <a:t>CharField</a:t>
            </a:r>
            <a:endParaRPr lang="zh-TW" altLang="en-US" sz="1200" dirty="0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2ACA0C31-91EF-4A21-8B80-D1A449B84CB6}"/>
              </a:ext>
            </a:extLst>
          </p:cNvPr>
          <p:cNvCxnSpPr>
            <a:stCxn id="37" idx="4"/>
            <a:endCxn id="4" idx="0"/>
          </p:cNvCxnSpPr>
          <p:nvPr/>
        </p:nvCxnSpPr>
        <p:spPr>
          <a:xfrm flipH="1">
            <a:off x="6096000" y="1063543"/>
            <a:ext cx="1780675" cy="3171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467A1B13-B003-4AC0-B6E1-5E4A86223B7D}"/>
              </a:ext>
            </a:extLst>
          </p:cNvPr>
          <p:cNvSpPr/>
          <p:nvPr/>
        </p:nvSpPr>
        <p:spPr>
          <a:xfrm>
            <a:off x="9095877" y="279613"/>
            <a:ext cx="1668378" cy="1026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address </a:t>
            </a:r>
            <a:r>
              <a:rPr lang="en-US" altLang="zh-TW" sz="1200" dirty="0"/>
              <a:t>CharField</a:t>
            </a:r>
            <a:endParaRPr lang="zh-TW" altLang="en-US" sz="1200" dirty="0"/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B92700B2-8819-40D9-9F02-3B39DDB0AF19}"/>
              </a:ext>
            </a:extLst>
          </p:cNvPr>
          <p:cNvCxnSpPr>
            <a:cxnSpLocks/>
            <a:stCxn id="41" idx="3"/>
            <a:endCxn id="4" idx="0"/>
          </p:cNvCxnSpPr>
          <p:nvPr/>
        </p:nvCxnSpPr>
        <p:spPr>
          <a:xfrm flipH="1">
            <a:off x="6096000" y="1155735"/>
            <a:ext cx="3244205" cy="3079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>
            <a:extLst>
              <a:ext uri="{FF2B5EF4-FFF2-40B4-BE49-F238E27FC236}">
                <a16:creationId xmlns:a16="http://schemas.microsoft.com/office/drawing/2014/main" id="{77D32630-229F-4BB4-8081-7525B8D8ECB5}"/>
              </a:ext>
            </a:extLst>
          </p:cNvPr>
          <p:cNvSpPr/>
          <p:nvPr/>
        </p:nvSpPr>
        <p:spPr>
          <a:xfrm>
            <a:off x="10414337" y="1300478"/>
            <a:ext cx="1621252" cy="1026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total  </a:t>
            </a:r>
            <a:r>
              <a:rPr lang="en-US" altLang="zh-TW" sz="1200" dirty="0"/>
              <a:t>PositiveIntegerField</a:t>
            </a:r>
            <a:endParaRPr lang="zh-TW" altLang="en-US" sz="1200" dirty="0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0177404D-965D-4034-9682-2B9E340A52CA}"/>
              </a:ext>
            </a:extLst>
          </p:cNvPr>
          <p:cNvCxnSpPr>
            <a:cxnSpLocks/>
            <a:stCxn id="45" idx="2"/>
            <a:endCxn id="4" idx="0"/>
          </p:cNvCxnSpPr>
          <p:nvPr/>
        </p:nvCxnSpPr>
        <p:spPr>
          <a:xfrm flipH="1">
            <a:off x="6096000" y="1813699"/>
            <a:ext cx="4318337" cy="242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81BFF3F1-04C6-4FAA-AA9F-ACB8D1F33F3C}"/>
              </a:ext>
            </a:extLst>
          </p:cNvPr>
          <p:cNvCxnSpPr>
            <a:cxnSpLocks/>
            <a:stCxn id="24" idx="2"/>
            <a:endCxn id="4" idx="0"/>
          </p:cNvCxnSpPr>
          <p:nvPr/>
        </p:nvCxnSpPr>
        <p:spPr>
          <a:xfrm flipH="1">
            <a:off x="6096000" y="3126580"/>
            <a:ext cx="4365461" cy="110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AC3D863-9C13-4DC5-B2E5-BDE35B1D29B8}"/>
              </a:ext>
            </a:extLst>
          </p:cNvPr>
          <p:cNvSpPr/>
          <p:nvPr/>
        </p:nvSpPr>
        <p:spPr>
          <a:xfrm>
            <a:off x="10461461" y="2613359"/>
            <a:ext cx="1668378" cy="1026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created   </a:t>
            </a:r>
            <a:r>
              <a:rPr lang="en-US" altLang="zh-TW" sz="1200" dirty="0" err="1"/>
              <a:t>DateTimeField</a:t>
            </a:r>
            <a:endParaRPr lang="zh-TW" altLang="en-US" sz="1200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8777BEB8-2E32-48EF-B01B-522FDF350711}"/>
              </a:ext>
            </a:extLst>
          </p:cNvPr>
          <p:cNvSpPr/>
          <p:nvPr/>
        </p:nvSpPr>
        <p:spPr>
          <a:xfrm>
            <a:off x="10367211" y="3890465"/>
            <a:ext cx="1668378" cy="1026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modified    </a:t>
            </a:r>
            <a:r>
              <a:rPr lang="en-US" altLang="zh-TW" sz="1200" dirty="0"/>
              <a:t>CharField</a:t>
            </a:r>
            <a:endParaRPr lang="zh-TW" altLang="en-US" sz="12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70A68AE-E6F9-E6F3-C9FC-95B704FF8E8B}"/>
              </a:ext>
            </a:extLst>
          </p:cNvPr>
          <p:cNvSpPr/>
          <p:nvPr/>
        </p:nvSpPr>
        <p:spPr>
          <a:xfrm>
            <a:off x="10095985" y="5044301"/>
            <a:ext cx="1668378" cy="1026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status     </a:t>
            </a:r>
            <a:r>
              <a:rPr lang="en-US" altLang="zh-TW" sz="1200" dirty="0"/>
              <a:t>CharField</a:t>
            </a:r>
            <a:endParaRPr lang="zh-TW" altLang="en-US" sz="1200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5FE073F-1952-E79D-3BF1-57C3E25A556D}"/>
              </a:ext>
            </a:extLst>
          </p:cNvPr>
          <p:cNvCxnSpPr>
            <a:stCxn id="4" idx="0"/>
            <a:endCxn id="25" idx="2"/>
          </p:cNvCxnSpPr>
          <p:nvPr/>
        </p:nvCxnSpPr>
        <p:spPr>
          <a:xfrm>
            <a:off x="6096000" y="4235116"/>
            <a:ext cx="4271211" cy="168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36D2B7F-B2D1-9356-394F-618EACE34BDA}"/>
              </a:ext>
            </a:extLst>
          </p:cNvPr>
          <p:cNvCxnSpPr>
            <a:cxnSpLocks/>
            <a:stCxn id="6" idx="1"/>
            <a:endCxn id="4" idx="0"/>
          </p:cNvCxnSpPr>
          <p:nvPr/>
        </p:nvCxnSpPr>
        <p:spPr>
          <a:xfrm flipH="1" flipV="1">
            <a:off x="6096000" y="4235116"/>
            <a:ext cx="4244313" cy="959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EF93652-6A0E-0F01-FC9A-6834EEFF9664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10367211" y="6070742"/>
            <a:ext cx="562963" cy="7501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67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01505C3-4B6E-4C2C-9385-6D1A467EC7C6}"/>
              </a:ext>
            </a:extLst>
          </p:cNvPr>
          <p:cNvSpPr txBox="1"/>
          <p:nvPr/>
        </p:nvSpPr>
        <p:spPr>
          <a:xfrm>
            <a:off x="469231" y="139169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name</a:t>
            </a:r>
          </a:p>
          <a:p>
            <a:r>
              <a:rPr lang="en-US" altLang="zh-TW" sz="2400" dirty="0"/>
              <a:t>CharField(verbose_name = "</a:t>
            </a:r>
            <a:r>
              <a:rPr lang="zh-TW" altLang="en-US" sz="2400" dirty="0"/>
              <a:t>租戶名稱</a:t>
            </a:r>
            <a:r>
              <a:rPr lang="en-US" altLang="zh-TW" sz="2400" dirty="0"/>
              <a:t>",</a:t>
            </a:r>
            <a:r>
              <a:rPr lang="zh-TW" altLang="en-US" sz="2400" dirty="0"/>
              <a:t> </a:t>
            </a:r>
            <a:r>
              <a:rPr lang="en-US" altLang="zh-TW" sz="2400" dirty="0" err="1"/>
              <a:t>max_length</a:t>
            </a:r>
            <a:r>
              <a:rPr lang="en-US" altLang="zh-TW" sz="2400" dirty="0"/>
              <a:t>=100)</a:t>
            </a:r>
            <a:endParaRPr lang="zh-TW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0DA346E-4BBF-4269-B59B-B7FB1F533DFB}"/>
              </a:ext>
            </a:extLst>
          </p:cNvPr>
          <p:cNvSpPr txBox="1"/>
          <p:nvPr/>
        </p:nvSpPr>
        <p:spPr>
          <a:xfrm>
            <a:off x="469231" y="1093276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 err="1"/>
              <a:t>paid_until</a:t>
            </a:r>
            <a:r>
              <a:rPr lang="en-US" altLang="zh-TW" sz="3200" dirty="0"/>
              <a:t> </a:t>
            </a:r>
          </a:p>
          <a:p>
            <a:r>
              <a:rPr lang="en-US" altLang="zh-TW" sz="2400" dirty="0"/>
              <a:t>DateTimeField(verbose_name = "</a:t>
            </a:r>
            <a:r>
              <a:rPr lang="zh-TW" altLang="en-US" sz="2400" dirty="0"/>
              <a:t>截止日期</a:t>
            </a:r>
            <a:r>
              <a:rPr lang="en-US" altLang="zh-TW" sz="2400" dirty="0"/>
              <a:t>")</a:t>
            </a:r>
            <a:endParaRPr lang="en-US" altLang="zh-TW" sz="3200" u="sng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3DE963-62C8-425D-94E0-815588270CBE}"/>
              </a:ext>
            </a:extLst>
          </p:cNvPr>
          <p:cNvSpPr txBox="1"/>
          <p:nvPr/>
        </p:nvSpPr>
        <p:spPr>
          <a:xfrm>
            <a:off x="469231" y="2047383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 err="1"/>
              <a:t>on_trial</a:t>
            </a:r>
            <a:endParaRPr lang="en-US" altLang="zh-TW" sz="3200" dirty="0"/>
          </a:p>
          <a:p>
            <a:r>
              <a:rPr lang="en-US" altLang="zh-TW" sz="2400" dirty="0" err="1"/>
              <a:t>BooleanField</a:t>
            </a:r>
            <a:r>
              <a:rPr lang="en-US" altLang="zh-TW" sz="2400" dirty="0"/>
              <a:t> (verbose_name = "</a:t>
            </a:r>
            <a:r>
              <a:rPr lang="zh-TW" altLang="en-US" sz="2400" dirty="0"/>
              <a:t>正在試用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AC365DB-E8CE-4722-847E-55DF0832657C}"/>
              </a:ext>
            </a:extLst>
          </p:cNvPr>
          <p:cNvSpPr txBox="1"/>
          <p:nvPr/>
        </p:nvSpPr>
        <p:spPr>
          <a:xfrm>
            <a:off x="469231" y="3001490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 err="1"/>
              <a:t>created_on</a:t>
            </a:r>
            <a:endParaRPr lang="en-US" altLang="zh-TW" sz="3200" dirty="0"/>
          </a:p>
          <a:p>
            <a:r>
              <a:rPr lang="en-US" altLang="zh-TW" sz="2400" dirty="0"/>
              <a:t>DateTimeField(verbose_name = "</a:t>
            </a:r>
            <a:r>
              <a:rPr lang="zh-TW" altLang="en-US" sz="2400" dirty="0"/>
              <a:t>加入日期</a:t>
            </a:r>
            <a:r>
              <a:rPr lang="en-US" altLang="zh-TW" sz="2400" dirty="0"/>
              <a:t>",</a:t>
            </a:r>
            <a:r>
              <a:rPr lang="zh-TW" altLang="en-US" sz="2400" dirty="0"/>
              <a:t> </a:t>
            </a:r>
            <a:r>
              <a:rPr lang="en-US" altLang="zh-TW" sz="2400" dirty="0" err="1"/>
              <a:t>auto_now</a:t>
            </a:r>
            <a:r>
              <a:rPr lang="en-US" altLang="zh-TW" sz="2400" dirty="0"/>
              <a:t> = True) </a:t>
            </a:r>
            <a:endParaRPr lang="zh-TW" altLang="en-US" sz="1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A20CF74-33BF-4ADB-8006-45A551E9830C}"/>
              </a:ext>
            </a:extLst>
          </p:cNvPr>
          <p:cNvSpPr txBox="1"/>
          <p:nvPr/>
        </p:nvSpPr>
        <p:spPr>
          <a:xfrm>
            <a:off x="469231" y="3955597"/>
            <a:ext cx="112535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 err="1"/>
              <a:t>auto_create_schema</a:t>
            </a:r>
            <a:r>
              <a:rPr lang="zh-TW" altLang="en-US" sz="3200" dirty="0"/>
              <a:t> </a:t>
            </a:r>
            <a:r>
              <a:rPr lang="en-US" altLang="zh-TW" sz="3200" dirty="0"/>
              <a:t>=</a:t>
            </a:r>
            <a:r>
              <a:rPr lang="zh-TW" altLang="en-US" sz="3200" dirty="0"/>
              <a:t> </a:t>
            </a:r>
            <a:r>
              <a:rPr lang="en-US" altLang="zh-TW" sz="3200" dirty="0"/>
              <a:t>True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15278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D6D40B-1220-434E-8FE3-4AA15AD6E402}"/>
              </a:ext>
            </a:extLst>
          </p:cNvPr>
          <p:cNvSpPr/>
          <p:nvPr/>
        </p:nvSpPr>
        <p:spPr>
          <a:xfrm>
            <a:off x="5123447" y="4491790"/>
            <a:ext cx="1945106" cy="689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status</a:t>
            </a:r>
            <a:endParaRPr lang="zh-TW" altLang="en-US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52ACEB4F-725D-4207-A024-9544614AA802}"/>
              </a:ext>
            </a:extLst>
          </p:cNvPr>
          <p:cNvSpPr/>
          <p:nvPr/>
        </p:nvSpPr>
        <p:spPr>
          <a:xfrm>
            <a:off x="168442" y="2131596"/>
            <a:ext cx="1840831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unpaid</a:t>
            </a:r>
            <a:endParaRPr lang="zh-TW" altLang="en-US" sz="12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08105CF-3EB5-4CA0-9E05-33612C9BD3F7}"/>
              </a:ext>
            </a:extLst>
          </p:cNvPr>
          <p:cNvSpPr/>
          <p:nvPr/>
        </p:nvSpPr>
        <p:spPr>
          <a:xfrm>
            <a:off x="1838132" y="463480"/>
            <a:ext cx="2005950" cy="9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payment_fail</a:t>
            </a:r>
            <a:endParaRPr lang="zh-TW" altLang="en-US" sz="12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8AB7FCE-9F46-4D7C-89F6-44FE5B33CC1E}"/>
              </a:ext>
            </a:extLst>
          </p:cNvPr>
          <p:cNvSpPr/>
          <p:nvPr/>
        </p:nvSpPr>
        <p:spPr>
          <a:xfrm>
            <a:off x="4581331" y="229609"/>
            <a:ext cx="2287697" cy="900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 err="1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waiting_for_shipment</a:t>
            </a:r>
            <a:endParaRPr lang="en-US" altLang="zh-TW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2A0D24B-3445-4CEB-BD64-E1CBC1E77CC8}"/>
              </a:ext>
            </a:extLst>
          </p:cNvPr>
          <p:cNvCxnSpPr>
            <a:cxnSpLocks/>
            <a:stCxn id="3" idx="5"/>
            <a:endCxn id="2" idx="0"/>
          </p:cNvCxnSpPr>
          <p:nvPr/>
        </p:nvCxnSpPr>
        <p:spPr>
          <a:xfrm>
            <a:off x="1739690" y="2847044"/>
            <a:ext cx="4356310" cy="1644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DB50DE0-6F33-4C25-9198-49F8E907590D}"/>
              </a:ext>
            </a:extLst>
          </p:cNvPr>
          <p:cNvCxnSpPr>
            <a:cxnSpLocks/>
            <a:stCxn id="5" idx="5"/>
            <a:endCxn id="2" idx="0"/>
          </p:cNvCxnSpPr>
          <p:nvPr/>
        </p:nvCxnSpPr>
        <p:spPr>
          <a:xfrm>
            <a:off x="3550317" y="1231986"/>
            <a:ext cx="2545683" cy="3259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53411DC-CBD7-4A73-897E-FCDD1EB47C5B}"/>
              </a:ext>
            </a:extLst>
          </p:cNvPr>
          <p:cNvCxnSpPr>
            <a:cxnSpLocks/>
            <a:stCxn id="7" idx="4"/>
            <a:endCxn id="2" idx="0"/>
          </p:cNvCxnSpPr>
          <p:nvPr/>
        </p:nvCxnSpPr>
        <p:spPr>
          <a:xfrm>
            <a:off x="5725180" y="1129969"/>
            <a:ext cx="370820" cy="3361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CC42B511-0288-4533-9804-F0DE22DB7474}"/>
              </a:ext>
            </a:extLst>
          </p:cNvPr>
          <p:cNvSpPr/>
          <p:nvPr/>
        </p:nvSpPr>
        <p:spPr>
          <a:xfrm>
            <a:off x="7902752" y="650714"/>
            <a:ext cx="2451116" cy="900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Transporting</a:t>
            </a:r>
            <a:endParaRPr lang="en-US" altLang="zh-TW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04B4263-A1A4-4604-AD21-54233E755580}"/>
              </a:ext>
            </a:extLst>
          </p:cNvPr>
          <p:cNvSpPr/>
          <p:nvPr/>
        </p:nvSpPr>
        <p:spPr>
          <a:xfrm>
            <a:off x="9859878" y="1777173"/>
            <a:ext cx="1867901" cy="778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completed</a:t>
            </a:r>
            <a:endParaRPr lang="en-US" altLang="zh-TW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9A6663A-667D-4DD9-B263-D1953BC2DD68}"/>
              </a:ext>
            </a:extLst>
          </p:cNvPr>
          <p:cNvCxnSpPr>
            <a:cxnSpLocks/>
            <a:stCxn id="14" idx="3"/>
            <a:endCxn id="2" idx="0"/>
          </p:cNvCxnSpPr>
          <p:nvPr/>
        </p:nvCxnSpPr>
        <p:spPr>
          <a:xfrm flipH="1">
            <a:off x="6096000" y="2441270"/>
            <a:ext cx="4037426" cy="205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FB38B66B-94A2-4ACA-8504-5FC3C6FB050C}"/>
              </a:ext>
            </a:extLst>
          </p:cNvPr>
          <p:cNvCxnSpPr>
            <a:cxnSpLocks/>
            <a:stCxn id="12" idx="3"/>
            <a:endCxn id="2" idx="0"/>
          </p:cNvCxnSpPr>
          <p:nvPr/>
        </p:nvCxnSpPr>
        <p:spPr>
          <a:xfrm flipH="1">
            <a:off x="6096000" y="1419219"/>
            <a:ext cx="2165710" cy="307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783627EA-7B2E-1E52-84C9-B9F6CC8B1340}"/>
              </a:ext>
            </a:extLst>
          </p:cNvPr>
          <p:cNvSpPr/>
          <p:nvPr/>
        </p:nvSpPr>
        <p:spPr>
          <a:xfrm>
            <a:off x="10245554" y="3161096"/>
            <a:ext cx="1867901" cy="778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cancelled</a:t>
            </a:r>
            <a:endParaRPr lang="en-US" altLang="zh-TW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0F24FA2-B2E0-F632-A75C-29E4798B2B8C}"/>
              </a:ext>
            </a:extLst>
          </p:cNvPr>
          <p:cNvCxnSpPr>
            <a:stCxn id="20" idx="2"/>
            <a:endCxn id="2" idx="0"/>
          </p:cNvCxnSpPr>
          <p:nvPr/>
        </p:nvCxnSpPr>
        <p:spPr>
          <a:xfrm flipH="1">
            <a:off x="6096000" y="3550115"/>
            <a:ext cx="4149554" cy="941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062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01505C3-4B6E-4C2C-9385-6D1A467EC7C6}"/>
              </a:ext>
            </a:extLst>
          </p:cNvPr>
          <p:cNvSpPr txBox="1"/>
          <p:nvPr/>
        </p:nvSpPr>
        <p:spPr>
          <a:xfrm>
            <a:off x="469231" y="139169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order_id  </a:t>
            </a:r>
          </a:p>
          <a:p>
            <a:r>
              <a:rPr lang="en-US" altLang="zh-TW" sz="2400" dirty="0"/>
              <a:t>CharField(verbose_name = "</a:t>
            </a:r>
            <a:r>
              <a:rPr lang="zh-TW" altLang="en-US" sz="2400" dirty="0"/>
              <a:t>商品編號</a:t>
            </a:r>
            <a:r>
              <a:rPr lang="en-US" altLang="zh-TW" sz="2400" dirty="0"/>
              <a:t>", db_index = True, max_length=20)</a:t>
            </a:r>
            <a:endParaRPr lang="zh-TW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0DA346E-4BBF-4269-B59B-B7FB1F533DFB}"/>
              </a:ext>
            </a:extLst>
          </p:cNvPr>
          <p:cNvSpPr txBox="1"/>
          <p:nvPr/>
        </p:nvSpPr>
        <p:spPr>
          <a:xfrm>
            <a:off x="469231" y="1185609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email</a:t>
            </a:r>
          </a:p>
          <a:p>
            <a:r>
              <a:rPr lang="en-US" altLang="zh-TW" sz="2400" dirty="0"/>
              <a:t>CharField(verbose_name = "</a:t>
            </a:r>
            <a:r>
              <a:rPr lang="zh-TW" altLang="en-US" sz="2400" dirty="0"/>
              <a:t>電子信箱</a:t>
            </a:r>
            <a:r>
              <a:rPr lang="en-US" altLang="zh-TW" sz="2400" dirty="0"/>
              <a:t>",</a:t>
            </a:r>
            <a:r>
              <a:rPr lang="zh-TW" altLang="en-US" sz="2400" dirty="0"/>
              <a:t> </a:t>
            </a:r>
            <a:r>
              <a:rPr lang="en-US" altLang="zh-TW" sz="2400" dirty="0" err="1"/>
              <a:t>max_length</a:t>
            </a:r>
            <a:r>
              <a:rPr lang="en-US" altLang="zh-TW" sz="2400" dirty="0"/>
              <a:t>=255)</a:t>
            </a:r>
            <a:endParaRPr lang="en-US" altLang="zh-TW" sz="3200" u="sng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3DE963-62C8-425D-94E0-815588270CBE}"/>
              </a:ext>
            </a:extLst>
          </p:cNvPr>
          <p:cNvSpPr txBox="1"/>
          <p:nvPr/>
        </p:nvSpPr>
        <p:spPr>
          <a:xfrm>
            <a:off x="469231" y="2232049"/>
            <a:ext cx="114926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product</a:t>
            </a:r>
            <a:endParaRPr lang="en-US" altLang="zh-TW" dirty="0"/>
          </a:p>
          <a:p>
            <a:r>
              <a:rPr lang="en-US" altLang="zh-TW" sz="2400" dirty="0"/>
              <a:t>ManyToManyField('</a:t>
            </a:r>
            <a:r>
              <a:rPr lang="en-US" altLang="zh-TW" sz="2400" dirty="0" err="1"/>
              <a:t>products.Product</a:t>
            </a:r>
            <a:r>
              <a:rPr lang="en-US" altLang="zh-TW" sz="2400" dirty="0"/>
              <a:t>', Verbose_name = "</a:t>
            </a:r>
            <a:r>
              <a:rPr lang="zh-TW" altLang="en-US" sz="2400" dirty="0"/>
              <a:t>商品介紹</a:t>
            </a:r>
            <a:r>
              <a:rPr lang="en-US" altLang="zh-TW" sz="2400" dirty="0"/>
              <a:t>",</a:t>
            </a:r>
            <a:r>
              <a:rPr lang="zh-TW" altLang="en-US" sz="2400" dirty="0"/>
              <a:t> </a:t>
            </a:r>
            <a:r>
              <a:rPr lang="en-US" altLang="zh-TW" sz="2400" dirty="0" err="1"/>
              <a:t>related_name</a:t>
            </a:r>
            <a:r>
              <a:rPr lang="en-US" altLang="zh-TW" sz="2400" dirty="0"/>
              <a:t>='</a:t>
            </a:r>
            <a:r>
              <a:rPr lang="en-US" altLang="zh-TW" sz="2400" dirty="0" err="1"/>
              <a:t>order_set</a:t>
            </a:r>
            <a:r>
              <a:rPr lang="en-US" altLang="zh-TW" sz="2400" dirty="0"/>
              <a:t>', through='</a:t>
            </a:r>
            <a:r>
              <a:rPr lang="en-US" altLang="zh-TW" sz="2400" dirty="0" err="1"/>
              <a:t>products.RelationalProduct</a:t>
            </a:r>
            <a:r>
              <a:rPr lang="en-US" altLang="zh-TW" sz="2400" dirty="0"/>
              <a:t>')</a:t>
            </a:r>
            <a:endParaRPr lang="zh-TW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AC365DB-E8CE-4722-847E-55DF0832657C}"/>
              </a:ext>
            </a:extLst>
          </p:cNvPr>
          <p:cNvSpPr txBox="1"/>
          <p:nvPr/>
        </p:nvSpPr>
        <p:spPr>
          <a:xfrm>
            <a:off x="469231" y="3647821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name</a:t>
            </a:r>
            <a:endParaRPr lang="en-US" altLang="zh-TW" dirty="0"/>
          </a:p>
          <a:p>
            <a:r>
              <a:rPr lang="en-US" altLang="zh-TW" sz="2400" dirty="0"/>
              <a:t>CharField(verbose_name = "</a:t>
            </a:r>
            <a:r>
              <a:rPr lang="zh-TW" altLang="en-US" sz="2400" dirty="0"/>
              <a:t>名稱</a:t>
            </a:r>
            <a:r>
              <a:rPr lang="en-US" altLang="zh-TW" sz="2400" dirty="0"/>
              <a:t>", max_length=50)</a:t>
            </a:r>
            <a:endParaRPr lang="zh-TW" altLang="en-US" sz="1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A20CF74-33BF-4ADB-8006-45A551E9830C}"/>
              </a:ext>
            </a:extLst>
          </p:cNvPr>
          <p:cNvSpPr txBox="1"/>
          <p:nvPr/>
        </p:nvSpPr>
        <p:spPr>
          <a:xfrm>
            <a:off x="469231" y="4694261"/>
            <a:ext cx="11253538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phone </a:t>
            </a:r>
            <a:endParaRPr lang="en-US" altLang="zh-TW" dirty="0"/>
          </a:p>
          <a:p>
            <a:r>
              <a:rPr lang="en-US" altLang="zh-TW" sz="2400" dirty="0"/>
              <a:t>CharField(verbose_name = "</a:t>
            </a:r>
            <a:r>
              <a:rPr lang="zh-TW" altLang="en-US" sz="2400" dirty="0"/>
              <a:t>電話</a:t>
            </a:r>
            <a:r>
              <a:rPr lang="en-US" altLang="zh-TW" sz="2400" dirty="0"/>
              <a:t>", max_length=50 )</a:t>
            </a:r>
          </a:p>
          <a:p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52498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01505C3-4B6E-4C2C-9385-6D1A467EC7C6}"/>
              </a:ext>
            </a:extLst>
          </p:cNvPr>
          <p:cNvSpPr txBox="1"/>
          <p:nvPr/>
        </p:nvSpPr>
        <p:spPr>
          <a:xfrm>
            <a:off x="469231" y="139169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district </a:t>
            </a:r>
          </a:p>
          <a:p>
            <a:r>
              <a:rPr lang="en-US" altLang="zh-TW" sz="2400" dirty="0"/>
              <a:t>CharField(verbose_name = "</a:t>
            </a:r>
            <a:r>
              <a:rPr lang="zh-TW" altLang="en-US" sz="2400" dirty="0"/>
              <a:t>區</a:t>
            </a:r>
            <a:r>
              <a:rPr lang="en-US" altLang="zh-TW" sz="2400" dirty="0"/>
              <a:t>", max_length=50)</a:t>
            </a:r>
            <a:endParaRPr lang="zh-TW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0DA346E-4BBF-4269-B59B-B7FB1F533DFB}"/>
              </a:ext>
            </a:extLst>
          </p:cNvPr>
          <p:cNvSpPr txBox="1"/>
          <p:nvPr/>
        </p:nvSpPr>
        <p:spPr>
          <a:xfrm>
            <a:off x="469231" y="1185609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 err="1"/>
              <a:t>zipcode</a:t>
            </a:r>
            <a:r>
              <a:rPr lang="en-US" altLang="zh-TW" sz="3200" dirty="0"/>
              <a:t> </a:t>
            </a:r>
          </a:p>
          <a:p>
            <a:r>
              <a:rPr lang="en-US" altLang="zh-TW" sz="2400" dirty="0"/>
              <a:t>CharField(verbose_name = "</a:t>
            </a:r>
            <a:r>
              <a:rPr lang="zh-TW" altLang="en-US" sz="2400" dirty="0"/>
              <a:t>郵政編碼</a:t>
            </a:r>
            <a:r>
              <a:rPr lang="en-US" altLang="zh-TW" sz="2400" dirty="0"/>
              <a:t>", max_length=50)</a:t>
            </a:r>
            <a:endParaRPr lang="en-US" altLang="zh-TW" sz="3200" u="sng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3DE963-62C8-425D-94E0-815588270CBE}"/>
              </a:ext>
            </a:extLst>
          </p:cNvPr>
          <p:cNvSpPr txBox="1"/>
          <p:nvPr/>
        </p:nvSpPr>
        <p:spPr>
          <a:xfrm>
            <a:off x="469231" y="2232049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address </a:t>
            </a:r>
            <a:endParaRPr lang="en-US" altLang="zh-TW" dirty="0"/>
          </a:p>
          <a:p>
            <a:r>
              <a:rPr lang="en-US" altLang="zh-TW" sz="2400" dirty="0"/>
              <a:t>CharField(Verbose_name = "</a:t>
            </a:r>
            <a:r>
              <a:rPr lang="zh-TW" altLang="en-US" sz="2400" dirty="0"/>
              <a:t>地址</a:t>
            </a:r>
            <a:r>
              <a:rPr lang="en-US" altLang="zh-TW" sz="2400" dirty="0"/>
              <a:t>", max_length=255)</a:t>
            </a:r>
            <a:endParaRPr lang="zh-TW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AC365DB-E8CE-4722-847E-55DF0832657C}"/>
              </a:ext>
            </a:extLst>
          </p:cNvPr>
          <p:cNvSpPr txBox="1"/>
          <p:nvPr/>
        </p:nvSpPr>
        <p:spPr>
          <a:xfrm>
            <a:off x="469231" y="3278489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total </a:t>
            </a:r>
            <a:endParaRPr lang="en-US" altLang="zh-TW" dirty="0"/>
          </a:p>
          <a:p>
            <a:r>
              <a:rPr lang="en-US" altLang="zh-TW" sz="2400" dirty="0"/>
              <a:t>PositiveIntegerField(verbose_name = "</a:t>
            </a:r>
            <a:r>
              <a:rPr lang="zh-TW" altLang="en-US" sz="2400" dirty="0"/>
              <a:t>總金額</a:t>
            </a:r>
            <a:r>
              <a:rPr lang="en-US" altLang="zh-TW" sz="2400" dirty="0"/>
              <a:t>", default=0)</a:t>
            </a:r>
            <a:endParaRPr lang="zh-TW" altLang="en-US" sz="1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A20CF74-33BF-4ADB-8006-45A551E9830C}"/>
              </a:ext>
            </a:extLst>
          </p:cNvPr>
          <p:cNvSpPr txBox="1"/>
          <p:nvPr/>
        </p:nvSpPr>
        <p:spPr>
          <a:xfrm>
            <a:off x="469231" y="4324929"/>
            <a:ext cx="11253538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created  </a:t>
            </a:r>
            <a:endParaRPr lang="en-US" altLang="zh-TW" dirty="0"/>
          </a:p>
          <a:p>
            <a:r>
              <a:rPr lang="en-US" altLang="zh-TW" sz="2400" dirty="0" err="1"/>
              <a:t>DateTimeField</a:t>
            </a:r>
            <a:r>
              <a:rPr lang="en-US" altLang="zh-TW" sz="2400" dirty="0"/>
              <a:t>(verbose_name = "</a:t>
            </a:r>
            <a:r>
              <a:rPr lang="zh-TW" altLang="en-US" sz="2400" dirty="0"/>
              <a:t>創建時間</a:t>
            </a:r>
            <a:r>
              <a:rPr lang="en-US" altLang="zh-TW" sz="2400" dirty="0"/>
              <a:t>", </a:t>
            </a:r>
            <a:r>
              <a:rPr lang="en-US" altLang="zh-TW" sz="2400" dirty="0" err="1"/>
              <a:t>auto_now_add</a:t>
            </a:r>
            <a:r>
              <a:rPr lang="en-US" altLang="zh-TW" sz="2400" dirty="0"/>
              <a:t>=True)</a:t>
            </a:r>
          </a:p>
          <a:p>
            <a:endParaRPr lang="zh-TW" altLang="en-US" sz="12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3DF81BF-31A8-BBA7-0B57-F5CCEB435E8A}"/>
              </a:ext>
            </a:extLst>
          </p:cNvPr>
          <p:cNvSpPr txBox="1"/>
          <p:nvPr/>
        </p:nvSpPr>
        <p:spPr>
          <a:xfrm>
            <a:off x="469231" y="5556035"/>
            <a:ext cx="11253538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modified   </a:t>
            </a:r>
            <a:endParaRPr lang="en-US" altLang="zh-TW" dirty="0"/>
          </a:p>
          <a:p>
            <a:r>
              <a:rPr lang="en-US" altLang="zh-TW" sz="2400" dirty="0" err="1"/>
              <a:t>DateTimeField</a:t>
            </a:r>
            <a:r>
              <a:rPr lang="en-US" altLang="zh-TW" sz="2400" dirty="0"/>
              <a:t>(verbose_name = "</a:t>
            </a:r>
            <a:r>
              <a:rPr lang="zh-TW" altLang="en-US" sz="2400" dirty="0"/>
              <a:t>最後修改時間</a:t>
            </a:r>
            <a:r>
              <a:rPr lang="en-US" altLang="zh-TW" sz="2400" dirty="0"/>
              <a:t>", </a:t>
            </a:r>
            <a:r>
              <a:rPr lang="en-US" altLang="zh-TW" sz="2400" dirty="0" err="1"/>
              <a:t>auto_now_add</a:t>
            </a:r>
            <a:r>
              <a:rPr lang="en-US" altLang="zh-TW" sz="2400" dirty="0"/>
              <a:t>=True)</a:t>
            </a:r>
          </a:p>
          <a:p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11656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01505C3-4B6E-4C2C-9385-6D1A467EC7C6}"/>
              </a:ext>
            </a:extLst>
          </p:cNvPr>
          <p:cNvSpPr txBox="1"/>
          <p:nvPr/>
        </p:nvSpPr>
        <p:spPr>
          <a:xfrm>
            <a:off x="469231" y="139169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Unpaid</a:t>
            </a:r>
          </a:p>
          <a:p>
            <a:r>
              <a:rPr lang="en-US" altLang="zh-TW" sz="2400" dirty="0"/>
              <a:t>verbose_name = "</a:t>
            </a:r>
            <a:r>
              <a:rPr lang="zh-TW" altLang="en-US" sz="2400" dirty="0"/>
              <a:t>未付款</a:t>
            </a:r>
            <a:r>
              <a:rPr lang="en-US" altLang="zh-TW" sz="2400" dirty="0"/>
              <a:t>"</a:t>
            </a:r>
            <a:endParaRPr lang="zh-TW" altLang="en-US" sz="12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A8E6752-239B-F47E-5C17-412F53F6C94B}"/>
              </a:ext>
            </a:extLst>
          </p:cNvPr>
          <p:cNvSpPr txBox="1"/>
          <p:nvPr/>
        </p:nvSpPr>
        <p:spPr>
          <a:xfrm>
            <a:off x="469231" y="1087700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 err="1"/>
              <a:t>payment_fail</a:t>
            </a:r>
            <a:endParaRPr lang="en-US" altLang="zh-TW" sz="3200" dirty="0"/>
          </a:p>
          <a:p>
            <a:r>
              <a:rPr lang="en-US" altLang="zh-TW" sz="2400" dirty="0"/>
              <a:t>verbose_name = "</a:t>
            </a:r>
            <a:r>
              <a:rPr lang="zh-TW" altLang="en-US" sz="2400" dirty="0"/>
              <a:t>付款失敗</a:t>
            </a:r>
            <a:r>
              <a:rPr lang="en-US" altLang="zh-TW" sz="2400" dirty="0"/>
              <a:t>"</a:t>
            </a:r>
            <a:endParaRPr lang="zh-TW" altLang="en-US" sz="1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3CA91C-D117-0398-6D5B-2EEC10DB4B94}"/>
              </a:ext>
            </a:extLst>
          </p:cNvPr>
          <p:cNvSpPr txBox="1"/>
          <p:nvPr/>
        </p:nvSpPr>
        <p:spPr>
          <a:xfrm>
            <a:off x="469231" y="2047084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waiting_for_shipment</a:t>
            </a:r>
          </a:p>
          <a:p>
            <a:r>
              <a:rPr lang="en-US" altLang="zh-TW" sz="2400" dirty="0"/>
              <a:t>verbose_name = "</a:t>
            </a:r>
            <a:r>
              <a:rPr lang="zh-TW" altLang="en-US" sz="2400" dirty="0"/>
              <a:t>等待裝運</a:t>
            </a:r>
            <a:r>
              <a:rPr lang="en-US" altLang="zh-TW" sz="2400" dirty="0"/>
              <a:t>"</a:t>
            </a:r>
            <a:endParaRPr lang="zh-TW" altLang="en-US" sz="12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FD508D1-AD98-7407-09A3-07E50CD1D839}"/>
              </a:ext>
            </a:extLst>
          </p:cNvPr>
          <p:cNvSpPr txBox="1"/>
          <p:nvPr/>
        </p:nvSpPr>
        <p:spPr>
          <a:xfrm>
            <a:off x="469231" y="3001191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transporting</a:t>
            </a:r>
          </a:p>
          <a:p>
            <a:r>
              <a:rPr lang="en-US" altLang="zh-TW" sz="2400" dirty="0"/>
              <a:t>verbose_name = "</a:t>
            </a:r>
            <a:r>
              <a:rPr lang="zh-TW" altLang="en-US" sz="2400" dirty="0"/>
              <a:t>運輸</a:t>
            </a:r>
            <a:r>
              <a:rPr lang="en-US" altLang="zh-TW" sz="2400" dirty="0"/>
              <a:t>"</a:t>
            </a:r>
            <a:endParaRPr lang="zh-TW" altLang="en-US" sz="1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BC89823-D8B5-2C02-9031-160FA99928D5}"/>
              </a:ext>
            </a:extLst>
          </p:cNvPr>
          <p:cNvSpPr txBox="1"/>
          <p:nvPr/>
        </p:nvSpPr>
        <p:spPr>
          <a:xfrm>
            <a:off x="469231" y="3955298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completed</a:t>
            </a:r>
          </a:p>
          <a:p>
            <a:r>
              <a:rPr lang="en-US" altLang="zh-TW" sz="2400" dirty="0"/>
              <a:t>verbose_name = "</a:t>
            </a:r>
            <a:r>
              <a:rPr lang="zh-TW" altLang="en-US" sz="2400" dirty="0"/>
              <a:t>完全的</a:t>
            </a:r>
            <a:r>
              <a:rPr lang="en-US" altLang="zh-TW" sz="2400" dirty="0"/>
              <a:t>"</a:t>
            </a:r>
            <a:endParaRPr lang="zh-TW" altLang="en-US" sz="1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4FA0197-EFD6-8929-E116-33B74301732D}"/>
              </a:ext>
            </a:extLst>
          </p:cNvPr>
          <p:cNvSpPr txBox="1"/>
          <p:nvPr/>
        </p:nvSpPr>
        <p:spPr>
          <a:xfrm>
            <a:off x="469231" y="4909405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cancelled</a:t>
            </a:r>
          </a:p>
          <a:p>
            <a:r>
              <a:rPr lang="en-US" altLang="zh-TW" sz="2400" dirty="0"/>
              <a:t>verbose_name = "</a:t>
            </a:r>
            <a:r>
              <a:rPr lang="zh-TW" altLang="en-US" sz="2400" dirty="0"/>
              <a:t>取消</a:t>
            </a:r>
            <a:r>
              <a:rPr lang="en-US" altLang="zh-TW" sz="2400" dirty="0"/>
              <a:t>"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9315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D6D40B-1220-434E-8FE3-4AA15AD6E402}"/>
              </a:ext>
            </a:extLst>
          </p:cNvPr>
          <p:cNvSpPr/>
          <p:nvPr/>
        </p:nvSpPr>
        <p:spPr>
          <a:xfrm>
            <a:off x="5123447" y="4491790"/>
            <a:ext cx="1945106" cy="689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RelationalProduct</a:t>
            </a:r>
            <a:endParaRPr lang="zh-TW" altLang="en-US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52ACEB4F-725D-4207-A024-9544614AA802}"/>
              </a:ext>
            </a:extLst>
          </p:cNvPr>
          <p:cNvSpPr/>
          <p:nvPr/>
        </p:nvSpPr>
        <p:spPr>
          <a:xfrm>
            <a:off x="625642" y="1014173"/>
            <a:ext cx="1840831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product </a:t>
            </a:r>
            <a:endParaRPr lang="zh-TW" altLang="en-US" sz="12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08105CF-3EB5-4CA0-9E05-33612C9BD3F7}"/>
              </a:ext>
            </a:extLst>
          </p:cNvPr>
          <p:cNvSpPr/>
          <p:nvPr/>
        </p:nvSpPr>
        <p:spPr>
          <a:xfrm>
            <a:off x="4851920" y="52263"/>
            <a:ext cx="2005950" cy="9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order</a:t>
            </a:r>
            <a:r>
              <a:rPr lang="en-US" altLang="zh-TW" sz="1200" dirty="0"/>
              <a:t> </a:t>
            </a:r>
            <a:endParaRPr lang="zh-TW" altLang="en-US" sz="12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8AB7FCE-9F46-4D7C-89F6-44FE5B33CC1E}"/>
              </a:ext>
            </a:extLst>
          </p:cNvPr>
          <p:cNvSpPr/>
          <p:nvPr/>
        </p:nvSpPr>
        <p:spPr>
          <a:xfrm>
            <a:off x="9563878" y="1231986"/>
            <a:ext cx="2287697" cy="900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number </a:t>
            </a:r>
            <a:endParaRPr lang="en-US" altLang="zh-TW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2A0D24B-3445-4CEB-BD64-E1CBC1E77CC8}"/>
              </a:ext>
            </a:extLst>
          </p:cNvPr>
          <p:cNvCxnSpPr>
            <a:cxnSpLocks/>
            <a:stCxn id="3" idx="5"/>
            <a:endCxn id="2" idx="0"/>
          </p:cNvCxnSpPr>
          <p:nvPr/>
        </p:nvCxnSpPr>
        <p:spPr>
          <a:xfrm>
            <a:off x="2196890" y="1729621"/>
            <a:ext cx="3899110" cy="2762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DB50DE0-6F33-4C25-9198-49F8E907590D}"/>
              </a:ext>
            </a:extLst>
          </p:cNvPr>
          <p:cNvCxnSpPr>
            <a:cxnSpLocks/>
            <a:stCxn id="5" idx="4"/>
            <a:endCxn id="2" idx="0"/>
          </p:cNvCxnSpPr>
          <p:nvPr/>
        </p:nvCxnSpPr>
        <p:spPr>
          <a:xfrm>
            <a:off x="5854895" y="952624"/>
            <a:ext cx="241105" cy="3539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53411DC-CBD7-4A73-897E-FCDD1EB47C5B}"/>
              </a:ext>
            </a:extLst>
          </p:cNvPr>
          <p:cNvCxnSpPr>
            <a:cxnSpLocks/>
            <a:stCxn id="7" idx="4"/>
            <a:endCxn id="2" idx="0"/>
          </p:cNvCxnSpPr>
          <p:nvPr/>
        </p:nvCxnSpPr>
        <p:spPr>
          <a:xfrm flipH="1">
            <a:off x="6096000" y="2132346"/>
            <a:ext cx="4611727" cy="2359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704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01505C3-4B6E-4C2C-9385-6D1A467EC7C6}"/>
              </a:ext>
            </a:extLst>
          </p:cNvPr>
          <p:cNvSpPr txBox="1"/>
          <p:nvPr/>
        </p:nvSpPr>
        <p:spPr>
          <a:xfrm>
            <a:off x="469231" y="139169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product  </a:t>
            </a:r>
          </a:p>
          <a:p>
            <a:r>
              <a:rPr lang="en-US" altLang="zh-TW" sz="2400" dirty="0"/>
              <a:t>ForeignKey('</a:t>
            </a:r>
            <a:r>
              <a:rPr lang="en-US" altLang="zh-TW" sz="2400" dirty="0" err="1"/>
              <a:t>products.Product</a:t>
            </a:r>
            <a:r>
              <a:rPr lang="en-US" altLang="zh-TW" sz="2400" dirty="0"/>
              <a:t>', verbose_name="</a:t>
            </a:r>
            <a:r>
              <a:rPr lang="zh-TW" altLang="en-US" sz="2400" dirty="0"/>
              <a:t>商品名稱</a:t>
            </a:r>
            <a:r>
              <a:rPr lang="en-US" altLang="zh-TW" sz="2400" dirty="0"/>
              <a:t>", </a:t>
            </a:r>
            <a:r>
              <a:rPr lang="en-US" altLang="zh-TW" sz="2400" dirty="0" err="1"/>
              <a:t>on_delete</a:t>
            </a:r>
            <a:r>
              <a:rPr lang="en-US" altLang="zh-TW" sz="2400" dirty="0"/>
              <a:t>=</a:t>
            </a:r>
            <a:r>
              <a:rPr lang="en-US" altLang="zh-TW" sz="2400" dirty="0" err="1"/>
              <a:t>models.CASCADE</a:t>
            </a:r>
            <a:r>
              <a:rPr lang="en-US" altLang="zh-TW" sz="2400" dirty="0"/>
              <a:t>)</a:t>
            </a:r>
            <a:endParaRPr lang="zh-TW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F1947A-7B85-4D8C-BF67-90F76EAFCE9A}"/>
              </a:ext>
            </a:extLst>
          </p:cNvPr>
          <p:cNvSpPr txBox="1"/>
          <p:nvPr/>
        </p:nvSpPr>
        <p:spPr>
          <a:xfrm>
            <a:off x="469231" y="1393167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order </a:t>
            </a:r>
          </a:p>
          <a:p>
            <a:r>
              <a:rPr lang="en-US" altLang="zh-TW" sz="2400" dirty="0"/>
              <a:t>ForeignKey('</a:t>
            </a:r>
            <a:r>
              <a:rPr lang="en-US" altLang="zh-TW" sz="2400" dirty="0" err="1"/>
              <a:t>orders.Order</a:t>
            </a:r>
            <a:r>
              <a:rPr lang="en-US" altLang="zh-TW" sz="2400"/>
              <a:t>', verbose</a:t>
            </a:r>
            <a:r>
              <a:rPr lang="en-US" altLang="zh-TW" sz="2400" dirty="0"/>
              <a:t>_name="</a:t>
            </a:r>
            <a:r>
              <a:rPr lang="zh-TW" altLang="en-US" sz="2400" dirty="0"/>
              <a:t>訂單</a:t>
            </a:r>
            <a:r>
              <a:rPr lang="en-US" altLang="zh-TW" sz="2400" dirty="0"/>
              <a:t>", </a:t>
            </a:r>
            <a:r>
              <a:rPr lang="en-US" altLang="zh-TW" sz="2400" dirty="0" err="1"/>
              <a:t>on_delete</a:t>
            </a:r>
            <a:r>
              <a:rPr lang="en-US" altLang="zh-TW" sz="2400" dirty="0"/>
              <a:t>=</a:t>
            </a:r>
            <a:r>
              <a:rPr lang="en-US" altLang="zh-TW" sz="2400" dirty="0" err="1"/>
              <a:t>models.CASCADE</a:t>
            </a:r>
            <a:r>
              <a:rPr lang="en-US" altLang="zh-TW" sz="2400" dirty="0"/>
              <a:t>)</a:t>
            </a:r>
            <a:endParaRPr lang="zh-TW" altLang="en-US" sz="1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A5E92F5-01B1-4F5B-83A0-0438B28C8ACB}"/>
              </a:ext>
            </a:extLst>
          </p:cNvPr>
          <p:cNvSpPr txBox="1"/>
          <p:nvPr/>
        </p:nvSpPr>
        <p:spPr>
          <a:xfrm>
            <a:off x="469231" y="2713871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number </a:t>
            </a:r>
          </a:p>
          <a:p>
            <a:r>
              <a:rPr lang="en-US" altLang="zh-TW" sz="2400" dirty="0" err="1"/>
              <a:t>IntegerField</a:t>
            </a:r>
            <a:r>
              <a:rPr lang="en-US" altLang="zh-TW" sz="2400" dirty="0"/>
              <a:t>(verbose_name='</a:t>
            </a:r>
            <a:r>
              <a:rPr lang="zh-TW" altLang="en-US" sz="2400" dirty="0"/>
              <a:t>數量</a:t>
            </a:r>
            <a:r>
              <a:rPr lang="en-US" altLang="zh-TW" sz="2400" dirty="0"/>
              <a:t>', default=1)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1542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877F51-5400-444B-A4A7-FD14DD270CE2}"/>
              </a:ext>
            </a:extLst>
          </p:cNvPr>
          <p:cNvSpPr/>
          <p:nvPr/>
        </p:nvSpPr>
        <p:spPr>
          <a:xfrm>
            <a:off x="5450305" y="4235116"/>
            <a:ext cx="1291389" cy="68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Product</a:t>
            </a: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C327E68-6C17-4BD4-A7D3-D85BDA4DB2DC}"/>
              </a:ext>
            </a:extLst>
          </p:cNvPr>
          <p:cNvSpPr/>
          <p:nvPr/>
        </p:nvSpPr>
        <p:spPr>
          <a:xfrm>
            <a:off x="360948" y="3327735"/>
            <a:ext cx="1564105" cy="998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u="sng" dirty="0"/>
              <a:t>product Number</a:t>
            </a:r>
          </a:p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AutoField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FE848085-8511-4A02-9A62-62A179889102}"/>
              </a:ext>
            </a:extLst>
          </p:cNvPr>
          <p:cNvCxnSpPr>
            <a:cxnSpLocks/>
            <a:stCxn id="5" idx="6"/>
            <a:endCxn id="4" idx="0"/>
          </p:cNvCxnSpPr>
          <p:nvPr/>
        </p:nvCxnSpPr>
        <p:spPr>
          <a:xfrm>
            <a:off x="1925053" y="3827046"/>
            <a:ext cx="4170947" cy="40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0221EB73-717D-4BF4-A05C-AC3AC057B2A6}"/>
              </a:ext>
            </a:extLst>
          </p:cNvPr>
          <p:cNvSpPr/>
          <p:nvPr/>
        </p:nvSpPr>
        <p:spPr>
          <a:xfrm>
            <a:off x="461210" y="2131596"/>
            <a:ext cx="1363579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name</a:t>
            </a:r>
          </a:p>
          <a:p>
            <a:pPr algn="ctr"/>
            <a:r>
              <a:rPr lang="en-US" altLang="zh-TW" sz="1200" dirty="0"/>
              <a:t>CharField</a:t>
            </a:r>
            <a:endParaRPr lang="zh-TW" altLang="en-US" sz="1200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C70372C-0E50-4426-BF5B-35115BD66EB4}"/>
              </a:ext>
            </a:extLst>
          </p:cNvPr>
          <p:cNvCxnSpPr>
            <a:stCxn id="10" idx="6"/>
            <a:endCxn id="4" idx="0"/>
          </p:cNvCxnSpPr>
          <p:nvPr/>
        </p:nvCxnSpPr>
        <p:spPr>
          <a:xfrm>
            <a:off x="1824789" y="2550696"/>
            <a:ext cx="4271211" cy="1684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6DF5F8C4-745E-4446-9021-1C0CA4CF52F5}"/>
              </a:ext>
            </a:extLst>
          </p:cNvPr>
          <p:cNvSpPr/>
          <p:nvPr/>
        </p:nvSpPr>
        <p:spPr>
          <a:xfrm>
            <a:off x="753980" y="1083846"/>
            <a:ext cx="1772652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description</a:t>
            </a:r>
          </a:p>
          <a:p>
            <a:pPr algn="ctr"/>
            <a:r>
              <a:rPr lang="en-US" altLang="zh-TW" sz="1200" dirty="0"/>
              <a:t>TextField</a:t>
            </a:r>
            <a:endParaRPr lang="zh-TW" altLang="en-US" sz="1200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7BA13637-4B72-493B-901F-91A9BC9B528E}"/>
              </a:ext>
            </a:extLst>
          </p:cNvPr>
          <p:cNvCxnSpPr>
            <a:cxnSpLocks/>
            <a:stCxn id="15" idx="6"/>
            <a:endCxn id="4" idx="0"/>
          </p:cNvCxnSpPr>
          <p:nvPr/>
        </p:nvCxnSpPr>
        <p:spPr>
          <a:xfrm>
            <a:off x="2526632" y="1502946"/>
            <a:ext cx="3569368" cy="273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BBAB8BCE-53F0-4225-B111-0FFC4DEAB231}"/>
              </a:ext>
            </a:extLst>
          </p:cNvPr>
          <p:cNvSpPr/>
          <p:nvPr/>
        </p:nvSpPr>
        <p:spPr>
          <a:xfrm>
            <a:off x="2093496" y="339394"/>
            <a:ext cx="1507957" cy="744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price</a:t>
            </a:r>
          </a:p>
          <a:p>
            <a:pPr algn="ctr"/>
            <a:r>
              <a:rPr lang="en-US" altLang="zh-TW" sz="1200" dirty="0"/>
              <a:t>DecimalField </a:t>
            </a:r>
            <a:endParaRPr lang="zh-TW" altLang="en-US" sz="1200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60FDDEC-6835-4FDF-8340-1E1C27432A76}"/>
              </a:ext>
            </a:extLst>
          </p:cNvPr>
          <p:cNvCxnSpPr>
            <a:cxnSpLocks/>
            <a:stCxn id="21" idx="4"/>
            <a:endCxn id="4" idx="0"/>
          </p:cNvCxnSpPr>
          <p:nvPr/>
        </p:nvCxnSpPr>
        <p:spPr>
          <a:xfrm>
            <a:off x="2847475" y="1083846"/>
            <a:ext cx="3248525" cy="315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7D6C734E-7696-44AB-9D58-57992405BE30}"/>
              </a:ext>
            </a:extLst>
          </p:cNvPr>
          <p:cNvSpPr/>
          <p:nvPr/>
        </p:nvSpPr>
        <p:spPr>
          <a:xfrm>
            <a:off x="3717758" y="176718"/>
            <a:ext cx="1507957" cy="744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category</a:t>
            </a:r>
          </a:p>
          <a:p>
            <a:pPr algn="ctr"/>
            <a:r>
              <a:rPr lang="en-US" altLang="zh-TW" sz="1200" dirty="0"/>
              <a:t>ForeignKey</a:t>
            </a:r>
            <a:endParaRPr lang="zh-TW" altLang="en-US" sz="1200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7A562DA-9779-42C0-9E74-E11D8859818D}"/>
              </a:ext>
            </a:extLst>
          </p:cNvPr>
          <p:cNvCxnSpPr>
            <a:cxnSpLocks/>
            <a:stCxn id="28" idx="4"/>
            <a:endCxn id="4" idx="0"/>
          </p:cNvCxnSpPr>
          <p:nvPr/>
        </p:nvCxnSpPr>
        <p:spPr>
          <a:xfrm>
            <a:off x="4471737" y="921170"/>
            <a:ext cx="1624263" cy="3313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C6DC0708-852C-4C25-AF5C-F2D9DE231D36}"/>
              </a:ext>
            </a:extLst>
          </p:cNvPr>
          <p:cNvSpPr/>
          <p:nvPr/>
        </p:nvSpPr>
        <p:spPr>
          <a:xfrm>
            <a:off x="5342020" y="37103"/>
            <a:ext cx="1524000" cy="856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inventory</a:t>
            </a:r>
          </a:p>
          <a:p>
            <a:pPr algn="ctr"/>
            <a:r>
              <a:rPr lang="en-US" altLang="zh-TW" sz="1200" dirty="0"/>
              <a:t>IntegerField</a:t>
            </a:r>
            <a:endParaRPr lang="zh-TW" altLang="en-US" sz="1200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619647EE-62A3-4121-8D22-2374850E352B}"/>
              </a:ext>
            </a:extLst>
          </p:cNvPr>
          <p:cNvCxnSpPr>
            <a:stCxn id="32" idx="4"/>
            <a:endCxn id="4" idx="0"/>
          </p:cNvCxnSpPr>
          <p:nvPr/>
        </p:nvCxnSpPr>
        <p:spPr>
          <a:xfrm flipH="1">
            <a:off x="6096000" y="893723"/>
            <a:ext cx="8020" cy="3341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>
            <a:extLst>
              <a:ext uri="{FF2B5EF4-FFF2-40B4-BE49-F238E27FC236}">
                <a16:creationId xmlns:a16="http://schemas.microsoft.com/office/drawing/2014/main" id="{55AA9198-C0D1-47DD-8A67-5DA77E8381AB}"/>
              </a:ext>
            </a:extLst>
          </p:cNvPr>
          <p:cNvSpPr/>
          <p:nvPr/>
        </p:nvSpPr>
        <p:spPr>
          <a:xfrm>
            <a:off x="7074569" y="37103"/>
            <a:ext cx="1604212" cy="1026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date Published</a:t>
            </a:r>
          </a:p>
          <a:p>
            <a:pPr algn="ctr"/>
            <a:r>
              <a:rPr lang="en-US" altLang="zh-TW" sz="1200" dirty="0"/>
              <a:t>DateTimeField</a:t>
            </a:r>
            <a:endParaRPr lang="zh-TW" altLang="en-US" sz="1200" dirty="0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2ACA0C31-91EF-4A21-8B80-D1A449B84CB6}"/>
              </a:ext>
            </a:extLst>
          </p:cNvPr>
          <p:cNvCxnSpPr>
            <a:stCxn id="37" idx="4"/>
            <a:endCxn id="4" idx="0"/>
          </p:cNvCxnSpPr>
          <p:nvPr/>
        </p:nvCxnSpPr>
        <p:spPr>
          <a:xfrm flipH="1">
            <a:off x="6096000" y="1063543"/>
            <a:ext cx="1780675" cy="3171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467A1B13-B003-4AC0-B6E1-5E4A86223B7D}"/>
              </a:ext>
            </a:extLst>
          </p:cNvPr>
          <p:cNvSpPr/>
          <p:nvPr/>
        </p:nvSpPr>
        <p:spPr>
          <a:xfrm>
            <a:off x="9095877" y="279613"/>
            <a:ext cx="1668378" cy="1026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created Date</a:t>
            </a:r>
          </a:p>
          <a:p>
            <a:pPr algn="ctr"/>
            <a:r>
              <a:rPr lang="en-US" altLang="zh-TW" sz="1200" dirty="0"/>
              <a:t>DateTimeField</a:t>
            </a:r>
            <a:endParaRPr lang="zh-TW" altLang="en-US" sz="1200" dirty="0"/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B92700B2-8819-40D9-9F02-3B39DDB0AF19}"/>
              </a:ext>
            </a:extLst>
          </p:cNvPr>
          <p:cNvCxnSpPr>
            <a:cxnSpLocks/>
            <a:stCxn id="41" idx="3"/>
            <a:endCxn id="4" idx="0"/>
          </p:cNvCxnSpPr>
          <p:nvPr/>
        </p:nvCxnSpPr>
        <p:spPr>
          <a:xfrm flipH="1">
            <a:off x="6096000" y="1155735"/>
            <a:ext cx="3244205" cy="3079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>
            <a:extLst>
              <a:ext uri="{FF2B5EF4-FFF2-40B4-BE49-F238E27FC236}">
                <a16:creationId xmlns:a16="http://schemas.microsoft.com/office/drawing/2014/main" id="{77D32630-229F-4BB4-8081-7525B8D8ECB5}"/>
              </a:ext>
            </a:extLst>
          </p:cNvPr>
          <p:cNvSpPr/>
          <p:nvPr/>
        </p:nvSpPr>
        <p:spPr>
          <a:xfrm>
            <a:off x="10414337" y="1300478"/>
            <a:ext cx="1668378" cy="1026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updated Date</a:t>
            </a:r>
          </a:p>
          <a:p>
            <a:pPr algn="ctr"/>
            <a:r>
              <a:rPr lang="en-US" altLang="zh-TW" sz="1200" dirty="0"/>
              <a:t>DateTimeField</a:t>
            </a:r>
            <a:endParaRPr lang="zh-TW" altLang="en-US" sz="1200" dirty="0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0177404D-965D-4034-9682-2B9E340A52CA}"/>
              </a:ext>
            </a:extLst>
          </p:cNvPr>
          <p:cNvCxnSpPr>
            <a:cxnSpLocks/>
            <a:stCxn id="45" idx="2"/>
            <a:endCxn id="4" idx="0"/>
          </p:cNvCxnSpPr>
          <p:nvPr/>
        </p:nvCxnSpPr>
        <p:spPr>
          <a:xfrm flipH="1">
            <a:off x="6096000" y="1813699"/>
            <a:ext cx="4318337" cy="242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>
            <a:extLst>
              <a:ext uri="{FF2B5EF4-FFF2-40B4-BE49-F238E27FC236}">
                <a16:creationId xmlns:a16="http://schemas.microsoft.com/office/drawing/2014/main" id="{434D17DA-8DE0-4CCF-9146-1C72603BE636}"/>
              </a:ext>
            </a:extLst>
          </p:cNvPr>
          <p:cNvSpPr/>
          <p:nvPr/>
        </p:nvSpPr>
        <p:spPr>
          <a:xfrm>
            <a:off x="10461461" y="2931196"/>
            <a:ext cx="1574131" cy="99560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image</a:t>
            </a:r>
          </a:p>
          <a:p>
            <a:pPr algn="ctr"/>
            <a:r>
              <a:rPr lang="en-US" altLang="zh-TW" sz="1200" dirty="0"/>
              <a:t>ImageField</a:t>
            </a:r>
            <a:endParaRPr lang="zh-TW" altLang="en-US" sz="1200" dirty="0"/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81BFF3F1-04C6-4FAA-AA9F-ACB8D1F33F3C}"/>
              </a:ext>
            </a:extLst>
          </p:cNvPr>
          <p:cNvCxnSpPr>
            <a:stCxn id="50" idx="2"/>
            <a:endCxn id="4" idx="0"/>
          </p:cNvCxnSpPr>
          <p:nvPr/>
        </p:nvCxnSpPr>
        <p:spPr>
          <a:xfrm flipH="1">
            <a:off x="6096000" y="3429000"/>
            <a:ext cx="4365461" cy="806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22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01505C3-4B6E-4C2C-9385-6D1A467EC7C6}"/>
              </a:ext>
            </a:extLst>
          </p:cNvPr>
          <p:cNvSpPr txBox="1"/>
          <p:nvPr/>
        </p:nvSpPr>
        <p:spPr>
          <a:xfrm>
            <a:off x="469231" y="139169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u="sng" dirty="0"/>
              <a:t>product Number</a:t>
            </a:r>
          </a:p>
          <a:p>
            <a:r>
              <a:rPr lang="en-US" altLang="zh-TW" sz="2400" dirty="0"/>
              <a:t>AutoField(primary_key = True, unique = True, verbose_name = "</a:t>
            </a:r>
            <a:r>
              <a:rPr lang="zh-TW" altLang="en-US" sz="2400" dirty="0"/>
              <a:t>商品編號</a:t>
            </a:r>
            <a:r>
              <a:rPr lang="en-US" altLang="zh-TW" sz="2400" dirty="0"/>
              <a:t>",  </a:t>
            </a:r>
          </a:p>
          <a:p>
            <a:r>
              <a:rPr lang="en-US" altLang="zh-TW" sz="2400" dirty="0"/>
              <a:t>db_index = True)</a:t>
            </a:r>
            <a:endParaRPr lang="zh-TW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0DA346E-4BBF-4269-B59B-B7FB1F533DFB}"/>
              </a:ext>
            </a:extLst>
          </p:cNvPr>
          <p:cNvSpPr txBox="1"/>
          <p:nvPr/>
        </p:nvSpPr>
        <p:spPr>
          <a:xfrm>
            <a:off x="469231" y="1462608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name</a:t>
            </a:r>
          </a:p>
          <a:p>
            <a:r>
              <a:rPr lang="en-US" altLang="zh-TW" sz="2400" dirty="0"/>
              <a:t>CharField(null = False, blank = False, max_length = 50, verbose_name = "</a:t>
            </a:r>
            <a:r>
              <a:rPr lang="zh-TW" altLang="en-US" sz="2400" dirty="0"/>
              <a:t>商品名稱</a:t>
            </a:r>
            <a:r>
              <a:rPr lang="en-US" altLang="zh-TW" sz="2400" dirty="0"/>
              <a:t>")</a:t>
            </a:r>
            <a:endParaRPr lang="en-US" altLang="zh-TW" sz="3200" u="sng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3DE963-62C8-425D-94E0-815588270CBE}"/>
              </a:ext>
            </a:extLst>
          </p:cNvPr>
          <p:cNvSpPr txBox="1"/>
          <p:nvPr/>
        </p:nvSpPr>
        <p:spPr>
          <a:xfrm>
            <a:off x="469231" y="2416715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description</a:t>
            </a:r>
            <a:endParaRPr lang="en-US" altLang="zh-TW" dirty="0"/>
          </a:p>
          <a:p>
            <a:r>
              <a:rPr lang="en-US" altLang="zh-TW" sz="2400" dirty="0"/>
              <a:t>TextField(null = False, blank = True, default = "</a:t>
            </a:r>
            <a:r>
              <a:rPr lang="zh-TW" altLang="en-US" sz="2400" dirty="0"/>
              <a:t>暫無資料</a:t>
            </a:r>
            <a:r>
              <a:rPr lang="en-US" altLang="zh-TW" sz="2400" dirty="0"/>
              <a:t>",  max_length = 500, </a:t>
            </a:r>
          </a:p>
          <a:p>
            <a:r>
              <a:rPr lang="en-US" altLang="zh-TW" sz="2400" dirty="0"/>
              <a:t>Verbose_name = "</a:t>
            </a:r>
            <a:r>
              <a:rPr lang="zh-TW" altLang="en-US" sz="2400" dirty="0"/>
              <a:t>商品介紹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AC365DB-E8CE-4722-847E-55DF0832657C}"/>
              </a:ext>
            </a:extLst>
          </p:cNvPr>
          <p:cNvSpPr txBox="1"/>
          <p:nvPr/>
        </p:nvSpPr>
        <p:spPr>
          <a:xfrm>
            <a:off x="469231" y="3740154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price</a:t>
            </a:r>
            <a:endParaRPr lang="en-US" altLang="zh-TW" dirty="0"/>
          </a:p>
          <a:p>
            <a:r>
              <a:rPr lang="en-US" altLang="zh-TW" sz="2400" dirty="0"/>
              <a:t>DecimalField(null = False, blank = False, verbose_name = "</a:t>
            </a:r>
            <a:r>
              <a:rPr lang="zh-TW" altLang="en-US" sz="2400" dirty="0"/>
              <a:t>價格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A20CF74-33BF-4ADB-8006-45A551E9830C}"/>
              </a:ext>
            </a:extLst>
          </p:cNvPr>
          <p:cNvSpPr txBox="1"/>
          <p:nvPr/>
        </p:nvSpPr>
        <p:spPr>
          <a:xfrm>
            <a:off x="469231" y="4694261"/>
            <a:ext cx="11253538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category</a:t>
            </a:r>
            <a:endParaRPr lang="en-US" altLang="zh-TW" dirty="0"/>
          </a:p>
          <a:p>
            <a:r>
              <a:rPr lang="en-US" altLang="zh-TW" sz="2400" dirty="0"/>
              <a:t>ForeignKey("</a:t>
            </a:r>
            <a:r>
              <a:rPr lang="en-US" altLang="zh-TW" sz="2400" dirty="0" err="1"/>
              <a:t>product.ProductCategory</a:t>
            </a:r>
            <a:r>
              <a:rPr lang="en-US" altLang="zh-TW" sz="2400" dirty="0"/>
              <a:t>", blank = False, null = False, </a:t>
            </a:r>
          </a:p>
          <a:p>
            <a:r>
              <a:rPr lang="en-US" altLang="zh-TW" sz="2400" dirty="0" err="1"/>
              <a:t>on_delete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models.RESTRICT</a:t>
            </a:r>
            <a:r>
              <a:rPr lang="en-US" altLang="zh-TW" sz="2400" dirty="0"/>
              <a:t>, verbose_name = "</a:t>
            </a:r>
            <a:r>
              <a:rPr lang="zh-TW" altLang="en-US" sz="2400" dirty="0"/>
              <a:t>商品類別</a:t>
            </a:r>
            <a:r>
              <a:rPr lang="en-US" altLang="zh-TW" sz="2400" dirty="0"/>
              <a:t>", </a:t>
            </a:r>
          </a:p>
          <a:p>
            <a:r>
              <a:rPr lang="en-US" altLang="zh-TW" sz="2400" dirty="0" err="1"/>
              <a:t>related_name</a:t>
            </a:r>
            <a:r>
              <a:rPr lang="en-US" altLang="zh-TW" sz="2400" dirty="0"/>
              <a:t> = "</a:t>
            </a:r>
            <a:r>
              <a:rPr lang="en-US" altLang="zh-TW" sz="2400" dirty="0" err="1"/>
              <a:t>product_set</a:t>
            </a:r>
            <a:r>
              <a:rPr lang="en-US" altLang="zh-TW" sz="2400" dirty="0"/>
              <a:t>")</a:t>
            </a:r>
          </a:p>
          <a:p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2843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01505C3-4B6E-4C2C-9385-6D1A467EC7C6}"/>
              </a:ext>
            </a:extLst>
          </p:cNvPr>
          <p:cNvSpPr txBox="1"/>
          <p:nvPr/>
        </p:nvSpPr>
        <p:spPr>
          <a:xfrm>
            <a:off x="469231" y="139169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inventory</a:t>
            </a:r>
          </a:p>
          <a:p>
            <a:r>
              <a:rPr lang="en-US" altLang="zh-TW" sz="2400" dirty="0"/>
              <a:t>IntegerField(null = False, blank = False, default = 0, verbose_name = "</a:t>
            </a:r>
            <a:r>
              <a:rPr lang="zh-TW" altLang="en-US" sz="2400" dirty="0"/>
              <a:t>商品庫存量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0DA346E-4BBF-4269-B59B-B7FB1F533DFB}"/>
              </a:ext>
            </a:extLst>
          </p:cNvPr>
          <p:cNvSpPr txBox="1"/>
          <p:nvPr/>
        </p:nvSpPr>
        <p:spPr>
          <a:xfrm>
            <a:off x="469231" y="1093276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date Published</a:t>
            </a:r>
          </a:p>
          <a:p>
            <a:r>
              <a:rPr lang="en-US" altLang="zh-TW" sz="2400" dirty="0"/>
              <a:t>DateTimeField(</a:t>
            </a:r>
            <a:r>
              <a:rPr lang="en-US" altLang="zh-TW" sz="2400" dirty="0" err="1"/>
              <a:t>auto_now</a:t>
            </a:r>
            <a:r>
              <a:rPr lang="en-US" altLang="zh-TW" sz="2400" dirty="0"/>
              <a:t> = True, verbose_name = "</a:t>
            </a:r>
            <a:r>
              <a:rPr lang="zh-TW" altLang="en-US" sz="2400" dirty="0"/>
              <a:t>上架日期</a:t>
            </a:r>
            <a:r>
              <a:rPr lang="en-US" altLang="zh-TW" sz="2400" dirty="0"/>
              <a:t>")</a:t>
            </a:r>
            <a:endParaRPr lang="en-US" altLang="zh-TW" sz="3200" u="sng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3DE963-62C8-425D-94E0-815588270CBE}"/>
              </a:ext>
            </a:extLst>
          </p:cNvPr>
          <p:cNvSpPr txBox="1"/>
          <p:nvPr/>
        </p:nvSpPr>
        <p:spPr>
          <a:xfrm>
            <a:off x="469231" y="2047383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created Date</a:t>
            </a:r>
          </a:p>
          <a:p>
            <a:r>
              <a:rPr lang="en-US" altLang="zh-TW" sz="2400" dirty="0"/>
              <a:t>DateTimeField(auto_now_add = True, verbose_name = "</a:t>
            </a:r>
            <a:r>
              <a:rPr lang="zh-TW" altLang="en-US" sz="2400" dirty="0"/>
              <a:t>創建日期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AC365DB-E8CE-4722-847E-55DF0832657C}"/>
              </a:ext>
            </a:extLst>
          </p:cNvPr>
          <p:cNvSpPr txBox="1"/>
          <p:nvPr/>
        </p:nvSpPr>
        <p:spPr>
          <a:xfrm>
            <a:off x="469231" y="3001490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updated Date</a:t>
            </a:r>
            <a:endParaRPr lang="en-US" altLang="zh-TW" dirty="0"/>
          </a:p>
          <a:p>
            <a:r>
              <a:rPr lang="en-US" altLang="zh-TW" sz="2400" dirty="0"/>
              <a:t>DateTimeField(</a:t>
            </a:r>
            <a:r>
              <a:rPr lang="en-US" altLang="zh-TW" sz="2400" dirty="0" err="1"/>
              <a:t>auto_now</a:t>
            </a:r>
            <a:r>
              <a:rPr lang="en-US" altLang="zh-TW" sz="2400" dirty="0"/>
              <a:t> = True, verbose_name = "</a:t>
            </a:r>
            <a:r>
              <a:rPr lang="zh-TW" altLang="en-US" sz="2400" dirty="0"/>
              <a:t>最後更新日期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A20CF74-33BF-4ADB-8006-45A551E9830C}"/>
              </a:ext>
            </a:extLst>
          </p:cNvPr>
          <p:cNvSpPr txBox="1"/>
          <p:nvPr/>
        </p:nvSpPr>
        <p:spPr>
          <a:xfrm>
            <a:off x="469231" y="3955597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image</a:t>
            </a:r>
          </a:p>
          <a:p>
            <a:r>
              <a:rPr lang="en-US" altLang="zh-TW" sz="2400" dirty="0"/>
              <a:t>ImageField(null = False, blank = False, </a:t>
            </a:r>
            <a:r>
              <a:rPr lang="en-US" altLang="zh-TW" sz="2400" dirty="0" err="1"/>
              <a:t>upload_to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upload_handle</a:t>
            </a:r>
            <a:r>
              <a:rPr lang="en-US" altLang="zh-TW" sz="2400" dirty="0"/>
              <a:t>, </a:t>
            </a:r>
          </a:p>
          <a:p>
            <a:r>
              <a:rPr lang="en-US" altLang="zh-TW" sz="2400" dirty="0"/>
              <a:t>verbose_name = "</a:t>
            </a:r>
            <a:r>
              <a:rPr lang="zh-TW" altLang="en-US" sz="2400" dirty="0"/>
              <a:t>圖片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1704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D6D40B-1220-434E-8FE3-4AA15AD6E402}"/>
              </a:ext>
            </a:extLst>
          </p:cNvPr>
          <p:cNvSpPr/>
          <p:nvPr/>
        </p:nvSpPr>
        <p:spPr>
          <a:xfrm>
            <a:off x="4648201" y="4275221"/>
            <a:ext cx="1945106" cy="689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ProductCategory</a:t>
            </a:r>
            <a:endParaRPr lang="zh-TW" altLang="en-US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52ACEB4F-725D-4207-A024-9544614AA802}"/>
              </a:ext>
            </a:extLst>
          </p:cNvPr>
          <p:cNvSpPr/>
          <p:nvPr/>
        </p:nvSpPr>
        <p:spPr>
          <a:xfrm>
            <a:off x="645694" y="2131596"/>
            <a:ext cx="1363579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name</a:t>
            </a:r>
          </a:p>
          <a:p>
            <a:pPr algn="ctr"/>
            <a:r>
              <a:rPr lang="en-US" altLang="zh-TW" sz="1200" dirty="0"/>
              <a:t>CharField</a:t>
            </a:r>
            <a:endParaRPr lang="zh-TW" altLang="en-US" sz="12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CD4CA461-878F-44DB-AE27-A6FE6565511C}"/>
              </a:ext>
            </a:extLst>
          </p:cNvPr>
          <p:cNvSpPr/>
          <p:nvPr/>
        </p:nvSpPr>
        <p:spPr>
          <a:xfrm>
            <a:off x="2129588" y="872293"/>
            <a:ext cx="1768642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description</a:t>
            </a:r>
          </a:p>
          <a:p>
            <a:pPr algn="ctr"/>
            <a:r>
              <a:rPr lang="en-US" altLang="zh-TW" sz="1200" dirty="0"/>
              <a:t>TextField</a:t>
            </a:r>
            <a:endParaRPr lang="zh-TW" altLang="en-US" sz="12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08105CF-3EB5-4CA0-9E05-33612C9BD3F7}"/>
              </a:ext>
            </a:extLst>
          </p:cNvPr>
          <p:cNvSpPr/>
          <p:nvPr/>
        </p:nvSpPr>
        <p:spPr>
          <a:xfrm>
            <a:off x="4816643" y="296781"/>
            <a:ext cx="1608222" cy="9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created</a:t>
            </a:r>
          </a:p>
          <a:p>
            <a:pPr algn="ctr"/>
            <a:r>
              <a:rPr lang="en-US" altLang="zh-TW" sz="1200" dirty="0"/>
              <a:t>DateTimeField</a:t>
            </a:r>
            <a:endParaRPr lang="zh-TW" altLang="en-US" sz="12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DE57E41-B37F-4E44-BB46-01C217BBF762}"/>
              </a:ext>
            </a:extLst>
          </p:cNvPr>
          <p:cNvSpPr/>
          <p:nvPr/>
        </p:nvSpPr>
        <p:spPr>
          <a:xfrm>
            <a:off x="7230980" y="746962"/>
            <a:ext cx="1608222" cy="9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modified</a:t>
            </a:r>
          </a:p>
          <a:p>
            <a:pPr algn="ctr"/>
            <a:r>
              <a:rPr lang="en-US" altLang="zh-TW" sz="1200" dirty="0"/>
              <a:t>DateTimeField</a:t>
            </a:r>
            <a:endParaRPr lang="zh-TW" altLang="en-US" sz="12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8AB7FCE-9F46-4D7C-89F6-44FE5B33CC1E}"/>
              </a:ext>
            </a:extLst>
          </p:cNvPr>
          <p:cNvSpPr/>
          <p:nvPr/>
        </p:nvSpPr>
        <p:spPr>
          <a:xfrm>
            <a:off x="9250279" y="2069436"/>
            <a:ext cx="1546057" cy="900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Image</a:t>
            </a:r>
            <a:endParaRPr lang="en-US" altLang="zh-TW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zh-TW" sz="1200" dirty="0"/>
              <a:t>ImageField</a:t>
            </a:r>
            <a:endParaRPr lang="en-US" altLang="zh-TW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2A0D24B-3445-4CEB-BD64-E1CBC1E77CC8}"/>
              </a:ext>
            </a:extLst>
          </p:cNvPr>
          <p:cNvCxnSpPr>
            <a:stCxn id="3" idx="6"/>
            <a:endCxn id="2" idx="0"/>
          </p:cNvCxnSpPr>
          <p:nvPr/>
        </p:nvCxnSpPr>
        <p:spPr>
          <a:xfrm>
            <a:off x="2009273" y="2550696"/>
            <a:ext cx="3611481" cy="172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23B0A7E-897A-4CCC-AE5C-B423EFD60A12}"/>
              </a:ext>
            </a:extLst>
          </p:cNvPr>
          <p:cNvCxnSpPr>
            <a:stCxn id="4" idx="4"/>
            <a:endCxn id="2" idx="0"/>
          </p:cNvCxnSpPr>
          <p:nvPr/>
        </p:nvCxnSpPr>
        <p:spPr>
          <a:xfrm>
            <a:off x="3013909" y="1710493"/>
            <a:ext cx="2606845" cy="2564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DB50DE0-6F33-4C25-9198-49F8E907590D}"/>
              </a:ext>
            </a:extLst>
          </p:cNvPr>
          <p:cNvCxnSpPr>
            <a:stCxn id="5" idx="4"/>
            <a:endCxn id="2" idx="0"/>
          </p:cNvCxnSpPr>
          <p:nvPr/>
        </p:nvCxnSpPr>
        <p:spPr>
          <a:xfrm>
            <a:off x="5620754" y="1197142"/>
            <a:ext cx="0" cy="3078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EC1A67F-56B4-4D5C-9A07-83308E443856}"/>
              </a:ext>
            </a:extLst>
          </p:cNvPr>
          <p:cNvCxnSpPr>
            <a:stCxn id="6" idx="4"/>
            <a:endCxn id="2" idx="0"/>
          </p:cNvCxnSpPr>
          <p:nvPr/>
        </p:nvCxnSpPr>
        <p:spPr>
          <a:xfrm flipH="1">
            <a:off x="5620754" y="1647323"/>
            <a:ext cx="2414337" cy="2627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53411DC-CBD7-4A73-897E-FCDD1EB47C5B}"/>
              </a:ext>
            </a:extLst>
          </p:cNvPr>
          <p:cNvCxnSpPr>
            <a:stCxn id="7" idx="2"/>
            <a:endCxn id="2" idx="0"/>
          </p:cNvCxnSpPr>
          <p:nvPr/>
        </p:nvCxnSpPr>
        <p:spPr>
          <a:xfrm flipH="1">
            <a:off x="5620754" y="2519616"/>
            <a:ext cx="3629525" cy="175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43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0DA346E-4BBF-4269-B59B-B7FB1F533DFB}"/>
              </a:ext>
            </a:extLst>
          </p:cNvPr>
          <p:cNvSpPr txBox="1"/>
          <p:nvPr/>
        </p:nvSpPr>
        <p:spPr>
          <a:xfrm>
            <a:off x="469231" y="286302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name</a:t>
            </a:r>
          </a:p>
          <a:p>
            <a:r>
              <a:rPr lang="en-US" altLang="zh-TW" sz="2400" dirty="0"/>
              <a:t>CharField(null = False, blank = False, max_length = 50, verbose_name = "</a:t>
            </a:r>
            <a:r>
              <a:rPr lang="zh-TW" altLang="en-US" sz="2400" dirty="0"/>
              <a:t>商品分類名稱</a:t>
            </a:r>
            <a:r>
              <a:rPr lang="en-US" altLang="zh-TW" sz="2400" dirty="0"/>
              <a:t>")</a:t>
            </a:r>
            <a:endParaRPr lang="en-US" altLang="zh-TW" sz="3200" u="sng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3DE963-62C8-425D-94E0-815588270CBE}"/>
              </a:ext>
            </a:extLst>
          </p:cNvPr>
          <p:cNvSpPr txBox="1"/>
          <p:nvPr/>
        </p:nvSpPr>
        <p:spPr>
          <a:xfrm>
            <a:off x="469231" y="1240409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description</a:t>
            </a:r>
            <a:endParaRPr lang="en-US" altLang="zh-TW" dirty="0"/>
          </a:p>
          <a:p>
            <a:r>
              <a:rPr lang="en-US" altLang="zh-TW" sz="2400" dirty="0"/>
              <a:t>TextField(null = False, blank = True, default = "</a:t>
            </a:r>
            <a:r>
              <a:rPr lang="zh-TW" altLang="en-US" sz="2400" dirty="0"/>
              <a:t>暫無資料</a:t>
            </a:r>
            <a:r>
              <a:rPr lang="en-US" altLang="zh-TW" sz="2400" dirty="0"/>
              <a:t>",  max_length = 500, </a:t>
            </a:r>
          </a:p>
          <a:p>
            <a:r>
              <a:rPr lang="en-US" altLang="zh-TW" sz="2400" dirty="0"/>
              <a:t>Verbose_name = "</a:t>
            </a:r>
            <a:r>
              <a:rPr lang="zh-TW" altLang="en-US" sz="2400" dirty="0"/>
              <a:t>商品分類描述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56492D7-B904-4C3F-A1DD-B300FD408937}"/>
              </a:ext>
            </a:extLst>
          </p:cNvPr>
          <p:cNvSpPr txBox="1"/>
          <p:nvPr/>
        </p:nvSpPr>
        <p:spPr>
          <a:xfrm>
            <a:off x="469231" y="2573485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create</a:t>
            </a:r>
          </a:p>
          <a:p>
            <a:r>
              <a:rPr lang="en-US" altLang="zh-TW" sz="2400" dirty="0"/>
              <a:t>DateTimeField(auto_now_add = True, verbose_name = "</a:t>
            </a:r>
            <a:r>
              <a:rPr lang="zh-TW" altLang="en-US" sz="2400" dirty="0"/>
              <a:t>創建日期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36CB391-AA23-464C-89B1-361C2859EE99}"/>
              </a:ext>
            </a:extLst>
          </p:cNvPr>
          <p:cNvSpPr txBox="1"/>
          <p:nvPr/>
        </p:nvSpPr>
        <p:spPr>
          <a:xfrm>
            <a:off x="469231" y="3633873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updated Date</a:t>
            </a:r>
            <a:endParaRPr lang="en-US" altLang="zh-TW" dirty="0"/>
          </a:p>
          <a:p>
            <a:r>
              <a:rPr lang="en-US" altLang="zh-TW" sz="2400" dirty="0"/>
              <a:t>DateTimeField(</a:t>
            </a:r>
            <a:r>
              <a:rPr lang="en-US" altLang="zh-TW" sz="2400" dirty="0" err="1"/>
              <a:t>auto_now</a:t>
            </a:r>
            <a:r>
              <a:rPr lang="en-US" altLang="zh-TW" sz="2400" dirty="0"/>
              <a:t> = True, verbose_name = "</a:t>
            </a:r>
            <a:r>
              <a:rPr lang="zh-TW" altLang="en-US" sz="2400" dirty="0"/>
              <a:t>最後更新日期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14F00B8-1B2F-4E58-BDBB-E56E0D3A3B8A}"/>
              </a:ext>
            </a:extLst>
          </p:cNvPr>
          <p:cNvSpPr txBox="1"/>
          <p:nvPr/>
        </p:nvSpPr>
        <p:spPr>
          <a:xfrm>
            <a:off x="469231" y="4694261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image</a:t>
            </a:r>
          </a:p>
          <a:p>
            <a:r>
              <a:rPr lang="en-US" altLang="zh-TW" sz="2400" dirty="0"/>
              <a:t>ImageField(null = False, blank = False, </a:t>
            </a:r>
            <a:r>
              <a:rPr lang="en-US" altLang="zh-TW" sz="2400" dirty="0" err="1"/>
              <a:t>upload_to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upload_handle</a:t>
            </a:r>
            <a:r>
              <a:rPr lang="en-US" altLang="zh-TW" sz="2400" dirty="0"/>
              <a:t>, </a:t>
            </a:r>
          </a:p>
          <a:p>
            <a:r>
              <a:rPr lang="en-US" altLang="zh-TW" sz="2400" dirty="0"/>
              <a:t>verbose_name = "</a:t>
            </a:r>
            <a:r>
              <a:rPr lang="zh-TW" altLang="en-US" sz="2400" dirty="0"/>
              <a:t>圖片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3433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D6D40B-1220-434E-8FE3-4AA15AD6E402}"/>
              </a:ext>
            </a:extLst>
          </p:cNvPr>
          <p:cNvSpPr/>
          <p:nvPr/>
        </p:nvSpPr>
        <p:spPr>
          <a:xfrm>
            <a:off x="4648201" y="4275221"/>
            <a:ext cx="1945106" cy="689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ProductImage</a:t>
            </a:r>
            <a:endParaRPr lang="zh-TW" altLang="en-US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52ACEB4F-725D-4207-A024-9544614AA802}"/>
              </a:ext>
            </a:extLst>
          </p:cNvPr>
          <p:cNvSpPr/>
          <p:nvPr/>
        </p:nvSpPr>
        <p:spPr>
          <a:xfrm>
            <a:off x="168442" y="2131596"/>
            <a:ext cx="1840831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description</a:t>
            </a:r>
          </a:p>
          <a:p>
            <a:pPr algn="ctr"/>
            <a:r>
              <a:rPr lang="en-US" altLang="zh-TW" sz="1200" dirty="0"/>
              <a:t>CharField</a:t>
            </a:r>
            <a:endParaRPr lang="zh-TW" altLang="en-US" sz="12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CD4CA461-878F-44DB-AE27-A6FE6565511C}"/>
              </a:ext>
            </a:extLst>
          </p:cNvPr>
          <p:cNvSpPr/>
          <p:nvPr/>
        </p:nvSpPr>
        <p:spPr>
          <a:xfrm>
            <a:off x="2129588" y="872293"/>
            <a:ext cx="1768642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product</a:t>
            </a:r>
          </a:p>
          <a:p>
            <a:pPr algn="ctr"/>
            <a:r>
              <a:rPr lang="en-US" altLang="zh-TW" sz="1200" dirty="0"/>
              <a:t>ForeignKey</a:t>
            </a:r>
            <a:endParaRPr lang="zh-TW" altLang="en-US" sz="12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08105CF-3EB5-4CA0-9E05-33612C9BD3F7}"/>
              </a:ext>
            </a:extLst>
          </p:cNvPr>
          <p:cNvSpPr/>
          <p:nvPr/>
        </p:nvSpPr>
        <p:spPr>
          <a:xfrm>
            <a:off x="4816643" y="296781"/>
            <a:ext cx="1608222" cy="9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order</a:t>
            </a:r>
          </a:p>
          <a:p>
            <a:pPr algn="ctr"/>
            <a:r>
              <a:rPr lang="en-US" altLang="zh-TW" sz="1200" dirty="0"/>
              <a:t>PositiveIntegerField</a:t>
            </a:r>
            <a:endParaRPr lang="zh-TW" altLang="en-US" sz="12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8AB7FCE-9F46-4D7C-89F6-44FE5B33CC1E}"/>
              </a:ext>
            </a:extLst>
          </p:cNvPr>
          <p:cNvSpPr/>
          <p:nvPr/>
        </p:nvSpPr>
        <p:spPr>
          <a:xfrm>
            <a:off x="9250279" y="2069436"/>
            <a:ext cx="1546057" cy="900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Image</a:t>
            </a:r>
            <a:endParaRPr lang="en-US" altLang="zh-TW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zh-TW" sz="1200" dirty="0"/>
              <a:t>ImageField</a:t>
            </a:r>
            <a:endParaRPr lang="en-US" altLang="zh-TW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2A0D24B-3445-4CEB-BD64-E1CBC1E77CC8}"/>
              </a:ext>
            </a:extLst>
          </p:cNvPr>
          <p:cNvCxnSpPr>
            <a:cxnSpLocks/>
            <a:stCxn id="3" idx="6"/>
            <a:endCxn id="2" idx="0"/>
          </p:cNvCxnSpPr>
          <p:nvPr/>
        </p:nvCxnSpPr>
        <p:spPr>
          <a:xfrm>
            <a:off x="2009273" y="2550696"/>
            <a:ext cx="3611481" cy="172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23B0A7E-897A-4CCC-AE5C-B423EFD60A12}"/>
              </a:ext>
            </a:extLst>
          </p:cNvPr>
          <p:cNvCxnSpPr>
            <a:stCxn id="4" idx="4"/>
            <a:endCxn id="2" idx="0"/>
          </p:cNvCxnSpPr>
          <p:nvPr/>
        </p:nvCxnSpPr>
        <p:spPr>
          <a:xfrm>
            <a:off x="3013909" y="1710493"/>
            <a:ext cx="2606845" cy="2564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DB50DE0-6F33-4C25-9198-49F8E907590D}"/>
              </a:ext>
            </a:extLst>
          </p:cNvPr>
          <p:cNvCxnSpPr>
            <a:cxnSpLocks/>
            <a:stCxn id="5" idx="4"/>
            <a:endCxn id="2" idx="0"/>
          </p:cNvCxnSpPr>
          <p:nvPr/>
        </p:nvCxnSpPr>
        <p:spPr>
          <a:xfrm>
            <a:off x="5620754" y="1197142"/>
            <a:ext cx="0" cy="3078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53411DC-CBD7-4A73-897E-FCDD1EB47C5B}"/>
              </a:ext>
            </a:extLst>
          </p:cNvPr>
          <p:cNvCxnSpPr>
            <a:stCxn id="7" idx="2"/>
            <a:endCxn id="2" idx="0"/>
          </p:cNvCxnSpPr>
          <p:nvPr/>
        </p:nvCxnSpPr>
        <p:spPr>
          <a:xfrm flipH="1">
            <a:off x="5620754" y="2519616"/>
            <a:ext cx="3629525" cy="175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605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0DA346E-4BBF-4269-B59B-B7FB1F533DFB}"/>
              </a:ext>
            </a:extLst>
          </p:cNvPr>
          <p:cNvSpPr txBox="1"/>
          <p:nvPr/>
        </p:nvSpPr>
        <p:spPr>
          <a:xfrm>
            <a:off x="469231" y="286302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description</a:t>
            </a:r>
          </a:p>
          <a:p>
            <a:r>
              <a:rPr lang="en-US" altLang="zh-TW" sz="2400" dirty="0"/>
              <a:t>CharField(null = False, blank = True, default = "</a:t>
            </a:r>
            <a:r>
              <a:rPr lang="zh-TW" altLang="en-US" sz="2400" dirty="0"/>
              <a:t>暫無資料</a:t>
            </a:r>
            <a:r>
              <a:rPr lang="en-US" altLang="zh-TW" sz="2400" dirty="0"/>
              <a:t>",  max_length = 500, </a:t>
            </a:r>
          </a:p>
          <a:p>
            <a:r>
              <a:rPr lang="en-US" altLang="zh-TW" sz="2400" dirty="0"/>
              <a:t>Verbose_name = "</a:t>
            </a:r>
            <a:r>
              <a:rPr lang="zh-TW" altLang="en-US" sz="2400" dirty="0"/>
              <a:t>圖片描述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56492D7-B904-4C3F-A1DD-B300FD408937}"/>
              </a:ext>
            </a:extLst>
          </p:cNvPr>
          <p:cNvSpPr txBox="1"/>
          <p:nvPr/>
        </p:nvSpPr>
        <p:spPr>
          <a:xfrm>
            <a:off x="469231" y="3389807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order</a:t>
            </a:r>
          </a:p>
          <a:p>
            <a:r>
              <a:rPr lang="en-US" altLang="zh-TW" sz="2400" dirty="0"/>
              <a:t>PositiveIntegerField(null=True, blank=True, verbose_name = "</a:t>
            </a:r>
            <a:r>
              <a:rPr lang="zh-TW" altLang="en-US" sz="2400" dirty="0"/>
              <a:t>編號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14F00B8-1B2F-4E58-BDBB-E56E0D3A3B8A}"/>
              </a:ext>
            </a:extLst>
          </p:cNvPr>
          <p:cNvSpPr txBox="1"/>
          <p:nvPr/>
        </p:nvSpPr>
        <p:spPr>
          <a:xfrm>
            <a:off x="469231" y="4694261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image</a:t>
            </a:r>
          </a:p>
          <a:p>
            <a:r>
              <a:rPr lang="en-US" altLang="zh-TW" sz="2400" dirty="0"/>
              <a:t>ImageField(null = False, blank = False, </a:t>
            </a:r>
            <a:r>
              <a:rPr lang="en-US" altLang="zh-TW" sz="2400" dirty="0" err="1"/>
              <a:t>upload_to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upload_handle</a:t>
            </a:r>
            <a:r>
              <a:rPr lang="en-US" altLang="zh-TW" sz="2400" dirty="0"/>
              <a:t>, </a:t>
            </a:r>
          </a:p>
          <a:p>
            <a:r>
              <a:rPr lang="en-US" altLang="zh-TW" sz="2400" dirty="0"/>
              <a:t>verbose_name = "</a:t>
            </a:r>
            <a:r>
              <a:rPr lang="zh-TW" altLang="en-US" sz="2400" dirty="0"/>
              <a:t>圖片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90DCC9-35F2-4DCE-8D09-85CEB45C30A4}"/>
              </a:ext>
            </a:extLst>
          </p:cNvPr>
          <p:cNvSpPr txBox="1"/>
          <p:nvPr/>
        </p:nvSpPr>
        <p:spPr>
          <a:xfrm>
            <a:off x="469231" y="1716022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product</a:t>
            </a:r>
          </a:p>
          <a:p>
            <a:r>
              <a:rPr lang="en-US" altLang="zh-TW" sz="2400" dirty="0"/>
              <a:t>ForeignKey("</a:t>
            </a:r>
            <a:r>
              <a:rPr lang="en-US" altLang="zh-TW" sz="2400" dirty="0" err="1"/>
              <a:t>products.Product</a:t>
            </a:r>
            <a:r>
              <a:rPr lang="en-US" altLang="zh-TW" sz="2400" dirty="0"/>
              <a:t>", </a:t>
            </a:r>
            <a:r>
              <a:rPr lang="en-US" altLang="zh-TW" sz="2400" dirty="0" err="1"/>
              <a:t>on_delete</a:t>
            </a:r>
            <a:r>
              <a:rPr lang="en-US" altLang="zh-TW" sz="2400" dirty="0"/>
              <a:t>=</a:t>
            </a:r>
            <a:r>
              <a:rPr lang="en-US" altLang="zh-TW" sz="2400" dirty="0" err="1"/>
              <a:t>models.CASCADE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related_name</a:t>
            </a:r>
            <a:r>
              <a:rPr lang="en-US" altLang="zh-TW" sz="2400" dirty="0"/>
              <a:t>="</a:t>
            </a:r>
            <a:r>
              <a:rPr lang="en-US" altLang="zh-TW" sz="2400" dirty="0" err="1"/>
              <a:t>product_image_set</a:t>
            </a:r>
            <a:r>
              <a:rPr lang="en-US" altLang="zh-TW" sz="2400" dirty="0"/>
              <a:t>", verbose_name = "</a:t>
            </a:r>
            <a:r>
              <a:rPr lang="zh-TW" altLang="en-US" sz="2400" dirty="0"/>
              <a:t>商品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8073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1479</Words>
  <Application>Microsoft Office PowerPoint</Application>
  <PresentationFormat>寬螢幕</PresentationFormat>
  <Paragraphs>243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林楷勝</dc:creator>
  <cp:lastModifiedBy>林楷勝</cp:lastModifiedBy>
  <cp:revision>30</cp:revision>
  <dcterms:created xsi:type="dcterms:W3CDTF">2023-05-23T07:10:15Z</dcterms:created>
  <dcterms:modified xsi:type="dcterms:W3CDTF">2023-06-03T03:01:44Z</dcterms:modified>
</cp:coreProperties>
</file>