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22291" y="1821343"/>
            <a:ext cx="1984039" cy="85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获取金融数据源</a:t>
            </a:r>
          </a:p>
        </p:txBody>
      </p:sp>
      <p:cxnSp>
        <p:nvCxnSpPr>
          <p:cNvPr id="9" name="直接箭头连接符 8"/>
          <p:cNvCxnSpPr>
            <a:cxnSpLocks/>
            <a:stCxn id="6" idx="3"/>
            <a:endCxn id="8" idx="1"/>
          </p:cNvCxnSpPr>
          <p:nvPr/>
        </p:nvCxnSpPr>
        <p:spPr>
          <a:xfrm>
            <a:off x="4506330" y="2248716"/>
            <a:ext cx="689126" cy="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5">
            <a:extLst>
              <a:ext uri="{FF2B5EF4-FFF2-40B4-BE49-F238E27FC236}">
                <a16:creationId xmlns:a16="http://schemas.microsoft.com/office/drawing/2014/main" id="{BE05B776-8B22-48FE-9E5A-35C4E6D6CA41}"/>
              </a:ext>
            </a:extLst>
          </p:cNvPr>
          <p:cNvSpPr/>
          <p:nvPr/>
        </p:nvSpPr>
        <p:spPr>
          <a:xfrm>
            <a:off x="5195456" y="1831799"/>
            <a:ext cx="1984039" cy="85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</a:t>
            </a: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9EC952A6-0DF8-41E8-B40B-B4E876B24685}"/>
              </a:ext>
            </a:extLst>
          </p:cNvPr>
          <p:cNvSpPr/>
          <p:nvPr/>
        </p:nvSpPr>
        <p:spPr>
          <a:xfrm>
            <a:off x="7818391" y="1821342"/>
            <a:ext cx="1984039" cy="85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数据可视化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2BA503-007A-4665-833F-F2C0810B5C0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80536" y="2248715"/>
            <a:ext cx="1737855" cy="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pc</cp:lastModifiedBy>
  <cp:revision>19</cp:revision>
  <dcterms:created xsi:type="dcterms:W3CDTF">2018-01-08T19:56:52Z</dcterms:created>
  <dcterms:modified xsi:type="dcterms:W3CDTF">2018-07-30T19:49:53Z</dcterms:modified>
</cp:coreProperties>
</file>