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30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Support panneau solaire suiveur a 2 axes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Problématique élève 2</a:t>
            </a:r>
          </a:p>
          <a:p>
            <a:r>
              <a:rPr lang="fr-FR" dirty="0" smtClean="0"/>
              <a:t>Revue 0</a:t>
            </a:r>
          </a:p>
          <a:p>
            <a:endParaRPr lang="fr-FR" dirty="0"/>
          </a:p>
          <a:p>
            <a:r>
              <a:rPr lang="fr-FR" dirty="0" smtClean="0"/>
              <a:t>THIERRY Louis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762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Réalisation des deus bras permettant une orientation horizontale et une orientation verticale.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89805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</TotalTime>
  <Words>27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Secteur</vt:lpstr>
      <vt:lpstr>Support panneau solaire suiveur a 2 axes</vt:lpstr>
      <vt:lpstr>Réalisation des deus bras permettant une orientation horizontale et une orientation verticale.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panneau solaire suiveur a 2 axes</dc:title>
  <dc:creator>sti2d</dc:creator>
  <cp:lastModifiedBy>sti2d</cp:lastModifiedBy>
  <cp:revision>1</cp:revision>
  <dcterms:created xsi:type="dcterms:W3CDTF">2020-02-07T09:15:06Z</dcterms:created>
  <dcterms:modified xsi:type="dcterms:W3CDTF">2020-02-07T09:19:16Z</dcterms:modified>
</cp:coreProperties>
</file>